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56" r:id="rId2"/>
    <p:sldId id="265" r:id="rId3"/>
    <p:sldId id="258" r:id="rId4"/>
    <p:sldId id="267" r:id="rId5"/>
    <p:sldId id="259" r:id="rId6"/>
    <p:sldId id="270" r:id="rId7"/>
    <p:sldId id="262" r:id="rId8"/>
    <p:sldId id="260" r:id="rId9"/>
    <p:sldId id="271" r:id="rId10"/>
    <p:sldId id="266" r:id="rId11"/>
    <p:sldId id="284" r:id="rId12"/>
    <p:sldId id="273" r:id="rId13"/>
    <p:sldId id="276" r:id="rId14"/>
    <p:sldId id="282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69" r:id="rId23"/>
    <p:sldId id="283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unkaf&#252;zet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elinda\Desktop\crossplo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nda\Desktop\crossplo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nda\Desktop\crossplo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nda\Desktop\crossplo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nda\Desktop\crossplo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nda\Desktop\crossplo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nda\Desktop\crossplo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nda\Desktop\cross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 smtClean="0"/>
              <a:t>Vp normal distribution</a:t>
            </a:r>
            <a:endParaRPr lang="hu-H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ln w="25400">
              <a:noFill/>
            </a:ln>
          </c:spPr>
          <c:cat>
            <c:numRef>
              <c:f>SimulationResults1!$H$5:$H$25</c:f>
              <c:numCache>
                <c:formatCode>General</c:formatCode>
                <c:ptCount val="21"/>
                <c:pt idx="0">
                  <c:v>2.19</c:v>
                </c:pt>
                <c:pt idx="1">
                  <c:v>2.23</c:v>
                </c:pt>
                <c:pt idx="2">
                  <c:v>2.27</c:v>
                </c:pt>
                <c:pt idx="3">
                  <c:v>2.3099999999999987</c:v>
                </c:pt>
                <c:pt idx="4">
                  <c:v>2.3499999999999988</c:v>
                </c:pt>
                <c:pt idx="5">
                  <c:v>2.3899999999999997</c:v>
                </c:pt>
                <c:pt idx="6">
                  <c:v>2.4299999999999997</c:v>
                </c:pt>
                <c:pt idx="7">
                  <c:v>2.4699999999999998</c:v>
                </c:pt>
                <c:pt idx="8">
                  <c:v>2.5099999999999998</c:v>
                </c:pt>
                <c:pt idx="9">
                  <c:v>2.5499999999999998</c:v>
                </c:pt>
                <c:pt idx="10">
                  <c:v>2.59</c:v>
                </c:pt>
                <c:pt idx="11">
                  <c:v>2.63</c:v>
                </c:pt>
                <c:pt idx="12">
                  <c:v>2.67</c:v>
                </c:pt>
                <c:pt idx="13">
                  <c:v>2.71</c:v>
                </c:pt>
                <c:pt idx="14">
                  <c:v>2.75</c:v>
                </c:pt>
                <c:pt idx="15">
                  <c:v>2.79</c:v>
                </c:pt>
                <c:pt idx="16">
                  <c:v>2.8299999999999987</c:v>
                </c:pt>
                <c:pt idx="17">
                  <c:v>2.8699999999999997</c:v>
                </c:pt>
                <c:pt idx="18">
                  <c:v>2.9099999999999997</c:v>
                </c:pt>
                <c:pt idx="19">
                  <c:v>2.9499999999999997</c:v>
                </c:pt>
                <c:pt idx="20">
                  <c:v>2.9899999999999998</c:v>
                </c:pt>
              </c:numCache>
            </c:numRef>
          </c:cat>
          <c:val>
            <c:numRef>
              <c:f>SimulationResults1!$I$5:$I$25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9</c:v>
                </c:pt>
                <c:pt idx="6">
                  <c:v>7</c:v>
                </c:pt>
                <c:pt idx="7">
                  <c:v>23</c:v>
                </c:pt>
                <c:pt idx="8">
                  <c:v>30</c:v>
                </c:pt>
                <c:pt idx="9">
                  <c:v>62</c:v>
                </c:pt>
                <c:pt idx="10">
                  <c:v>77</c:v>
                </c:pt>
                <c:pt idx="11">
                  <c:v>88</c:v>
                </c:pt>
                <c:pt idx="12">
                  <c:v>48</c:v>
                </c:pt>
                <c:pt idx="13">
                  <c:v>60</c:v>
                </c:pt>
                <c:pt idx="14">
                  <c:v>52</c:v>
                </c:pt>
                <c:pt idx="15">
                  <c:v>26</c:v>
                </c:pt>
                <c:pt idx="16">
                  <c:v>10</c:v>
                </c:pt>
                <c:pt idx="17">
                  <c:v>0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</c:ser>
        <c:gapWidth val="0"/>
        <c:axId val="67880448"/>
        <c:axId val="67882368"/>
      </c:barChart>
      <c:catAx>
        <c:axId val="67880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endParaRPr lang="hu-HU"/>
              </a:p>
            </c:rich>
          </c:tx>
          <c:layout/>
        </c:title>
        <c:numFmt formatCode="General" sourceLinked="1"/>
        <c:tickLblPos val="nextTo"/>
        <c:crossAx val="67882368"/>
        <c:crosses val="autoZero"/>
        <c:auto val="1"/>
        <c:lblAlgn val="ctr"/>
        <c:lblOffset val="100"/>
      </c:catAx>
      <c:valAx>
        <c:axId val="678823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endParaRPr lang="hu-HU"/>
              </a:p>
            </c:rich>
          </c:tx>
          <c:layout/>
        </c:title>
        <c:numFmt formatCode="0" sourceLinked="1"/>
        <c:tickLblPos val="nextTo"/>
        <c:crossAx val="67880448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/>
      <c:scatterChart>
        <c:scatterStyle val="lineMarker"/>
        <c:ser>
          <c:idx val="0"/>
          <c:order val="0"/>
          <c:tx>
            <c:v>0% G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'A-H-A F'!$A$3:$A$502</c:f>
              <c:numCache>
                <c:formatCode>General</c:formatCode>
                <c:ptCount val="500"/>
                <c:pt idx="0">
                  <c:v>-6.4460833988093685E-2</c:v>
                </c:pt>
                <c:pt idx="1">
                  <c:v>-0.10773946729731132</c:v>
                </c:pt>
                <c:pt idx="2">
                  <c:v>-0.12731067039874783</c:v>
                </c:pt>
                <c:pt idx="3">
                  <c:v>-5.1992694430693133E-2</c:v>
                </c:pt>
                <c:pt idx="4">
                  <c:v>-0.13564005590952422</c:v>
                </c:pt>
                <c:pt idx="5">
                  <c:v>-0.15744686807992858</c:v>
                </c:pt>
                <c:pt idx="6">
                  <c:v>-4.0502374740785503E-2</c:v>
                </c:pt>
                <c:pt idx="7">
                  <c:v>-0.13049500124864735</c:v>
                </c:pt>
                <c:pt idx="8">
                  <c:v>6.4708399904163716E-2</c:v>
                </c:pt>
                <c:pt idx="9">
                  <c:v>-4.2361786467007403E-2</c:v>
                </c:pt>
                <c:pt idx="10">
                  <c:v>2.9709109678655583E-3</c:v>
                </c:pt>
                <c:pt idx="11">
                  <c:v>-8.6847784638137387E-2</c:v>
                </c:pt>
                <c:pt idx="12">
                  <c:v>-7.5179385191015635E-2</c:v>
                </c:pt>
                <c:pt idx="13">
                  <c:v>-2.2949584892475519E-2</c:v>
                </c:pt>
                <c:pt idx="14">
                  <c:v>5.8644555951563877E-2</c:v>
                </c:pt>
                <c:pt idx="15">
                  <c:v>-8.8569322589017604E-2</c:v>
                </c:pt>
                <c:pt idx="16">
                  <c:v>-0.11668598502230658</c:v>
                </c:pt>
                <c:pt idx="17">
                  <c:v>-9.5102751499616084E-2</c:v>
                </c:pt>
                <c:pt idx="18">
                  <c:v>-6.4357583786475983E-3</c:v>
                </c:pt>
                <c:pt idx="19">
                  <c:v>-2.1398505370737578E-2</c:v>
                </c:pt>
                <c:pt idx="20">
                  <c:v>-5.7118840485920544E-2</c:v>
                </c:pt>
                <c:pt idx="21">
                  <c:v>-5.2761308182083827E-2</c:v>
                </c:pt>
                <c:pt idx="22">
                  <c:v>-8.4740289829006693E-2</c:v>
                </c:pt>
                <c:pt idx="23">
                  <c:v>-6.5941864670491485E-2</c:v>
                </c:pt>
                <c:pt idx="24">
                  <c:v>-0.16415555337306387</c:v>
                </c:pt>
                <c:pt idx="25">
                  <c:v>-4.5545392283239276E-2</c:v>
                </c:pt>
                <c:pt idx="26">
                  <c:v>-3.3337999537306241E-2</c:v>
                </c:pt>
                <c:pt idx="27">
                  <c:v>-0.15050560541762453</c:v>
                </c:pt>
                <c:pt idx="28">
                  <c:v>-6.3572158890543823E-2</c:v>
                </c:pt>
                <c:pt idx="29">
                  <c:v>4.9454797104025797E-2</c:v>
                </c:pt>
                <c:pt idx="30">
                  <c:v>-3.7747458518733699E-2</c:v>
                </c:pt>
                <c:pt idx="31">
                  <c:v>-0.10527746111438455</c:v>
                </c:pt>
                <c:pt idx="32">
                  <c:v>-6.0225587553516112E-2</c:v>
                </c:pt>
                <c:pt idx="33">
                  <c:v>-3.4894391260904691E-2</c:v>
                </c:pt>
                <c:pt idx="34">
                  <c:v>-8.7454767110921997E-2</c:v>
                </c:pt>
                <c:pt idx="35">
                  <c:v>-4.3309099258476313E-2</c:v>
                </c:pt>
                <c:pt idx="36">
                  <c:v>-4.0288212513254755E-2</c:v>
                </c:pt>
                <c:pt idx="37">
                  <c:v>-8.6555359138208877E-3</c:v>
                </c:pt>
                <c:pt idx="38">
                  <c:v>-0.13684953982204251</c:v>
                </c:pt>
                <c:pt idx="39">
                  <c:v>-0.11815301847403618</c:v>
                </c:pt>
                <c:pt idx="40">
                  <c:v>-9.9205086760220565E-2</c:v>
                </c:pt>
                <c:pt idx="41">
                  <c:v>-0.15381628815438508</c:v>
                </c:pt>
                <c:pt idx="42">
                  <c:v>-0.20971046851696726</c:v>
                </c:pt>
                <c:pt idx="43">
                  <c:v>-2.5587675888371717E-2</c:v>
                </c:pt>
                <c:pt idx="44">
                  <c:v>-7.5059872202454067E-2</c:v>
                </c:pt>
                <c:pt idx="45">
                  <c:v>-0.11486484245610615</c:v>
                </c:pt>
                <c:pt idx="46">
                  <c:v>-0.1167327563439288</c:v>
                </c:pt>
                <c:pt idx="47">
                  <c:v>-0.14998585489526375</c:v>
                </c:pt>
                <c:pt idx="48">
                  <c:v>-5.7641708402719656E-2</c:v>
                </c:pt>
                <c:pt idx="49">
                  <c:v>-5.0137571839130562E-2</c:v>
                </c:pt>
                <c:pt idx="50">
                  <c:v>-0.10293288102169262</c:v>
                </c:pt>
                <c:pt idx="51">
                  <c:v>-6.3328837495015874E-2</c:v>
                </c:pt>
                <c:pt idx="52">
                  <c:v>-1.2659573994392683E-2</c:v>
                </c:pt>
                <c:pt idx="53">
                  <c:v>2.6007943088214658E-3</c:v>
                </c:pt>
                <c:pt idx="54">
                  <c:v>3.579044763305661E-2</c:v>
                </c:pt>
                <c:pt idx="55">
                  <c:v>-0.12504493797779975</c:v>
                </c:pt>
                <c:pt idx="56">
                  <c:v>-0.1108487444619612</c:v>
                </c:pt>
                <c:pt idx="57">
                  <c:v>2.1441508932956651E-2</c:v>
                </c:pt>
                <c:pt idx="58">
                  <c:v>-0.11051526822395148</c:v>
                </c:pt>
                <c:pt idx="59">
                  <c:v>6.3684278182793416E-2</c:v>
                </c:pt>
                <c:pt idx="60">
                  <c:v>-6.5043839406135173E-2</c:v>
                </c:pt>
                <c:pt idx="61">
                  <c:v>-5.8711396008237923E-2</c:v>
                </c:pt>
                <c:pt idx="62">
                  <c:v>-5.2717190207791842E-3</c:v>
                </c:pt>
                <c:pt idx="63">
                  <c:v>-0.14731197124827589</c:v>
                </c:pt>
                <c:pt idx="64">
                  <c:v>1.2172705480156362E-2</c:v>
                </c:pt>
                <c:pt idx="65">
                  <c:v>-7.1779237723921183E-2</c:v>
                </c:pt>
                <c:pt idx="66">
                  <c:v>-3.7798596279477445E-2</c:v>
                </c:pt>
                <c:pt idx="67">
                  <c:v>4.1171203797951257E-2</c:v>
                </c:pt>
                <c:pt idx="68">
                  <c:v>-1.9081671716222139E-2</c:v>
                </c:pt>
                <c:pt idx="69">
                  <c:v>-5.4049753248937314E-2</c:v>
                </c:pt>
                <c:pt idx="70">
                  <c:v>-0.25932559300470642</c:v>
                </c:pt>
                <c:pt idx="71">
                  <c:v>-0.11741069661924529</c:v>
                </c:pt>
                <c:pt idx="72">
                  <c:v>-2.7536533121850212E-2</c:v>
                </c:pt>
                <c:pt idx="73">
                  <c:v>-1.1576745592176595E-2</c:v>
                </c:pt>
                <c:pt idx="74">
                  <c:v>-8.1154314389305204E-2</c:v>
                </c:pt>
                <c:pt idx="75">
                  <c:v>0.1273820377431063</c:v>
                </c:pt>
                <c:pt idx="76">
                  <c:v>-4.8935562278287256E-2</c:v>
                </c:pt>
                <c:pt idx="77">
                  <c:v>-4.3910029776086004E-2</c:v>
                </c:pt>
                <c:pt idx="78">
                  <c:v>-0.10289636302357692</c:v>
                </c:pt>
                <c:pt idx="79">
                  <c:v>-2.8934197098531182E-2</c:v>
                </c:pt>
                <c:pt idx="80">
                  <c:v>-7.8613349975167099E-2</c:v>
                </c:pt>
                <c:pt idx="81">
                  <c:v>-0.10002278618546001</c:v>
                </c:pt>
                <c:pt idx="82">
                  <c:v>-0.19272754583436244</c:v>
                </c:pt>
                <c:pt idx="83">
                  <c:v>-0.10053680148761811</c:v>
                </c:pt>
                <c:pt idx="84">
                  <c:v>-6.7238899883105829E-2</c:v>
                </c:pt>
                <c:pt idx="85">
                  <c:v>-8.9727673244357722E-2</c:v>
                </c:pt>
                <c:pt idx="86">
                  <c:v>8.1322686656999529E-2</c:v>
                </c:pt>
                <c:pt idx="87">
                  <c:v>-7.7619513724031822E-2</c:v>
                </c:pt>
                <c:pt idx="88">
                  <c:v>-0.11205570229312163</c:v>
                </c:pt>
                <c:pt idx="89">
                  <c:v>-9.1701985375668538E-2</c:v>
                </c:pt>
                <c:pt idx="90">
                  <c:v>-2.410322241534198E-2</c:v>
                </c:pt>
                <c:pt idx="91">
                  <c:v>-0.13285775119740181</c:v>
                </c:pt>
                <c:pt idx="92">
                  <c:v>-0.11118575800730254</c:v>
                </c:pt>
                <c:pt idx="93">
                  <c:v>1.8432518689487545E-2</c:v>
                </c:pt>
                <c:pt idx="94">
                  <c:v>-0.12116875515491372</c:v>
                </c:pt>
                <c:pt idx="95">
                  <c:v>-1.4112482031625129E-2</c:v>
                </c:pt>
                <c:pt idx="96">
                  <c:v>1.8617543634027803E-2</c:v>
                </c:pt>
                <c:pt idx="97">
                  <c:v>-2.6527374375460211E-2</c:v>
                </c:pt>
                <c:pt idx="98">
                  <c:v>-6.3876601986054923E-2</c:v>
                </c:pt>
                <c:pt idx="99">
                  <c:v>-7.9483932019215886E-2</c:v>
                </c:pt>
                <c:pt idx="100">
                  <c:v>3.0966484167914973E-2</c:v>
                </c:pt>
                <c:pt idx="101">
                  <c:v>-5.0999268060969757E-2</c:v>
                </c:pt>
                <c:pt idx="102">
                  <c:v>-0.10006593568292715</c:v>
                </c:pt>
                <c:pt idx="103">
                  <c:v>-8.9711638175382358E-2</c:v>
                </c:pt>
                <c:pt idx="104">
                  <c:v>-9.5660763733990128E-2</c:v>
                </c:pt>
                <c:pt idx="105">
                  <c:v>-6.0620064872482567E-2</c:v>
                </c:pt>
                <c:pt idx="106">
                  <c:v>-0.12148156536870999</c:v>
                </c:pt>
                <c:pt idx="107">
                  <c:v>-7.4505791489644424E-2</c:v>
                </c:pt>
                <c:pt idx="108">
                  <c:v>-0.14320901402516173</c:v>
                </c:pt>
                <c:pt idx="109">
                  <c:v>-2.6724637638644872E-2</c:v>
                </c:pt>
                <c:pt idx="110">
                  <c:v>-7.4170290837683936E-2</c:v>
                </c:pt>
                <c:pt idx="111">
                  <c:v>-0.10893229137449639</c:v>
                </c:pt>
                <c:pt idx="112">
                  <c:v>-7.5764919625859128E-2</c:v>
                </c:pt>
                <c:pt idx="113">
                  <c:v>-4.0429944865652268E-2</c:v>
                </c:pt>
                <c:pt idx="114">
                  <c:v>-0.13917855128656587</c:v>
                </c:pt>
                <c:pt idx="115">
                  <c:v>1.1737489895490134E-2</c:v>
                </c:pt>
                <c:pt idx="116">
                  <c:v>-0.1215617933672052</c:v>
                </c:pt>
                <c:pt idx="117">
                  <c:v>-0.14497216967637391</c:v>
                </c:pt>
                <c:pt idx="118">
                  <c:v>-0.19428756482184006</c:v>
                </c:pt>
                <c:pt idx="119">
                  <c:v>-8.5599373113484326E-2</c:v>
                </c:pt>
                <c:pt idx="120">
                  <c:v>-0.18851675898301901</c:v>
                </c:pt>
                <c:pt idx="121">
                  <c:v>-3.1793364934442248E-3</c:v>
                </c:pt>
                <c:pt idx="122">
                  <c:v>-5.1181918481230868E-2</c:v>
                </c:pt>
                <c:pt idx="123">
                  <c:v>-0.10704182991564506</c:v>
                </c:pt>
                <c:pt idx="124">
                  <c:v>-1.44965815251094E-2</c:v>
                </c:pt>
                <c:pt idx="125">
                  <c:v>-0.12268318248864081</c:v>
                </c:pt>
                <c:pt idx="126">
                  <c:v>-5.5723146387598801E-2</c:v>
                </c:pt>
                <c:pt idx="127">
                  <c:v>-3.1447390946146452E-2</c:v>
                </c:pt>
                <c:pt idx="128">
                  <c:v>-2.0449985445645052E-2</c:v>
                </c:pt>
                <c:pt idx="129">
                  <c:v>-0.14807360306562922</c:v>
                </c:pt>
                <c:pt idx="130">
                  <c:v>-0.17849749270233703</c:v>
                </c:pt>
                <c:pt idx="131">
                  <c:v>-0.10810573377373671</c:v>
                </c:pt>
                <c:pt idx="132">
                  <c:v>-9.791201793264058E-2</c:v>
                </c:pt>
                <c:pt idx="133">
                  <c:v>-9.0032314017950588E-2</c:v>
                </c:pt>
                <c:pt idx="134">
                  <c:v>-0.13053120688429382</c:v>
                </c:pt>
                <c:pt idx="135">
                  <c:v>-4.5519721584945131E-3</c:v>
                </c:pt>
                <c:pt idx="136">
                  <c:v>-7.3352234920601826E-3</c:v>
                </c:pt>
                <c:pt idx="137">
                  <c:v>-0.1059730872786457</c:v>
                </c:pt>
                <c:pt idx="138">
                  <c:v>-0.15268313931006094</c:v>
                </c:pt>
                <c:pt idx="139">
                  <c:v>-1.7544912663698401E-2</c:v>
                </c:pt>
                <c:pt idx="140">
                  <c:v>-8.9442266018205499E-2</c:v>
                </c:pt>
                <c:pt idx="141">
                  <c:v>-0.13668076547205688</c:v>
                </c:pt>
                <c:pt idx="142">
                  <c:v>1.1664438427175497E-2</c:v>
                </c:pt>
                <c:pt idx="143">
                  <c:v>-3.7871724582001706E-2</c:v>
                </c:pt>
                <c:pt idx="144">
                  <c:v>-8.2506625949405568E-2</c:v>
                </c:pt>
                <c:pt idx="145">
                  <c:v>-0.10589180775267742</c:v>
                </c:pt>
                <c:pt idx="146">
                  <c:v>-7.3437052278050807E-2</c:v>
                </c:pt>
                <c:pt idx="147">
                  <c:v>-5.4348587018960184E-2</c:v>
                </c:pt>
                <c:pt idx="148">
                  <c:v>-5.2111125752895962E-2</c:v>
                </c:pt>
                <c:pt idx="149">
                  <c:v>-7.4813210290754023E-2</c:v>
                </c:pt>
                <c:pt idx="150">
                  <c:v>-3.0701841094133611E-2</c:v>
                </c:pt>
                <c:pt idx="151">
                  <c:v>-0.10751661731251609</c:v>
                </c:pt>
                <c:pt idx="152">
                  <c:v>-1.0260866954875049E-2</c:v>
                </c:pt>
                <c:pt idx="153">
                  <c:v>-0.11213430535595972</c:v>
                </c:pt>
                <c:pt idx="154">
                  <c:v>-0.13593211790062745</c:v>
                </c:pt>
                <c:pt idx="155">
                  <c:v>-7.1472995075560028E-2</c:v>
                </c:pt>
                <c:pt idx="156">
                  <c:v>-0.1090833216988816</c:v>
                </c:pt>
                <c:pt idx="157">
                  <c:v>-1.7655925873753642E-2</c:v>
                </c:pt>
                <c:pt idx="158">
                  <c:v>-6.7868893851581472E-2</c:v>
                </c:pt>
                <c:pt idx="159">
                  <c:v>-1.816564812966566E-2</c:v>
                </c:pt>
                <c:pt idx="160">
                  <c:v>-4.3536139440860884E-2</c:v>
                </c:pt>
                <c:pt idx="161">
                  <c:v>-0.12184828222269532</c:v>
                </c:pt>
                <c:pt idx="162">
                  <c:v>-1.9812129550204383E-2</c:v>
                </c:pt>
                <c:pt idx="163">
                  <c:v>-0.16904571628003506</c:v>
                </c:pt>
                <c:pt idx="164">
                  <c:v>-4.1545385799851668E-2</c:v>
                </c:pt>
                <c:pt idx="165">
                  <c:v>-4.1842977809519913E-2</c:v>
                </c:pt>
                <c:pt idx="166">
                  <c:v>-6.0649539679220946E-3</c:v>
                </c:pt>
                <c:pt idx="167">
                  <c:v>-8.3872336282595772E-2</c:v>
                </c:pt>
                <c:pt idx="168">
                  <c:v>-0.2041140376748479</c:v>
                </c:pt>
                <c:pt idx="169">
                  <c:v>-0.10325733862552142</c:v>
                </c:pt>
                <c:pt idx="170">
                  <c:v>-7.1502319612439982E-2</c:v>
                </c:pt>
                <c:pt idx="171">
                  <c:v>-0.13554014749892426</c:v>
                </c:pt>
                <c:pt idx="172">
                  <c:v>2.9296274613851845E-2</c:v>
                </c:pt>
                <c:pt idx="173">
                  <c:v>-0.12759488623365217</c:v>
                </c:pt>
                <c:pt idx="174">
                  <c:v>-1.4534277508650658E-2</c:v>
                </c:pt>
                <c:pt idx="175">
                  <c:v>-2.5617085183706652E-2</c:v>
                </c:pt>
                <c:pt idx="176">
                  <c:v>-0.1285784097892427</c:v>
                </c:pt>
                <c:pt idx="177">
                  <c:v>-0.12328618743474003</c:v>
                </c:pt>
                <c:pt idx="178">
                  <c:v>2.1772297197812777E-3</c:v>
                </c:pt>
                <c:pt idx="179">
                  <c:v>-5.0530723350729757E-2</c:v>
                </c:pt>
                <c:pt idx="180">
                  <c:v>-4.4050168831085812E-2</c:v>
                </c:pt>
                <c:pt idx="181">
                  <c:v>-0.15861900229073891</c:v>
                </c:pt>
                <c:pt idx="182">
                  <c:v>-6.7329051233704112E-2</c:v>
                </c:pt>
                <c:pt idx="183">
                  <c:v>-0.1813301262579477</c:v>
                </c:pt>
                <c:pt idx="184">
                  <c:v>-8.565284470168108E-2</c:v>
                </c:pt>
                <c:pt idx="185">
                  <c:v>-0.10262653520533463</c:v>
                </c:pt>
                <c:pt idx="186">
                  <c:v>-4.1798790789455614E-2</c:v>
                </c:pt>
                <c:pt idx="187">
                  <c:v>-9.6404515812906974E-2</c:v>
                </c:pt>
                <c:pt idx="188">
                  <c:v>2.7828664312722948E-2</c:v>
                </c:pt>
                <c:pt idx="189">
                  <c:v>-9.2570239890116313E-2</c:v>
                </c:pt>
                <c:pt idx="190">
                  <c:v>-8.8119628460274754E-2</c:v>
                </c:pt>
                <c:pt idx="191">
                  <c:v>-2.4625818807897631E-2</c:v>
                </c:pt>
                <c:pt idx="192">
                  <c:v>-7.3107713409875513E-2</c:v>
                </c:pt>
                <c:pt idx="193">
                  <c:v>-5.7046065457061333E-2</c:v>
                </c:pt>
                <c:pt idx="194">
                  <c:v>-5.8087831155050104E-2</c:v>
                </c:pt>
                <c:pt idx="195">
                  <c:v>-6.8911514135862703E-2</c:v>
                </c:pt>
                <c:pt idx="196">
                  <c:v>-3.2651261538216139E-2</c:v>
                </c:pt>
                <c:pt idx="197">
                  <c:v>-4.9855054536212813E-2</c:v>
                </c:pt>
                <c:pt idx="198">
                  <c:v>-1.9259618894662843E-2</c:v>
                </c:pt>
                <c:pt idx="199">
                  <c:v>-0.11366071878558211</c:v>
                </c:pt>
                <c:pt idx="200">
                  <c:v>-8.8383003758733841E-2</c:v>
                </c:pt>
                <c:pt idx="201">
                  <c:v>-4.6947090110046524E-2</c:v>
                </c:pt>
                <c:pt idx="202">
                  <c:v>-9.5885313260937067E-3</c:v>
                </c:pt>
                <c:pt idx="203">
                  <c:v>2.7883244244708203E-2</c:v>
                </c:pt>
                <c:pt idx="204">
                  <c:v>-0.18312471242988787</c:v>
                </c:pt>
                <c:pt idx="205">
                  <c:v>-0.14148353058924301</c:v>
                </c:pt>
                <c:pt idx="206">
                  <c:v>-0.15043458543590449</c:v>
                </c:pt>
                <c:pt idx="207">
                  <c:v>-2.4386047539276353E-4</c:v>
                </c:pt>
                <c:pt idx="208">
                  <c:v>-9.849678369210145E-2</c:v>
                </c:pt>
                <c:pt idx="209">
                  <c:v>-0.11447203016385063</c:v>
                </c:pt>
                <c:pt idx="210">
                  <c:v>-0.11860857651358322</c:v>
                </c:pt>
                <c:pt idx="211">
                  <c:v>-9.5638926068946611E-2</c:v>
                </c:pt>
                <c:pt idx="212">
                  <c:v>-6.5910094584901269E-2</c:v>
                </c:pt>
                <c:pt idx="213">
                  <c:v>-0.14829455908217767</c:v>
                </c:pt>
                <c:pt idx="214">
                  <c:v>-4.6137003601410806E-2</c:v>
                </c:pt>
                <c:pt idx="215">
                  <c:v>3.8000967478643696E-3</c:v>
                </c:pt>
                <c:pt idx="216">
                  <c:v>-5.0527901200573433E-2</c:v>
                </c:pt>
                <c:pt idx="217">
                  <c:v>-0.12476826898735957</c:v>
                </c:pt>
                <c:pt idx="218">
                  <c:v>-9.9012904249053228E-3</c:v>
                </c:pt>
                <c:pt idx="219">
                  <c:v>-8.8202604953675531E-2</c:v>
                </c:pt>
                <c:pt idx="220">
                  <c:v>-8.120227342723399E-2</c:v>
                </c:pt>
                <c:pt idx="221">
                  <c:v>-9.6063297229074196E-2</c:v>
                </c:pt>
                <c:pt idx="222">
                  <c:v>-0.11040597886090922</c:v>
                </c:pt>
                <c:pt idx="223">
                  <c:v>-9.8834631808925683E-2</c:v>
                </c:pt>
                <c:pt idx="224">
                  <c:v>-0.12120860773014279</c:v>
                </c:pt>
                <c:pt idx="225">
                  <c:v>-0.18680320311980028</c:v>
                </c:pt>
                <c:pt idx="226">
                  <c:v>-1.5535394818545762E-2</c:v>
                </c:pt>
                <c:pt idx="227">
                  <c:v>-2.5692191765896072E-2</c:v>
                </c:pt>
                <c:pt idx="228">
                  <c:v>-6.8313314778654988E-2</c:v>
                </c:pt>
                <c:pt idx="229">
                  <c:v>-0.1301065516618217</c:v>
                </c:pt>
                <c:pt idx="230">
                  <c:v>-9.3938916801610206E-2</c:v>
                </c:pt>
                <c:pt idx="231">
                  <c:v>-4.2609130593253254E-2</c:v>
                </c:pt>
                <c:pt idx="232">
                  <c:v>4.4032901392437152E-2</c:v>
                </c:pt>
                <c:pt idx="233">
                  <c:v>-6.2811163574281931E-2</c:v>
                </c:pt>
                <c:pt idx="234">
                  <c:v>-3.9832071065656852E-2</c:v>
                </c:pt>
                <c:pt idx="235">
                  <c:v>-7.4212477163142776E-2</c:v>
                </c:pt>
                <c:pt idx="236">
                  <c:v>-3.2011685413605606E-2</c:v>
                </c:pt>
                <c:pt idx="237">
                  <c:v>-8.0033944810413662E-2</c:v>
                </c:pt>
                <c:pt idx="238">
                  <c:v>-7.199623529417612E-2</c:v>
                </c:pt>
                <c:pt idx="239">
                  <c:v>-6.9714524795292485E-2</c:v>
                </c:pt>
                <c:pt idx="240">
                  <c:v>-7.1307563200212101E-2</c:v>
                </c:pt>
                <c:pt idx="241">
                  <c:v>-8.5605273259163728E-2</c:v>
                </c:pt>
                <c:pt idx="242">
                  <c:v>-0.10778962792227627</c:v>
                </c:pt>
                <c:pt idx="243">
                  <c:v>-0.16694953382995037</c:v>
                </c:pt>
                <c:pt idx="244">
                  <c:v>-4.0975236135134117E-2</c:v>
                </c:pt>
                <c:pt idx="245">
                  <c:v>-0.11464197846144079</c:v>
                </c:pt>
                <c:pt idx="246">
                  <c:v>-0.10267924428019619</c:v>
                </c:pt>
                <c:pt idx="247">
                  <c:v>-6.6085149124729389E-2</c:v>
                </c:pt>
                <c:pt idx="248">
                  <c:v>-1.21707403981491E-2</c:v>
                </c:pt>
                <c:pt idx="249">
                  <c:v>4.109195406042012E-3</c:v>
                </c:pt>
                <c:pt idx="250">
                  <c:v>-9.8624425606980877E-3</c:v>
                </c:pt>
                <c:pt idx="251">
                  <c:v>-7.0546466707746502E-2</c:v>
                </c:pt>
                <c:pt idx="252">
                  <c:v>-8.6346984936677529E-2</c:v>
                </c:pt>
                <c:pt idx="253">
                  <c:v>-0.13790990151493729</c:v>
                </c:pt>
                <c:pt idx="254">
                  <c:v>-7.6190469564054565E-3</c:v>
                </c:pt>
                <c:pt idx="255">
                  <c:v>-0.15635286157591904</c:v>
                </c:pt>
                <c:pt idx="256">
                  <c:v>-3.4060310743586696E-2</c:v>
                </c:pt>
                <c:pt idx="257">
                  <c:v>-4.1504767501014263E-2</c:v>
                </c:pt>
                <c:pt idx="258">
                  <c:v>-4.0941620824484132E-2</c:v>
                </c:pt>
                <c:pt idx="259">
                  <c:v>-0.16560978500183698</c:v>
                </c:pt>
                <c:pt idx="260">
                  <c:v>-2.9152889094015637E-2</c:v>
                </c:pt>
                <c:pt idx="261">
                  <c:v>-9.0450252875762527E-2</c:v>
                </c:pt>
                <c:pt idx="262">
                  <c:v>-2.0201544528478735E-2</c:v>
                </c:pt>
                <c:pt idx="263">
                  <c:v>-0.13172716381058788</c:v>
                </c:pt>
                <c:pt idx="264">
                  <c:v>-0.11137676462481946</c:v>
                </c:pt>
                <c:pt idx="265">
                  <c:v>-8.7143378030236723E-2</c:v>
                </c:pt>
                <c:pt idx="266">
                  <c:v>-0.10208342465445815</c:v>
                </c:pt>
                <c:pt idx="267">
                  <c:v>-4.6645014709101415E-2</c:v>
                </c:pt>
                <c:pt idx="268">
                  <c:v>-4.3080158145046531E-2</c:v>
                </c:pt>
                <c:pt idx="269">
                  <c:v>-8.2724706708947743E-2</c:v>
                </c:pt>
                <c:pt idx="270">
                  <c:v>-0.1544599574661652</c:v>
                </c:pt>
                <c:pt idx="271">
                  <c:v>-0.16114425230792268</c:v>
                </c:pt>
                <c:pt idx="272">
                  <c:v>-8.5036382816344028E-2</c:v>
                </c:pt>
                <c:pt idx="273">
                  <c:v>-0.11163699056698029</c:v>
                </c:pt>
                <c:pt idx="274">
                  <c:v>-3.282450174652609E-2</c:v>
                </c:pt>
                <c:pt idx="275">
                  <c:v>-5.4675559031817693E-2</c:v>
                </c:pt>
                <c:pt idx="276">
                  <c:v>-0.17270549482303724</c:v>
                </c:pt>
                <c:pt idx="277">
                  <c:v>-8.0123250798410067E-2</c:v>
                </c:pt>
                <c:pt idx="278">
                  <c:v>-7.3056642205680519E-2</c:v>
                </c:pt>
                <c:pt idx="279">
                  <c:v>-8.6838651540569065E-2</c:v>
                </c:pt>
                <c:pt idx="280">
                  <c:v>-6.9599904309709984E-2</c:v>
                </c:pt>
                <c:pt idx="281">
                  <c:v>-0.13116904349946837</c:v>
                </c:pt>
                <c:pt idx="282">
                  <c:v>-9.2724391153033894E-2</c:v>
                </c:pt>
                <c:pt idx="283">
                  <c:v>7.0635329389193799E-2</c:v>
                </c:pt>
                <c:pt idx="284">
                  <c:v>-0.10445923283856501</c:v>
                </c:pt>
                <c:pt idx="285">
                  <c:v>-5.3239693822256434E-2</c:v>
                </c:pt>
                <c:pt idx="286">
                  <c:v>-7.4484469435666514E-2</c:v>
                </c:pt>
                <c:pt idx="287">
                  <c:v>3.8652721703982637E-2</c:v>
                </c:pt>
                <c:pt idx="288">
                  <c:v>1.1440819607291566E-2</c:v>
                </c:pt>
                <c:pt idx="289">
                  <c:v>-0.16950003960675789</c:v>
                </c:pt>
                <c:pt idx="290">
                  <c:v>-2.4734314525095696E-2</c:v>
                </c:pt>
                <c:pt idx="291">
                  <c:v>-6.7798519819519246E-2</c:v>
                </c:pt>
                <c:pt idx="292">
                  <c:v>-9.8065901800731756E-2</c:v>
                </c:pt>
                <c:pt idx="293">
                  <c:v>-0.11015383620520858</c:v>
                </c:pt>
                <c:pt idx="294">
                  <c:v>-0.17871482314730769</c:v>
                </c:pt>
                <c:pt idx="295">
                  <c:v>-5.6774308323760785E-2</c:v>
                </c:pt>
                <c:pt idx="296">
                  <c:v>-8.3141491163363258E-3</c:v>
                </c:pt>
                <c:pt idx="297">
                  <c:v>-0.10271956076853329</c:v>
                </c:pt>
                <c:pt idx="298">
                  <c:v>-0.12677021557874477</c:v>
                </c:pt>
                <c:pt idx="299">
                  <c:v>-4.9382598253952414E-2</c:v>
                </c:pt>
                <c:pt idx="300">
                  <c:v>-9.8379427332349764E-2</c:v>
                </c:pt>
                <c:pt idx="301">
                  <c:v>-1.8596979433424443E-3</c:v>
                </c:pt>
                <c:pt idx="302">
                  <c:v>-0.19617466788059737</c:v>
                </c:pt>
                <c:pt idx="303">
                  <c:v>-5.9735040652459409E-2</c:v>
                </c:pt>
                <c:pt idx="304">
                  <c:v>-9.8899950459771097E-2</c:v>
                </c:pt>
                <c:pt idx="305">
                  <c:v>-0.11488071320108242</c:v>
                </c:pt>
                <c:pt idx="306">
                  <c:v>-0.13788363365236403</c:v>
                </c:pt>
                <c:pt idx="307">
                  <c:v>-9.8164099582911737E-2</c:v>
                </c:pt>
                <c:pt idx="308">
                  <c:v>-0.10751678635180725</c:v>
                </c:pt>
                <c:pt idx="309">
                  <c:v>-0.14831130377399956</c:v>
                </c:pt>
                <c:pt idx="310">
                  <c:v>-4.6414057125599324E-2</c:v>
                </c:pt>
                <c:pt idx="311">
                  <c:v>-0.19692001462197145</c:v>
                </c:pt>
                <c:pt idx="312">
                  <c:v>-7.6987391789224424E-3</c:v>
                </c:pt>
                <c:pt idx="313">
                  <c:v>-2.9028959048037577E-2</c:v>
                </c:pt>
                <c:pt idx="314">
                  <c:v>-3.5181381912055991E-2</c:v>
                </c:pt>
                <c:pt idx="315">
                  <c:v>-6.3958525388203888E-2</c:v>
                </c:pt>
                <c:pt idx="316">
                  <c:v>-8.7699895815414028E-2</c:v>
                </c:pt>
                <c:pt idx="317">
                  <c:v>9.7130600649094068E-3</c:v>
                </c:pt>
                <c:pt idx="318">
                  <c:v>-0.15081038981488493</c:v>
                </c:pt>
                <c:pt idx="319">
                  <c:v>-7.6029551066895809E-2</c:v>
                </c:pt>
                <c:pt idx="320">
                  <c:v>-2.0439938259883085E-2</c:v>
                </c:pt>
                <c:pt idx="321">
                  <c:v>-4.7577361272225324E-2</c:v>
                </c:pt>
                <c:pt idx="322">
                  <c:v>-1.7829017867695841E-2</c:v>
                </c:pt>
                <c:pt idx="323">
                  <c:v>-3.1864042007245491E-2</c:v>
                </c:pt>
                <c:pt idx="324">
                  <c:v>-0.16063043414789949</c:v>
                </c:pt>
                <c:pt idx="325">
                  <c:v>-3.6291876505476143E-3</c:v>
                </c:pt>
                <c:pt idx="326">
                  <c:v>-0.13166908737918553</c:v>
                </c:pt>
                <c:pt idx="327">
                  <c:v>-6.5514719913997183E-2</c:v>
                </c:pt>
                <c:pt idx="328">
                  <c:v>-0.19261685476138041</c:v>
                </c:pt>
                <c:pt idx="329">
                  <c:v>-3.4187249250130204E-2</c:v>
                </c:pt>
                <c:pt idx="330">
                  <c:v>-6.729948698145341E-2</c:v>
                </c:pt>
                <c:pt idx="331">
                  <c:v>-8.0161794588944513E-2</c:v>
                </c:pt>
                <c:pt idx="332">
                  <c:v>-1.8982096597709885E-2</c:v>
                </c:pt>
                <c:pt idx="333">
                  <c:v>-7.6511752524157955E-2</c:v>
                </c:pt>
                <c:pt idx="334">
                  <c:v>9.6174473301350066E-2</c:v>
                </c:pt>
                <c:pt idx="335">
                  <c:v>-3.7533788850983282E-2</c:v>
                </c:pt>
                <c:pt idx="336">
                  <c:v>-0.15765888237977541</c:v>
                </c:pt>
                <c:pt idx="337">
                  <c:v>-9.7535935690833381E-2</c:v>
                </c:pt>
                <c:pt idx="338">
                  <c:v>-1.6183099271730834E-3</c:v>
                </c:pt>
                <c:pt idx="339">
                  <c:v>3.6633179908390026E-3</c:v>
                </c:pt>
                <c:pt idx="340">
                  <c:v>-2.5454889424121212E-2</c:v>
                </c:pt>
                <c:pt idx="341">
                  <c:v>-0.11360918926729553</c:v>
                </c:pt>
                <c:pt idx="342">
                  <c:v>-4.3756018878308926E-2</c:v>
                </c:pt>
                <c:pt idx="343">
                  <c:v>-0.10741558037344374</c:v>
                </c:pt>
                <c:pt idx="344">
                  <c:v>-0.15256549362396804</c:v>
                </c:pt>
                <c:pt idx="345">
                  <c:v>-4.345312416045221E-2</c:v>
                </c:pt>
                <c:pt idx="346">
                  <c:v>-1.2014520246214367E-2</c:v>
                </c:pt>
                <c:pt idx="347">
                  <c:v>-0.12626429740771591</c:v>
                </c:pt>
                <c:pt idx="348">
                  <c:v>-1.2503708792659761E-2</c:v>
                </c:pt>
                <c:pt idx="349">
                  <c:v>-5.3576899050426133E-2</c:v>
                </c:pt>
                <c:pt idx="350">
                  <c:v>-0.13690758247411144</c:v>
                </c:pt>
                <c:pt idx="351">
                  <c:v>-0.20476437451952631</c:v>
                </c:pt>
                <c:pt idx="352">
                  <c:v>-0.16841651365368987</c:v>
                </c:pt>
                <c:pt idx="353">
                  <c:v>-0.15700655363539753</c:v>
                </c:pt>
                <c:pt idx="354">
                  <c:v>-8.7338579387544191E-2</c:v>
                </c:pt>
                <c:pt idx="355">
                  <c:v>-0.11631664691354264</c:v>
                </c:pt>
                <c:pt idx="356">
                  <c:v>-7.8468447453934498E-2</c:v>
                </c:pt>
                <c:pt idx="357">
                  <c:v>-6.9697780950741819E-2</c:v>
                </c:pt>
                <c:pt idx="358">
                  <c:v>-0.10761604025398605</c:v>
                </c:pt>
                <c:pt idx="359">
                  <c:v>-6.1450714786573712E-2</c:v>
                </c:pt>
                <c:pt idx="360">
                  <c:v>-0.17349290225896474</c:v>
                </c:pt>
                <c:pt idx="361">
                  <c:v>-9.4417350228921282E-2</c:v>
                </c:pt>
                <c:pt idx="362">
                  <c:v>-9.4299766728244028E-2</c:v>
                </c:pt>
                <c:pt idx="363">
                  <c:v>-3.1953198450870725E-2</c:v>
                </c:pt>
                <c:pt idx="364">
                  <c:v>-0.13292869347141775</c:v>
                </c:pt>
                <c:pt idx="365">
                  <c:v>-4.2500757362121104E-2</c:v>
                </c:pt>
                <c:pt idx="366">
                  <c:v>-0.10565734902224092</c:v>
                </c:pt>
                <c:pt idx="367">
                  <c:v>-0.12379171818060521</c:v>
                </c:pt>
                <c:pt idx="368">
                  <c:v>-1.916778047724417E-2</c:v>
                </c:pt>
                <c:pt idx="369">
                  <c:v>-2.0985690422298451E-2</c:v>
                </c:pt>
                <c:pt idx="370">
                  <c:v>-4.4202949653135114E-2</c:v>
                </c:pt>
                <c:pt idx="371">
                  <c:v>-0.12500873576027174</c:v>
                </c:pt>
                <c:pt idx="372">
                  <c:v>-0.11010171403902147</c:v>
                </c:pt>
                <c:pt idx="373">
                  <c:v>-8.9037364587190901E-2</c:v>
                </c:pt>
                <c:pt idx="374">
                  <c:v>-0.11222244388038097</c:v>
                </c:pt>
                <c:pt idx="375">
                  <c:v>-2.8169770743375042E-2</c:v>
                </c:pt>
                <c:pt idx="376">
                  <c:v>-0.21340008917234518</c:v>
                </c:pt>
                <c:pt idx="377">
                  <c:v>-5.3490803703081506E-2</c:v>
                </c:pt>
                <c:pt idx="378">
                  <c:v>-8.6858255795101563E-2</c:v>
                </c:pt>
                <c:pt idx="379">
                  <c:v>-0.10792657781783621</c:v>
                </c:pt>
                <c:pt idx="380">
                  <c:v>-6.7431414433404085E-2</c:v>
                </c:pt>
                <c:pt idx="381">
                  <c:v>-8.1765073534317528E-2</c:v>
                </c:pt>
                <c:pt idx="382">
                  <c:v>-6.1603566980422797E-2</c:v>
                </c:pt>
                <c:pt idx="383">
                  <c:v>-0.11912633650993179</c:v>
                </c:pt>
                <c:pt idx="384">
                  <c:v>-7.6888418663836111E-2</c:v>
                </c:pt>
                <c:pt idx="385">
                  <c:v>-4.6840864241294335E-2</c:v>
                </c:pt>
                <c:pt idx="386">
                  <c:v>-0.12794639023143212</c:v>
                </c:pt>
                <c:pt idx="387">
                  <c:v>-0.18016815246559847</c:v>
                </c:pt>
                <c:pt idx="388">
                  <c:v>-6.4464887509355293E-3</c:v>
                </c:pt>
                <c:pt idx="389">
                  <c:v>-0.13201018083087782</c:v>
                </c:pt>
                <c:pt idx="390">
                  <c:v>-0.17604070900475347</c:v>
                </c:pt>
                <c:pt idx="391">
                  <c:v>-0.18746728001616897</c:v>
                </c:pt>
                <c:pt idx="392">
                  <c:v>-3.6563106603371615E-2</c:v>
                </c:pt>
                <c:pt idx="393">
                  <c:v>-0.10774666061433026</c:v>
                </c:pt>
                <c:pt idx="394">
                  <c:v>-0.14708952762280619</c:v>
                </c:pt>
                <c:pt idx="395">
                  <c:v>-0.13415690508737071</c:v>
                </c:pt>
                <c:pt idx="396">
                  <c:v>-0.12860651070157517</c:v>
                </c:pt>
                <c:pt idx="397">
                  <c:v>-3.2968172499215083E-2</c:v>
                </c:pt>
                <c:pt idx="398">
                  <c:v>-0.17479843366854392</c:v>
                </c:pt>
                <c:pt idx="399">
                  <c:v>-4.7420495325161419E-2</c:v>
                </c:pt>
                <c:pt idx="400">
                  <c:v>-5.6053711881762024E-2</c:v>
                </c:pt>
                <c:pt idx="401">
                  <c:v>-4.2003196278834004E-2</c:v>
                </c:pt>
                <c:pt idx="402">
                  <c:v>-1.0373114606991179E-2</c:v>
                </c:pt>
                <c:pt idx="403">
                  <c:v>-1.8786584762766002E-2</c:v>
                </c:pt>
                <c:pt idx="404">
                  <c:v>-2.2256896683928714E-2</c:v>
                </c:pt>
                <c:pt idx="405">
                  <c:v>3.2325367816771262E-2</c:v>
                </c:pt>
                <c:pt idx="406">
                  <c:v>-4.7636567267210987E-2</c:v>
                </c:pt>
                <c:pt idx="407">
                  <c:v>-0.14776177185090941</c:v>
                </c:pt>
                <c:pt idx="408">
                  <c:v>-0.10369420327831094</c:v>
                </c:pt>
                <c:pt idx="409">
                  <c:v>-9.8071425938776616E-2</c:v>
                </c:pt>
                <c:pt idx="410">
                  <c:v>-7.3020023857534432E-3</c:v>
                </c:pt>
                <c:pt idx="411">
                  <c:v>-2.1321415793622442E-2</c:v>
                </c:pt>
                <c:pt idx="412">
                  <c:v>-2.1557933778500595E-2</c:v>
                </c:pt>
                <c:pt idx="413">
                  <c:v>-4.4081491129288941E-2</c:v>
                </c:pt>
                <c:pt idx="414">
                  <c:v>-0.10804341079368709</c:v>
                </c:pt>
                <c:pt idx="415">
                  <c:v>-8.1601379675884267E-2</c:v>
                </c:pt>
                <c:pt idx="416">
                  <c:v>-0.10105787507775101</c:v>
                </c:pt>
                <c:pt idx="417">
                  <c:v>-0.10077052748534462</c:v>
                </c:pt>
                <c:pt idx="418">
                  <c:v>-1.1250550037582765E-2</c:v>
                </c:pt>
                <c:pt idx="419">
                  <c:v>-8.2819015130205953E-2</c:v>
                </c:pt>
                <c:pt idx="420">
                  <c:v>-1.1704342377007943E-2</c:v>
                </c:pt>
                <c:pt idx="421">
                  <c:v>-5.0732585200639523E-2</c:v>
                </c:pt>
                <c:pt idx="422">
                  <c:v>-0.14847242648450953</c:v>
                </c:pt>
                <c:pt idx="423">
                  <c:v>-1.2027547821173159E-2</c:v>
                </c:pt>
                <c:pt idx="424">
                  <c:v>-0.13145248945251878</c:v>
                </c:pt>
                <c:pt idx="425">
                  <c:v>-8.2006983500558739E-2</c:v>
                </c:pt>
                <c:pt idx="426">
                  <c:v>-0.13946062501554077</c:v>
                </c:pt>
                <c:pt idx="427">
                  <c:v>3.788305522919885E-3</c:v>
                </c:pt>
                <c:pt idx="428">
                  <c:v>-9.9768888613821508E-2</c:v>
                </c:pt>
                <c:pt idx="429">
                  <c:v>-0.17299018088286564</c:v>
                </c:pt>
                <c:pt idx="430">
                  <c:v>-2.5309816298240449E-2</c:v>
                </c:pt>
                <c:pt idx="431">
                  <c:v>-8.5880734474258619E-2</c:v>
                </c:pt>
                <c:pt idx="432">
                  <c:v>-7.6900395029484954E-3</c:v>
                </c:pt>
                <c:pt idx="433">
                  <c:v>-6.8710333935010415E-2</c:v>
                </c:pt>
                <c:pt idx="434">
                  <c:v>-0.13606834036700674</c:v>
                </c:pt>
                <c:pt idx="435">
                  <c:v>-2.9618226697839742E-2</c:v>
                </c:pt>
                <c:pt idx="436">
                  <c:v>-1.9835437032738282E-2</c:v>
                </c:pt>
                <c:pt idx="437">
                  <c:v>-1.7397151479083967E-3</c:v>
                </c:pt>
                <c:pt idx="438">
                  <c:v>-0.10913961012437923</c:v>
                </c:pt>
                <c:pt idx="439">
                  <c:v>-2.1499572111557674E-2</c:v>
                </c:pt>
                <c:pt idx="440">
                  <c:v>-0.13854384983169424</c:v>
                </c:pt>
                <c:pt idx="441">
                  <c:v>-0.10109814399871808</c:v>
                </c:pt>
                <c:pt idx="442">
                  <c:v>-9.1879071457737979E-2</c:v>
                </c:pt>
                <c:pt idx="443">
                  <c:v>-8.3500841529749653E-2</c:v>
                </c:pt>
                <c:pt idx="444">
                  <c:v>-0.11774174380626221</c:v>
                </c:pt>
                <c:pt idx="445">
                  <c:v>-7.5500197729965343E-2</c:v>
                </c:pt>
                <c:pt idx="446">
                  <c:v>-9.3136560758208212E-2</c:v>
                </c:pt>
                <c:pt idx="447">
                  <c:v>-0.11146813136273508</c:v>
                </c:pt>
                <c:pt idx="448">
                  <c:v>4.7530367890507574E-3</c:v>
                </c:pt>
                <c:pt idx="449">
                  <c:v>-3.3199057662787218E-2</c:v>
                </c:pt>
                <c:pt idx="450">
                  <c:v>-0.20498797853098291</c:v>
                </c:pt>
                <c:pt idx="451">
                  <c:v>-0.13302497175813383</c:v>
                </c:pt>
                <c:pt idx="452">
                  <c:v>-9.8789749475990368E-2</c:v>
                </c:pt>
                <c:pt idx="453">
                  <c:v>-5.5922698981090133E-2</c:v>
                </c:pt>
                <c:pt idx="454">
                  <c:v>-6.514199162776893E-2</c:v>
                </c:pt>
                <c:pt idx="455">
                  <c:v>-4.4533917950832148E-2</c:v>
                </c:pt>
                <c:pt idx="456">
                  <c:v>-0.11395173109249053</c:v>
                </c:pt>
                <c:pt idx="457">
                  <c:v>-0.10169466619202383</c:v>
                </c:pt>
                <c:pt idx="458">
                  <c:v>-0.14909392108329331</c:v>
                </c:pt>
                <c:pt idx="459">
                  <c:v>-0.11251613431779345</c:v>
                </c:pt>
                <c:pt idx="460">
                  <c:v>-8.1931635311363646E-2</c:v>
                </c:pt>
                <c:pt idx="461">
                  <c:v>1.509225318707955E-2</c:v>
                </c:pt>
                <c:pt idx="462">
                  <c:v>-7.5425610408205543E-2</c:v>
                </c:pt>
                <c:pt idx="463">
                  <c:v>-5.8411509100551137E-2</c:v>
                </c:pt>
                <c:pt idx="464">
                  <c:v>-4.5821964886672117E-2</c:v>
                </c:pt>
                <c:pt idx="465">
                  <c:v>-5.7418164806575328E-2</c:v>
                </c:pt>
                <c:pt idx="466">
                  <c:v>-0.13240532383431891</c:v>
                </c:pt>
                <c:pt idx="467">
                  <c:v>-0.20141585023705241</c:v>
                </c:pt>
                <c:pt idx="468">
                  <c:v>-0.13209449887854274</c:v>
                </c:pt>
                <c:pt idx="469">
                  <c:v>-0.18134330077560828</c:v>
                </c:pt>
                <c:pt idx="470">
                  <c:v>-1.3027290496665261E-2</c:v>
                </c:pt>
                <c:pt idx="471">
                  <c:v>-6.3378812100937681E-2</c:v>
                </c:pt>
                <c:pt idx="472">
                  <c:v>-6.1876149736856165E-2</c:v>
                </c:pt>
                <c:pt idx="473">
                  <c:v>-7.4364054845271144E-2</c:v>
                </c:pt>
                <c:pt idx="474">
                  <c:v>-2.8686840449827822E-2</c:v>
                </c:pt>
                <c:pt idx="475">
                  <c:v>-0.10109900482349271</c:v>
                </c:pt>
                <c:pt idx="476">
                  <c:v>-0.12396524239874272</c:v>
                </c:pt>
                <c:pt idx="477">
                  <c:v>-6.9941812116532404E-3</c:v>
                </c:pt>
                <c:pt idx="478">
                  <c:v>-0.15642453347948046</c:v>
                </c:pt>
                <c:pt idx="479">
                  <c:v>3.4116840468526442E-2</c:v>
                </c:pt>
                <c:pt idx="480">
                  <c:v>3.6332433618684955E-2</c:v>
                </c:pt>
                <c:pt idx="481">
                  <c:v>-4.8348873650625714E-2</c:v>
                </c:pt>
                <c:pt idx="482">
                  <c:v>-1.0180733421472882E-2</c:v>
                </c:pt>
                <c:pt idx="483">
                  <c:v>-4.1038674564876733E-2</c:v>
                </c:pt>
                <c:pt idx="484">
                  <c:v>-9.1026556991437066E-2</c:v>
                </c:pt>
                <c:pt idx="485">
                  <c:v>2.2498634664745581E-2</c:v>
                </c:pt>
                <c:pt idx="486">
                  <c:v>-4.2020300364943884E-2</c:v>
                </c:pt>
                <c:pt idx="487">
                  <c:v>-5.1848369025069355E-2</c:v>
                </c:pt>
                <c:pt idx="488">
                  <c:v>-9.4573267853679768E-2</c:v>
                </c:pt>
                <c:pt idx="489">
                  <c:v>-9.0428250761808007E-2</c:v>
                </c:pt>
                <c:pt idx="490">
                  <c:v>-3.0793987670926187E-3</c:v>
                </c:pt>
                <c:pt idx="491">
                  <c:v>1.0762872165032961E-2</c:v>
                </c:pt>
                <c:pt idx="492">
                  <c:v>2.2490682603915256E-2</c:v>
                </c:pt>
                <c:pt idx="493">
                  <c:v>-6.9158078377096434E-3</c:v>
                </c:pt>
                <c:pt idx="494">
                  <c:v>-9.3030301964112425E-2</c:v>
                </c:pt>
                <c:pt idx="495">
                  <c:v>-5.3573454296128524E-2</c:v>
                </c:pt>
                <c:pt idx="496">
                  <c:v>-7.7844636202933047E-3</c:v>
                </c:pt>
                <c:pt idx="497">
                  <c:v>-2.1875148168816555E-2</c:v>
                </c:pt>
                <c:pt idx="498">
                  <c:v>-1.4632315541312441E-2</c:v>
                </c:pt>
                <c:pt idx="499">
                  <c:v>-0.17279951421430234</c:v>
                </c:pt>
              </c:numCache>
            </c:numRef>
          </c:xVal>
          <c:yVal>
            <c:numRef>
              <c:f>'A-H-A F'!$B$3:$B$502</c:f>
              <c:numCache>
                <c:formatCode>General</c:formatCode>
                <c:ptCount val="500"/>
                <c:pt idx="0">
                  <c:v>-0.27957712895524711</c:v>
                </c:pt>
                <c:pt idx="1">
                  <c:v>-0.2365845741652178</c:v>
                </c:pt>
                <c:pt idx="2">
                  <c:v>-9.7056286539794701E-2</c:v>
                </c:pt>
                <c:pt idx="3">
                  <c:v>-0.15069779456141447</c:v>
                </c:pt>
                <c:pt idx="4">
                  <c:v>-8.2786260135962547E-2</c:v>
                </c:pt>
                <c:pt idx="5">
                  <c:v>-6.0634182958733601E-2</c:v>
                </c:pt>
                <c:pt idx="6">
                  <c:v>-0.15959481418613003</c:v>
                </c:pt>
                <c:pt idx="7">
                  <c:v>-7.4742837356356548E-2</c:v>
                </c:pt>
                <c:pt idx="8">
                  <c:v>-0.10715572243394252</c:v>
                </c:pt>
                <c:pt idx="9">
                  <c:v>-0.16164889919030387</c:v>
                </c:pt>
                <c:pt idx="10">
                  <c:v>-0.22967171840046488</c:v>
                </c:pt>
                <c:pt idx="11">
                  <c:v>-0.11032892725971688</c:v>
                </c:pt>
                <c:pt idx="12">
                  <c:v>-0.16865534790376968</c:v>
                </c:pt>
                <c:pt idx="13">
                  <c:v>-0.16081760277338866</c:v>
                </c:pt>
                <c:pt idx="14">
                  <c:v>-0.20631198175548593</c:v>
                </c:pt>
                <c:pt idx="15">
                  <c:v>-7.7844012077297506E-2</c:v>
                </c:pt>
                <c:pt idx="16">
                  <c:v>-6.2027287215285732E-3</c:v>
                </c:pt>
                <c:pt idx="17">
                  <c:v>-1.947537672258938E-2</c:v>
                </c:pt>
                <c:pt idx="18">
                  <c:v>-5.9935655125113833E-2</c:v>
                </c:pt>
                <c:pt idx="19">
                  <c:v>-0.16046704484587823</c:v>
                </c:pt>
                <c:pt idx="20">
                  <c:v>-0.21078855322836326</c:v>
                </c:pt>
                <c:pt idx="21">
                  <c:v>-4.6281707780064733E-2</c:v>
                </c:pt>
                <c:pt idx="22">
                  <c:v>-8.1396649566810725E-2</c:v>
                </c:pt>
                <c:pt idx="23">
                  <c:v>-0.18054132156127145</c:v>
                </c:pt>
                <c:pt idx="24">
                  <c:v>-1.9739137560923315E-2</c:v>
                </c:pt>
                <c:pt idx="25">
                  <c:v>-0.18572698860509532</c:v>
                </c:pt>
                <c:pt idx="26">
                  <c:v>-0.11690576011923412</c:v>
                </c:pt>
                <c:pt idx="27">
                  <c:v>-7.6661077280665374E-2</c:v>
                </c:pt>
                <c:pt idx="28">
                  <c:v>-0.29071500673863654</c:v>
                </c:pt>
                <c:pt idx="29">
                  <c:v>-0.19748618886165831</c:v>
                </c:pt>
                <c:pt idx="30">
                  <c:v>-0.2351699462408299</c:v>
                </c:pt>
                <c:pt idx="31">
                  <c:v>-0.21328608280816708</c:v>
                </c:pt>
                <c:pt idx="32">
                  <c:v>1.8697635756863003E-2</c:v>
                </c:pt>
                <c:pt idx="33">
                  <c:v>-0.13279857352778179</c:v>
                </c:pt>
                <c:pt idx="34">
                  <c:v>-0.11357872213902974</c:v>
                </c:pt>
                <c:pt idx="35">
                  <c:v>-0.2494215974696527</c:v>
                </c:pt>
                <c:pt idx="36">
                  <c:v>-9.9888349016164266E-2</c:v>
                </c:pt>
                <c:pt idx="37">
                  <c:v>-0.25208753422559349</c:v>
                </c:pt>
                <c:pt idx="38">
                  <c:v>-5.0771653584583167E-2</c:v>
                </c:pt>
                <c:pt idx="39">
                  <c:v>-0.18638482808479129</c:v>
                </c:pt>
                <c:pt idx="40">
                  <c:v>-0.20244786601217737</c:v>
                </c:pt>
                <c:pt idx="41">
                  <c:v>-2.3961641180931578E-2</c:v>
                </c:pt>
                <c:pt idx="42">
                  <c:v>-6.5356207104757924E-2</c:v>
                </c:pt>
                <c:pt idx="43">
                  <c:v>-0.28403959722225386</c:v>
                </c:pt>
                <c:pt idx="44">
                  <c:v>-8.2963488477845654E-2</c:v>
                </c:pt>
                <c:pt idx="45">
                  <c:v>4.6225315456316945E-2</c:v>
                </c:pt>
                <c:pt idx="46">
                  <c:v>-0.19064166789952489</c:v>
                </c:pt>
                <c:pt idx="47">
                  <c:v>-0.23136214719770704</c:v>
                </c:pt>
                <c:pt idx="48">
                  <c:v>2.7155911739082671E-2</c:v>
                </c:pt>
                <c:pt idx="49">
                  <c:v>-9.5441883244168399E-2</c:v>
                </c:pt>
                <c:pt idx="50">
                  <c:v>-9.4028469061763126E-2</c:v>
                </c:pt>
                <c:pt idx="51">
                  <c:v>-0.16066253414596748</c:v>
                </c:pt>
                <c:pt idx="52">
                  <c:v>-0.17756120747154441</c:v>
                </c:pt>
                <c:pt idx="53">
                  <c:v>-0.16911804631472999</c:v>
                </c:pt>
                <c:pt idx="54">
                  <c:v>-0.31374284981835232</c:v>
                </c:pt>
                <c:pt idx="55">
                  <c:v>5.6101319506637895E-2</c:v>
                </c:pt>
                <c:pt idx="56">
                  <c:v>-0.10543677587919772</c:v>
                </c:pt>
                <c:pt idx="57">
                  <c:v>-0.18730159435065588</c:v>
                </c:pt>
                <c:pt idx="58">
                  <c:v>-0.12228430549123079</c:v>
                </c:pt>
                <c:pt idx="59">
                  <c:v>-0.30108603097648068</c:v>
                </c:pt>
                <c:pt idx="60">
                  <c:v>-0.20963920311474121</c:v>
                </c:pt>
                <c:pt idx="61">
                  <c:v>-0.12485758801267498</c:v>
                </c:pt>
                <c:pt idx="62">
                  <c:v>-8.2871828334074568E-2</c:v>
                </c:pt>
                <c:pt idx="63">
                  <c:v>-0.1715222269683277</c:v>
                </c:pt>
                <c:pt idx="64">
                  <c:v>-0.23181539582158453</c:v>
                </c:pt>
                <c:pt idx="65">
                  <c:v>-5.4213837657439277E-2</c:v>
                </c:pt>
                <c:pt idx="66">
                  <c:v>-0.22161878574336694</c:v>
                </c:pt>
                <c:pt idx="67">
                  <c:v>-0.18033694441019346</c:v>
                </c:pt>
                <c:pt idx="68">
                  <c:v>-0.24083668978092548</c:v>
                </c:pt>
                <c:pt idx="69">
                  <c:v>-0.15927351875469728</c:v>
                </c:pt>
                <c:pt idx="70">
                  <c:v>7.0317305763399438E-2</c:v>
                </c:pt>
                <c:pt idx="71">
                  <c:v>2.6600194498656462E-4</c:v>
                </c:pt>
                <c:pt idx="72">
                  <c:v>-0.15324032583255323</c:v>
                </c:pt>
                <c:pt idx="73">
                  <c:v>-0.31269076187756056</c:v>
                </c:pt>
                <c:pt idx="74">
                  <c:v>-0.24355740361133427</c:v>
                </c:pt>
                <c:pt idx="75">
                  <c:v>-0.3725207810894956</c:v>
                </c:pt>
                <c:pt idx="76">
                  <c:v>-0.1605140681706744</c:v>
                </c:pt>
                <c:pt idx="77">
                  <c:v>-0.25607972475579477</c:v>
                </c:pt>
                <c:pt idx="78">
                  <c:v>-0.16364419626543641</c:v>
                </c:pt>
                <c:pt idx="79">
                  <c:v>-0.14628282877962498</c:v>
                </c:pt>
                <c:pt idx="80">
                  <c:v>-0.19408896268815837</c:v>
                </c:pt>
                <c:pt idx="81">
                  <c:v>-4.906939125398873E-2</c:v>
                </c:pt>
                <c:pt idx="82">
                  <c:v>3.0324750904157968E-2</c:v>
                </c:pt>
                <c:pt idx="83">
                  <c:v>-0.10892566860504214</c:v>
                </c:pt>
                <c:pt idx="84">
                  <c:v>-7.7741087323872082E-2</c:v>
                </c:pt>
                <c:pt idx="85">
                  <c:v>-0.11556070864484845</c:v>
                </c:pt>
                <c:pt idx="86">
                  <c:v>-0.34334057445056587</c:v>
                </c:pt>
                <c:pt idx="87">
                  <c:v>1.4192529247058704E-2</c:v>
                </c:pt>
                <c:pt idx="88">
                  <c:v>-4.3123628051953813E-2</c:v>
                </c:pt>
                <c:pt idx="89">
                  <c:v>-0.22803239221870628</c:v>
                </c:pt>
                <c:pt idx="90">
                  <c:v>-0.1978511945946837</c:v>
                </c:pt>
                <c:pt idx="91">
                  <c:v>-7.6203907399685633E-2</c:v>
                </c:pt>
                <c:pt idx="92">
                  <c:v>-7.1317013307115734E-2</c:v>
                </c:pt>
                <c:pt idx="93">
                  <c:v>-0.31168263233769727</c:v>
                </c:pt>
                <c:pt idx="94">
                  <c:v>-4.3464215317469773E-2</c:v>
                </c:pt>
                <c:pt idx="95">
                  <c:v>-0.11420497404857739</c:v>
                </c:pt>
                <c:pt idx="96">
                  <c:v>-0.43790592387609806</c:v>
                </c:pt>
                <c:pt idx="97">
                  <c:v>-8.6837299444559854E-2</c:v>
                </c:pt>
                <c:pt idx="98">
                  <c:v>-0.13178145364622706</c:v>
                </c:pt>
                <c:pt idx="99">
                  <c:v>-0.10019674963601742</c:v>
                </c:pt>
                <c:pt idx="100">
                  <c:v>-0.25230110842096509</c:v>
                </c:pt>
                <c:pt idx="101">
                  <c:v>-0.2325172044592145</c:v>
                </c:pt>
                <c:pt idx="102">
                  <c:v>-3.3420695695781905E-2</c:v>
                </c:pt>
                <c:pt idx="103">
                  <c:v>-0.12470032787173989</c:v>
                </c:pt>
                <c:pt idx="104">
                  <c:v>-6.1427682748605432E-2</c:v>
                </c:pt>
                <c:pt idx="105">
                  <c:v>-0.26248222010638267</c:v>
                </c:pt>
                <c:pt idx="106">
                  <c:v>-9.8012278389374596E-2</c:v>
                </c:pt>
                <c:pt idx="107">
                  <c:v>-0.15026606427511796</c:v>
                </c:pt>
                <c:pt idx="108">
                  <c:v>-3.2638211609149967E-2</c:v>
                </c:pt>
                <c:pt idx="109">
                  <c:v>-0.20288818697044644</c:v>
                </c:pt>
                <c:pt idx="110">
                  <c:v>-8.6157573575075266E-2</c:v>
                </c:pt>
                <c:pt idx="111">
                  <c:v>-0.12300556849210266</c:v>
                </c:pt>
                <c:pt idx="112">
                  <c:v>-0.19097941389448794</c:v>
                </c:pt>
                <c:pt idx="113">
                  <c:v>-0.14281416921379975</c:v>
                </c:pt>
                <c:pt idx="114">
                  <c:v>-7.1920631002060934E-2</c:v>
                </c:pt>
                <c:pt idx="115">
                  <c:v>-0.23277417107790321</c:v>
                </c:pt>
                <c:pt idx="116">
                  <c:v>-4.8743800354160816E-2</c:v>
                </c:pt>
                <c:pt idx="117">
                  <c:v>-0.15925660341464681</c:v>
                </c:pt>
                <c:pt idx="118">
                  <c:v>-7.0758702942350562E-3</c:v>
                </c:pt>
                <c:pt idx="119">
                  <c:v>-0.24448265853687812</c:v>
                </c:pt>
                <c:pt idx="120">
                  <c:v>-7.1549419721511381E-2</c:v>
                </c:pt>
                <c:pt idx="121">
                  <c:v>-0.38041355600573368</c:v>
                </c:pt>
                <c:pt idx="122">
                  <c:v>-0.11944861141655712</c:v>
                </c:pt>
                <c:pt idx="123">
                  <c:v>-6.4935451058967822E-2</c:v>
                </c:pt>
                <c:pt idx="124">
                  <c:v>-0.10638646068230655</c:v>
                </c:pt>
                <c:pt idx="125">
                  <c:v>-5.2141333051659085E-2</c:v>
                </c:pt>
                <c:pt idx="126">
                  <c:v>-0.1976570200994654</c:v>
                </c:pt>
                <c:pt idx="127">
                  <c:v>-9.826809239264582E-2</c:v>
                </c:pt>
                <c:pt idx="128">
                  <c:v>-0.37891107247557598</c:v>
                </c:pt>
                <c:pt idx="129">
                  <c:v>-5.7971790095996834E-3</c:v>
                </c:pt>
                <c:pt idx="130">
                  <c:v>8.3581323199201224E-2</c:v>
                </c:pt>
                <c:pt idx="131">
                  <c:v>-2.7900041797011089E-2</c:v>
                </c:pt>
                <c:pt idx="132">
                  <c:v>-0.18116457207863917</c:v>
                </c:pt>
                <c:pt idx="133">
                  <c:v>-0.15850659309086151</c:v>
                </c:pt>
                <c:pt idx="134">
                  <c:v>-0.10927080833676889</c:v>
                </c:pt>
                <c:pt idx="135">
                  <c:v>-0.2623588506008464</c:v>
                </c:pt>
                <c:pt idx="136">
                  <c:v>-0.21934123201534675</c:v>
                </c:pt>
                <c:pt idx="137">
                  <c:v>-0.25379268140893779</c:v>
                </c:pt>
                <c:pt idx="138">
                  <c:v>-0.12276999498649997</c:v>
                </c:pt>
                <c:pt idx="139">
                  <c:v>-0.16221829268982099</c:v>
                </c:pt>
                <c:pt idx="140">
                  <c:v>-0.19355393196411622</c:v>
                </c:pt>
                <c:pt idx="141">
                  <c:v>-0.12545726134545421</c:v>
                </c:pt>
                <c:pt idx="142">
                  <c:v>-0.1616178485685249</c:v>
                </c:pt>
                <c:pt idx="143">
                  <c:v>-0.13820227358773637</c:v>
                </c:pt>
                <c:pt idx="144">
                  <c:v>-0.2069085292925095</c:v>
                </c:pt>
                <c:pt idx="145">
                  <c:v>-6.6609556045743853E-2</c:v>
                </c:pt>
                <c:pt idx="146">
                  <c:v>-0.16951215484172513</c:v>
                </c:pt>
                <c:pt idx="147">
                  <c:v>-0.23794795833289337</c:v>
                </c:pt>
                <c:pt idx="148">
                  <c:v>-0.13789913243508334</c:v>
                </c:pt>
                <c:pt idx="149">
                  <c:v>-0.10886339726565659</c:v>
                </c:pt>
                <c:pt idx="150">
                  <c:v>-0.15506251353090644</c:v>
                </c:pt>
                <c:pt idx="151">
                  <c:v>-1.3732834309205778E-2</c:v>
                </c:pt>
                <c:pt idx="152">
                  <c:v>-0.20939233357177614</c:v>
                </c:pt>
                <c:pt idx="153">
                  <c:v>-5.8696800155953514E-2</c:v>
                </c:pt>
                <c:pt idx="154">
                  <c:v>-0.12035741880365285</c:v>
                </c:pt>
                <c:pt idx="155">
                  <c:v>-0.2554798420377758</c:v>
                </c:pt>
                <c:pt idx="156">
                  <c:v>-6.5108667984146509E-2</c:v>
                </c:pt>
                <c:pt idx="157">
                  <c:v>-9.2013087345198419E-2</c:v>
                </c:pt>
                <c:pt idx="158">
                  <c:v>-0.23709172306011889</c:v>
                </c:pt>
                <c:pt idx="159">
                  <c:v>-0.41690924419390252</c:v>
                </c:pt>
                <c:pt idx="160">
                  <c:v>-0.17863278679992128</c:v>
                </c:pt>
                <c:pt idx="161">
                  <c:v>-0.21983348062508101</c:v>
                </c:pt>
                <c:pt idx="162">
                  <c:v>-2.8009250090335346E-2</c:v>
                </c:pt>
                <c:pt idx="163">
                  <c:v>-3.9563738136016276E-2</c:v>
                </c:pt>
                <c:pt idx="164">
                  <c:v>-0.22100809864525919</c:v>
                </c:pt>
                <c:pt idx="165">
                  <c:v>-0.25266102025762355</c:v>
                </c:pt>
                <c:pt idx="166">
                  <c:v>-0.24774094467057739</c:v>
                </c:pt>
                <c:pt idx="167">
                  <c:v>-0.10471353281304627</c:v>
                </c:pt>
                <c:pt idx="168">
                  <c:v>2.6521232099177245E-2</c:v>
                </c:pt>
                <c:pt idx="169">
                  <c:v>-0.32277793084417317</c:v>
                </c:pt>
                <c:pt idx="170">
                  <c:v>-0.24027517695686276</c:v>
                </c:pt>
                <c:pt idx="171">
                  <c:v>-3.9186822938623592E-2</c:v>
                </c:pt>
                <c:pt idx="172">
                  <c:v>-0.20136342181869976</c:v>
                </c:pt>
                <c:pt idx="173">
                  <c:v>-7.6725079797417009E-2</c:v>
                </c:pt>
                <c:pt idx="174">
                  <c:v>-0.29371535902305212</c:v>
                </c:pt>
                <c:pt idx="175">
                  <c:v>-0.26018099558027802</c:v>
                </c:pt>
                <c:pt idx="176">
                  <c:v>-7.8926484164569322E-2</c:v>
                </c:pt>
                <c:pt idx="177">
                  <c:v>-4.0108911098854817E-2</c:v>
                </c:pt>
                <c:pt idx="178">
                  <c:v>-0.15261826838357206</c:v>
                </c:pt>
                <c:pt idx="179">
                  <c:v>-0.14793143762364624</c:v>
                </c:pt>
                <c:pt idx="180">
                  <c:v>-0.17848121944742756</c:v>
                </c:pt>
                <c:pt idx="181">
                  <c:v>-0.17277766795573568</c:v>
                </c:pt>
                <c:pt idx="182">
                  <c:v>-6.4161384951125375E-2</c:v>
                </c:pt>
                <c:pt idx="183">
                  <c:v>-7.1958447365519707E-2</c:v>
                </c:pt>
                <c:pt idx="184">
                  <c:v>-0.17668425562698525</c:v>
                </c:pt>
                <c:pt idx="185">
                  <c:v>-2.5260877256334441E-2</c:v>
                </c:pt>
                <c:pt idx="186">
                  <c:v>-0.30928233928657545</c:v>
                </c:pt>
                <c:pt idx="187">
                  <c:v>-7.8010507052058434E-2</c:v>
                </c:pt>
                <c:pt idx="188">
                  <c:v>-0.29501129363728396</c:v>
                </c:pt>
                <c:pt idx="189">
                  <c:v>-0.20576548667812808</c:v>
                </c:pt>
                <c:pt idx="190">
                  <c:v>-0.18062997812961587</c:v>
                </c:pt>
                <c:pt idx="191">
                  <c:v>-0.24664781485196424</c:v>
                </c:pt>
                <c:pt idx="192">
                  <c:v>-0.26246094357729782</c:v>
                </c:pt>
                <c:pt idx="193">
                  <c:v>-6.0476286603453312E-2</c:v>
                </c:pt>
                <c:pt idx="194">
                  <c:v>-0.23798570160295171</c:v>
                </c:pt>
                <c:pt idx="195">
                  <c:v>-0.19460127414580469</c:v>
                </c:pt>
                <c:pt idx="196">
                  <c:v>-0.12361783307907058</c:v>
                </c:pt>
                <c:pt idx="197">
                  <c:v>-0.28403792746390005</c:v>
                </c:pt>
                <c:pt idx="198">
                  <c:v>-0.18226742233265494</c:v>
                </c:pt>
                <c:pt idx="199">
                  <c:v>-0.16784675494360238</c:v>
                </c:pt>
                <c:pt idx="200">
                  <c:v>-0.13759253836099294</c:v>
                </c:pt>
                <c:pt idx="201">
                  <c:v>-0.12441819541358259</c:v>
                </c:pt>
                <c:pt idx="202">
                  <c:v>-0.29957014637947388</c:v>
                </c:pt>
                <c:pt idx="203">
                  <c:v>-0.1800939280997465</c:v>
                </c:pt>
                <c:pt idx="204">
                  <c:v>2.7405779910825861E-2</c:v>
                </c:pt>
                <c:pt idx="205">
                  <c:v>-0.12292939308968212</c:v>
                </c:pt>
                <c:pt idx="206">
                  <c:v>-3.8284685967366956E-2</c:v>
                </c:pt>
                <c:pt idx="207">
                  <c:v>-0.19315340450921564</c:v>
                </c:pt>
                <c:pt idx="208">
                  <c:v>-8.6094413552717797E-2</c:v>
                </c:pt>
                <c:pt idx="209">
                  <c:v>-7.3072332808361534E-2</c:v>
                </c:pt>
                <c:pt idx="210">
                  <c:v>-8.701771855972168E-2</c:v>
                </c:pt>
                <c:pt idx="211">
                  <c:v>-9.2631888057095227E-2</c:v>
                </c:pt>
                <c:pt idx="212">
                  <c:v>-0.19924103953154051</c:v>
                </c:pt>
                <c:pt idx="213">
                  <c:v>-1.6434769897219901E-2</c:v>
                </c:pt>
                <c:pt idx="214">
                  <c:v>-4.6061256615802772E-2</c:v>
                </c:pt>
                <c:pt idx="215">
                  <c:v>-0.22730537794039091</c:v>
                </c:pt>
                <c:pt idx="216">
                  <c:v>-0.27008216003721286</c:v>
                </c:pt>
                <c:pt idx="217">
                  <c:v>-0.14942329629532347</c:v>
                </c:pt>
                <c:pt idx="218">
                  <c:v>-0.10466486198052002</c:v>
                </c:pt>
                <c:pt idx="219">
                  <c:v>-0.21345506192598979</c:v>
                </c:pt>
                <c:pt idx="220">
                  <c:v>-8.1770020076859767E-2</c:v>
                </c:pt>
                <c:pt idx="221">
                  <c:v>-8.7218080227019934E-2</c:v>
                </c:pt>
                <c:pt idx="222">
                  <c:v>-7.7188155682005946E-2</c:v>
                </c:pt>
                <c:pt idx="223">
                  <c:v>-0.17672109156297747</c:v>
                </c:pt>
                <c:pt idx="224">
                  <c:v>-0.10537934602153202</c:v>
                </c:pt>
                <c:pt idx="225">
                  <c:v>-1.275134958226324E-2</c:v>
                </c:pt>
                <c:pt idx="226">
                  <c:v>-0.26851478395802575</c:v>
                </c:pt>
                <c:pt idx="227">
                  <c:v>-0.18660568271760741</c:v>
                </c:pt>
                <c:pt idx="228">
                  <c:v>-0.15207590959450096</c:v>
                </c:pt>
                <c:pt idx="229">
                  <c:v>-0.18787321378024696</c:v>
                </c:pt>
                <c:pt idx="230">
                  <c:v>-6.4631551472237023E-2</c:v>
                </c:pt>
                <c:pt idx="231">
                  <c:v>-5.4547994712034024E-2</c:v>
                </c:pt>
                <c:pt idx="232">
                  <c:v>-0.29975309520538901</c:v>
                </c:pt>
                <c:pt idx="233">
                  <c:v>-8.3001719984755834E-2</c:v>
                </c:pt>
                <c:pt idx="234">
                  <c:v>-0.21935108066494274</c:v>
                </c:pt>
                <c:pt idx="235">
                  <c:v>-0.19272042163855665</c:v>
                </c:pt>
                <c:pt idx="236">
                  <c:v>-0.15874307309088098</c:v>
                </c:pt>
                <c:pt idx="237">
                  <c:v>-0.17118415878999704</c:v>
                </c:pt>
                <c:pt idx="238">
                  <c:v>-0.13300111511545448</c:v>
                </c:pt>
                <c:pt idx="239">
                  <c:v>-0.16895163532427551</c:v>
                </c:pt>
                <c:pt idx="240">
                  <c:v>-9.0707611216276712E-2</c:v>
                </c:pt>
                <c:pt idx="241">
                  <c:v>-7.7611710134185673E-3</c:v>
                </c:pt>
                <c:pt idx="242">
                  <c:v>-0.15870802454024494</c:v>
                </c:pt>
                <c:pt idx="243">
                  <c:v>-8.2798866043473918E-2</c:v>
                </c:pt>
                <c:pt idx="244">
                  <c:v>-0.26511329815236051</c:v>
                </c:pt>
                <c:pt idx="245">
                  <c:v>-7.6428762155817329E-2</c:v>
                </c:pt>
                <c:pt idx="246">
                  <c:v>-0.16434629537455445</c:v>
                </c:pt>
                <c:pt idx="247">
                  <c:v>-0.16707267226421058</c:v>
                </c:pt>
                <c:pt idx="248">
                  <c:v>-0.30917173289024963</c:v>
                </c:pt>
                <c:pt idx="249">
                  <c:v>-0.24099252750279887</c:v>
                </c:pt>
                <c:pt idx="250">
                  <c:v>-0.10454093984373242</c:v>
                </c:pt>
                <c:pt idx="251">
                  <c:v>-0.12604857413281256</c:v>
                </c:pt>
                <c:pt idx="252">
                  <c:v>-4.9147981709273723E-2</c:v>
                </c:pt>
                <c:pt idx="253">
                  <c:v>2.8798654744645175E-2</c:v>
                </c:pt>
                <c:pt idx="254">
                  <c:v>-0.13150610070537341</c:v>
                </c:pt>
                <c:pt idx="255">
                  <c:v>-1.3010487285667236E-2</c:v>
                </c:pt>
                <c:pt idx="256">
                  <c:v>-0.17970061503504131</c:v>
                </c:pt>
                <c:pt idx="257">
                  <c:v>-0.15895922260520326</c:v>
                </c:pt>
                <c:pt idx="258">
                  <c:v>-0.37794991778926945</c:v>
                </c:pt>
                <c:pt idx="259">
                  <c:v>2.1059198166250896E-2</c:v>
                </c:pt>
                <c:pt idx="260">
                  <c:v>-0.28702331525266911</c:v>
                </c:pt>
                <c:pt idx="261">
                  <c:v>-0.19165948015966441</c:v>
                </c:pt>
                <c:pt idx="262">
                  <c:v>-0.19017387586342319</c:v>
                </c:pt>
                <c:pt idx="263">
                  <c:v>-8.2655897093655936E-2</c:v>
                </c:pt>
                <c:pt idx="264">
                  <c:v>-0.11269150909605463</c:v>
                </c:pt>
                <c:pt idx="265">
                  <c:v>-0.12229838755161566</c:v>
                </c:pt>
                <c:pt idx="266">
                  <c:v>-6.3604010504497072E-2</c:v>
                </c:pt>
                <c:pt idx="267">
                  <c:v>-0.12295978742198482</c:v>
                </c:pt>
                <c:pt idx="268">
                  <c:v>-0.19862512564789689</c:v>
                </c:pt>
                <c:pt idx="269">
                  <c:v>-6.8239035860438904E-2</c:v>
                </c:pt>
                <c:pt idx="270">
                  <c:v>-8.4384019071629707E-2</c:v>
                </c:pt>
                <c:pt idx="271">
                  <c:v>-0.14902709287655141</c:v>
                </c:pt>
                <c:pt idx="272">
                  <c:v>-0.13434973202130496</c:v>
                </c:pt>
                <c:pt idx="273">
                  <c:v>-0.11991166751022349</c:v>
                </c:pt>
                <c:pt idx="274">
                  <c:v>-0.30982197177806398</c:v>
                </c:pt>
                <c:pt idx="275">
                  <c:v>-7.2040994820689153E-2</c:v>
                </c:pt>
                <c:pt idx="276">
                  <c:v>5.1535240095773857E-2</c:v>
                </c:pt>
                <c:pt idx="277">
                  <c:v>-0.17292545690803654</c:v>
                </c:pt>
                <c:pt idx="278">
                  <c:v>-6.6894827521272002E-2</c:v>
                </c:pt>
                <c:pt idx="279">
                  <c:v>4.5820578951611653E-3</c:v>
                </c:pt>
                <c:pt idx="280">
                  <c:v>-4.4531473535287802E-2</c:v>
                </c:pt>
                <c:pt idx="281">
                  <c:v>-7.8570205155802333E-2</c:v>
                </c:pt>
                <c:pt idx="282">
                  <c:v>-7.5514141344156113E-2</c:v>
                </c:pt>
                <c:pt idx="283">
                  <c:v>-0.2447915517542894</c:v>
                </c:pt>
                <c:pt idx="284">
                  <c:v>-0.19588067164180387</c:v>
                </c:pt>
                <c:pt idx="285">
                  <c:v>-0.14983360157868938</c:v>
                </c:pt>
                <c:pt idx="286">
                  <c:v>-0.15088544715144825</c:v>
                </c:pt>
                <c:pt idx="287">
                  <c:v>-0.22415765301667068</c:v>
                </c:pt>
                <c:pt idx="288">
                  <c:v>-0.29160479235319081</c:v>
                </c:pt>
                <c:pt idx="289">
                  <c:v>1.9821794474508901E-2</c:v>
                </c:pt>
                <c:pt idx="290">
                  <c:v>-0.17289580737271704</c:v>
                </c:pt>
                <c:pt idx="291">
                  <c:v>-0.19598083105092745</c:v>
                </c:pt>
                <c:pt idx="292">
                  <c:v>-2.4587842484203384E-2</c:v>
                </c:pt>
                <c:pt idx="293">
                  <c:v>-4.2584727429583837E-2</c:v>
                </c:pt>
                <c:pt idx="294">
                  <c:v>-8.2782411254081187E-2</c:v>
                </c:pt>
                <c:pt idx="295">
                  <c:v>-8.9849477648858506E-2</c:v>
                </c:pt>
                <c:pt idx="296">
                  <c:v>-0.21817552771740953</c:v>
                </c:pt>
                <c:pt idx="297">
                  <c:v>-0.14560746797186341</c:v>
                </c:pt>
                <c:pt idx="298">
                  <c:v>-7.3218688837637338E-2</c:v>
                </c:pt>
                <c:pt idx="299">
                  <c:v>-0.12866283877723991</c:v>
                </c:pt>
                <c:pt idx="300">
                  <c:v>-0.11602156377089302</c:v>
                </c:pt>
                <c:pt idx="301">
                  <c:v>-0.29388859669718337</c:v>
                </c:pt>
                <c:pt idx="302">
                  <c:v>2.5223152546276852E-2</c:v>
                </c:pt>
                <c:pt idx="303">
                  <c:v>-0.20222003394120044</c:v>
                </c:pt>
                <c:pt idx="304">
                  <c:v>-6.8098686320765919E-2</c:v>
                </c:pt>
                <c:pt idx="305">
                  <c:v>-5.4057365347328433E-2</c:v>
                </c:pt>
                <c:pt idx="306">
                  <c:v>-4.924468129259682E-2</c:v>
                </c:pt>
                <c:pt idx="307">
                  <c:v>-0.14421753434830334</c:v>
                </c:pt>
                <c:pt idx="308">
                  <c:v>-0.13922109156862147</c:v>
                </c:pt>
                <c:pt idx="309">
                  <c:v>-9.691205469120498E-2</c:v>
                </c:pt>
                <c:pt idx="310">
                  <c:v>-0.23973757426288503</c:v>
                </c:pt>
                <c:pt idx="311">
                  <c:v>3.9249534089512511E-2</c:v>
                </c:pt>
                <c:pt idx="312">
                  <c:v>-0.25297892988916637</c:v>
                </c:pt>
                <c:pt idx="313">
                  <c:v>-0.19106094617652841</c:v>
                </c:pt>
                <c:pt idx="314">
                  <c:v>-7.4958502683926093E-2</c:v>
                </c:pt>
                <c:pt idx="315">
                  <c:v>-0.22659922458117979</c:v>
                </c:pt>
                <c:pt idx="316">
                  <c:v>-0.27436003388695751</c:v>
                </c:pt>
                <c:pt idx="317">
                  <c:v>-0.11937908215629521</c:v>
                </c:pt>
                <c:pt idx="318">
                  <c:v>-4.5833261408321987E-2</c:v>
                </c:pt>
                <c:pt idx="319">
                  <c:v>-0.11410608934491477</c:v>
                </c:pt>
                <c:pt idx="320">
                  <c:v>-0.17469056927933468</c:v>
                </c:pt>
                <c:pt idx="321">
                  <c:v>-0.19652029436311588</c:v>
                </c:pt>
                <c:pt idx="322">
                  <c:v>-0.34485673350698831</c:v>
                </c:pt>
                <c:pt idx="323">
                  <c:v>3.8308043860567742E-2</c:v>
                </c:pt>
                <c:pt idx="324">
                  <c:v>-4.4250619744402812E-3</c:v>
                </c:pt>
                <c:pt idx="325">
                  <c:v>-0.2189090061929323</c:v>
                </c:pt>
                <c:pt idx="326">
                  <c:v>-5.900070723381054E-2</c:v>
                </c:pt>
                <c:pt idx="327">
                  <c:v>-0.19875856708135284</c:v>
                </c:pt>
                <c:pt idx="328">
                  <c:v>-4.3846128776562104E-2</c:v>
                </c:pt>
                <c:pt idx="329">
                  <c:v>-0.16384768349009149</c:v>
                </c:pt>
                <c:pt idx="330">
                  <c:v>-0.30798790490655248</c:v>
                </c:pt>
                <c:pt idx="331">
                  <c:v>-0.21204509461224852</c:v>
                </c:pt>
                <c:pt idx="332">
                  <c:v>-7.9832823656584034E-2</c:v>
                </c:pt>
                <c:pt idx="333">
                  <c:v>-4.7738033650372914E-2</c:v>
                </c:pt>
                <c:pt idx="334">
                  <c:v>-0.27958905947416318</c:v>
                </c:pt>
                <c:pt idx="335">
                  <c:v>-0.15469542653995291</c:v>
                </c:pt>
                <c:pt idx="336">
                  <c:v>-9.4920398241947562E-2</c:v>
                </c:pt>
                <c:pt idx="337">
                  <c:v>-3.0374971366722656E-2</c:v>
                </c:pt>
                <c:pt idx="338">
                  <c:v>-0.14382592641375766</c:v>
                </c:pt>
                <c:pt idx="339">
                  <c:v>-0.16923087794769548</c:v>
                </c:pt>
                <c:pt idx="340">
                  <c:v>-0.18582788953392113</c:v>
                </c:pt>
                <c:pt idx="341">
                  <c:v>-0.15978308876195096</c:v>
                </c:pt>
                <c:pt idx="342">
                  <c:v>-0.28733666799763319</c:v>
                </c:pt>
                <c:pt idx="343">
                  <c:v>-0.13228122137099721</c:v>
                </c:pt>
                <c:pt idx="344">
                  <c:v>-2.752883454561604E-2</c:v>
                </c:pt>
                <c:pt idx="345">
                  <c:v>-0.10207614743969189</c:v>
                </c:pt>
                <c:pt idx="346">
                  <c:v>-0.18805968206769824</c:v>
                </c:pt>
                <c:pt idx="347">
                  <c:v>3.2487801401263547E-2</c:v>
                </c:pt>
                <c:pt idx="348">
                  <c:v>-0.14223650222548306</c:v>
                </c:pt>
                <c:pt idx="349">
                  <c:v>-0.14688363447070321</c:v>
                </c:pt>
                <c:pt idx="350">
                  <c:v>-0.21695078996526501</c:v>
                </c:pt>
                <c:pt idx="351">
                  <c:v>-0.12664689228922091</c:v>
                </c:pt>
                <c:pt idx="352">
                  <c:v>4.7321733148220212E-2</c:v>
                </c:pt>
                <c:pt idx="353">
                  <c:v>4.2588938044971193E-2</c:v>
                </c:pt>
                <c:pt idx="354">
                  <c:v>-0.23348770191720142</c:v>
                </c:pt>
                <c:pt idx="355">
                  <c:v>-0.14365490579100121</c:v>
                </c:pt>
                <c:pt idx="356">
                  <c:v>-0.12493214672270141</c:v>
                </c:pt>
                <c:pt idx="357">
                  <c:v>-7.376112681851861E-2</c:v>
                </c:pt>
                <c:pt idx="358">
                  <c:v>-7.2640376072097251E-2</c:v>
                </c:pt>
                <c:pt idx="359">
                  <c:v>-0.18225329956658237</c:v>
                </c:pt>
                <c:pt idx="360">
                  <c:v>-1.7477101085604966E-2</c:v>
                </c:pt>
                <c:pt idx="361">
                  <c:v>-0.24922398524176506</c:v>
                </c:pt>
                <c:pt idx="362">
                  <c:v>-0.19806058866885967</c:v>
                </c:pt>
                <c:pt idx="363">
                  <c:v>-0.28846999695482511</c:v>
                </c:pt>
                <c:pt idx="364">
                  <c:v>7.7178166835567535E-3</c:v>
                </c:pt>
                <c:pt idx="365">
                  <c:v>-6.1195709513409295E-2</c:v>
                </c:pt>
                <c:pt idx="366">
                  <c:v>-9.1598917301648347E-2</c:v>
                </c:pt>
                <c:pt idx="367">
                  <c:v>-5.6355897482712634E-3</c:v>
                </c:pt>
                <c:pt idx="368">
                  <c:v>-0.25309341394911222</c:v>
                </c:pt>
                <c:pt idx="369">
                  <c:v>-0.20833131470615376</c:v>
                </c:pt>
                <c:pt idx="370">
                  <c:v>-0.13996075354616933</c:v>
                </c:pt>
                <c:pt idx="371">
                  <c:v>1.5828511888098741E-3</c:v>
                </c:pt>
                <c:pt idx="372">
                  <c:v>-0.1654765090157892</c:v>
                </c:pt>
                <c:pt idx="373">
                  <c:v>-0.12749328523867703</c:v>
                </c:pt>
                <c:pt idx="374">
                  <c:v>-0.21517555783998227</c:v>
                </c:pt>
                <c:pt idx="375">
                  <c:v>-0.12173325563017995</c:v>
                </c:pt>
                <c:pt idx="376">
                  <c:v>5.024218561985914E-3</c:v>
                </c:pt>
                <c:pt idx="377">
                  <c:v>-0.20221081547444314</c:v>
                </c:pt>
                <c:pt idx="378">
                  <c:v>-5.7789418271954694E-3</c:v>
                </c:pt>
                <c:pt idx="379">
                  <c:v>-6.4827363020108414E-2</c:v>
                </c:pt>
                <c:pt idx="380">
                  <c:v>-0.10413205153149763</c:v>
                </c:pt>
                <c:pt idx="381">
                  <c:v>-4.3490381109443782E-2</c:v>
                </c:pt>
                <c:pt idx="382">
                  <c:v>-0.12732574017910664</c:v>
                </c:pt>
                <c:pt idx="383">
                  <c:v>-0.23397225678972441</c:v>
                </c:pt>
                <c:pt idx="384">
                  <c:v>-0.1853556715725429</c:v>
                </c:pt>
                <c:pt idx="385">
                  <c:v>-0.26324390554200683</c:v>
                </c:pt>
                <c:pt idx="386">
                  <c:v>-6.8952578226960382E-2</c:v>
                </c:pt>
                <c:pt idx="387">
                  <c:v>8.8305289142110596E-2</c:v>
                </c:pt>
                <c:pt idx="388">
                  <c:v>-0.32253140481965642</c:v>
                </c:pt>
                <c:pt idx="389">
                  <c:v>-6.6934992107636523E-2</c:v>
                </c:pt>
                <c:pt idx="390">
                  <c:v>-6.1275373961881964E-2</c:v>
                </c:pt>
                <c:pt idx="391">
                  <c:v>-0.11989444803974977</c:v>
                </c:pt>
                <c:pt idx="392">
                  <c:v>-0.14567983815438204</c:v>
                </c:pt>
                <c:pt idx="393">
                  <c:v>-5.148292220513901E-3</c:v>
                </c:pt>
                <c:pt idx="394">
                  <c:v>-9.0339881518527509E-2</c:v>
                </c:pt>
                <c:pt idx="395">
                  <c:v>7.1996969084262313E-2</c:v>
                </c:pt>
                <c:pt idx="396">
                  <c:v>2.6520161422074806E-2</c:v>
                </c:pt>
                <c:pt idx="397">
                  <c:v>-0.17752067083608436</c:v>
                </c:pt>
                <c:pt idx="398">
                  <c:v>-8.1558047037419562E-3</c:v>
                </c:pt>
                <c:pt idx="399">
                  <c:v>-0.28320903031952299</c:v>
                </c:pt>
                <c:pt idx="400">
                  <c:v>-0.1225992455231275</c:v>
                </c:pt>
                <c:pt idx="401">
                  <c:v>-0.14682427634769604</c:v>
                </c:pt>
                <c:pt idx="402">
                  <c:v>-0.27608502601118923</c:v>
                </c:pt>
                <c:pt idx="403">
                  <c:v>-7.1252559746037294E-2</c:v>
                </c:pt>
                <c:pt idx="404">
                  <c:v>-0.26964883278399793</c:v>
                </c:pt>
                <c:pt idx="405">
                  <c:v>-0.24064206534080945</c:v>
                </c:pt>
                <c:pt idx="406">
                  <c:v>-0.12070634022450161</c:v>
                </c:pt>
                <c:pt idx="407">
                  <c:v>-4.7148896300086882E-2</c:v>
                </c:pt>
                <c:pt idx="408">
                  <c:v>-0.17400907381063976</c:v>
                </c:pt>
                <c:pt idx="409">
                  <c:v>-0.28085791270589439</c:v>
                </c:pt>
                <c:pt idx="410">
                  <c:v>-0.28670868928625776</c:v>
                </c:pt>
                <c:pt idx="411">
                  <c:v>-0.13932268177747612</c:v>
                </c:pt>
                <c:pt idx="412">
                  <c:v>-0.2351610468243564</c:v>
                </c:pt>
                <c:pt idx="413">
                  <c:v>-0.12513998940970328</c:v>
                </c:pt>
                <c:pt idx="414">
                  <c:v>-0.17500175481727936</c:v>
                </c:pt>
                <c:pt idx="415">
                  <c:v>-6.6792283901056293E-2</c:v>
                </c:pt>
                <c:pt idx="416">
                  <c:v>-0.16005542341831588</c:v>
                </c:pt>
                <c:pt idx="417">
                  <c:v>-4.1355042292890366E-2</c:v>
                </c:pt>
                <c:pt idx="418">
                  <c:v>-0.23271206230942254</c:v>
                </c:pt>
                <c:pt idx="419">
                  <c:v>-0.12854951134436521</c:v>
                </c:pt>
                <c:pt idx="420">
                  <c:v>-0.23007311640896022</c:v>
                </c:pt>
                <c:pt idx="421">
                  <c:v>-8.4658681198818725E-2</c:v>
                </c:pt>
                <c:pt idx="422">
                  <c:v>-7.1493046870172633E-2</c:v>
                </c:pt>
                <c:pt idx="423">
                  <c:v>-0.28629235201952563</c:v>
                </c:pt>
                <c:pt idx="424">
                  <c:v>-1.7321546727871007E-2</c:v>
                </c:pt>
                <c:pt idx="425">
                  <c:v>-0.30396627622596689</c:v>
                </c:pt>
                <c:pt idx="426">
                  <c:v>-5.6598566201278505E-3</c:v>
                </c:pt>
                <c:pt idx="427">
                  <c:v>-0.17618975533002224</c:v>
                </c:pt>
                <c:pt idx="428">
                  <c:v>-1.6234950840472863E-2</c:v>
                </c:pt>
                <c:pt idx="429">
                  <c:v>4.8000941799057457E-2</c:v>
                </c:pt>
                <c:pt idx="430">
                  <c:v>-9.0299736132676597E-2</c:v>
                </c:pt>
                <c:pt idx="431">
                  <c:v>-0.14484549406027464</c:v>
                </c:pt>
                <c:pt idx="432">
                  <c:v>-0.44534062152141751</c:v>
                </c:pt>
                <c:pt idx="433">
                  <c:v>-0.19682690835544642</c:v>
                </c:pt>
                <c:pt idx="434">
                  <c:v>-6.9177594314167631E-2</c:v>
                </c:pt>
                <c:pt idx="435">
                  <c:v>-0.16654992383830144</c:v>
                </c:pt>
                <c:pt idx="436">
                  <c:v>-0.16181365082779842</c:v>
                </c:pt>
                <c:pt idx="437">
                  <c:v>-0.40797976255969176</c:v>
                </c:pt>
                <c:pt idx="438">
                  <c:v>4.4957101180225119E-2</c:v>
                </c:pt>
                <c:pt idx="439">
                  <c:v>-0.23051862662278527</c:v>
                </c:pt>
                <c:pt idx="440">
                  <c:v>-0.10577664512536722</c:v>
                </c:pt>
                <c:pt idx="441">
                  <c:v>-2.0889915985123405E-2</c:v>
                </c:pt>
                <c:pt idx="442">
                  <c:v>-0.16401506263430271</c:v>
                </c:pt>
                <c:pt idx="443">
                  <c:v>-7.0825689301316538E-2</c:v>
                </c:pt>
                <c:pt idx="444">
                  <c:v>-0.13575962366800762</c:v>
                </c:pt>
                <c:pt idx="445">
                  <c:v>-0.12640756613055587</c:v>
                </c:pt>
                <c:pt idx="446">
                  <c:v>-9.6616833710455763E-2</c:v>
                </c:pt>
                <c:pt idx="447">
                  <c:v>-0.10774958050488292</c:v>
                </c:pt>
                <c:pt idx="448">
                  <c:v>-0.21489596741760358</c:v>
                </c:pt>
                <c:pt idx="449">
                  <c:v>-0.23602608795390129</c:v>
                </c:pt>
                <c:pt idx="450">
                  <c:v>-0.11956242561001119</c:v>
                </c:pt>
                <c:pt idx="451">
                  <c:v>3.8180560853807032E-3</c:v>
                </c:pt>
                <c:pt idx="452">
                  <c:v>-0.14914957847909791</c:v>
                </c:pt>
                <c:pt idx="453">
                  <c:v>-0.2272632793604169</c:v>
                </c:pt>
                <c:pt idx="454">
                  <c:v>-7.3452084499677633E-2</c:v>
                </c:pt>
                <c:pt idx="455">
                  <c:v>-6.3542245988293972E-2</c:v>
                </c:pt>
                <c:pt idx="456">
                  <c:v>-0.18689856076932848</c:v>
                </c:pt>
                <c:pt idx="457">
                  <c:v>2.3562551870071027E-2</c:v>
                </c:pt>
                <c:pt idx="458">
                  <c:v>-0.12872765770404837</c:v>
                </c:pt>
                <c:pt idx="459">
                  <c:v>-0.19290446415244192</c:v>
                </c:pt>
                <c:pt idx="460">
                  <c:v>-0.12478315908625946</c:v>
                </c:pt>
                <c:pt idx="461">
                  <c:v>-0.17617357433432568</c:v>
                </c:pt>
                <c:pt idx="462">
                  <c:v>-0.17873903109895653</c:v>
                </c:pt>
                <c:pt idx="463">
                  <c:v>-0.1217109815745076</c:v>
                </c:pt>
                <c:pt idx="464">
                  <c:v>3.25462444677794E-2</c:v>
                </c:pt>
                <c:pt idx="465">
                  <c:v>-0.30396795850053127</c:v>
                </c:pt>
                <c:pt idx="466">
                  <c:v>-8.6134011727634048E-4</c:v>
                </c:pt>
                <c:pt idx="467">
                  <c:v>-4.9226306398896913E-2</c:v>
                </c:pt>
                <c:pt idx="468">
                  <c:v>-0.136556727485451</c:v>
                </c:pt>
                <c:pt idx="469">
                  <c:v>5.5690245183842232E-2</c:v>
                </c:pt>
                <c:pt idx="470">
                  <c:v>-0.26857394363613979</c:v>
                </c:pt>
                <c:pt idx="471">
                  <c:v>-2.0874714893168146E-2</c:v>
                </c:pt>
                <c:pt idx="472">
                  <c:v>-0.20954628933577113</c:v>
                </c:pt>
                <c:pt idx="473">
                  <c:v>-9.64552104305266E-2</c:v>
                </c:pt>
                <c:pt idx="474">
                  <c:v>-0.27110656924638982</c:v>
                </c:pt>
                <c:pt idx="475">
                  <c:v>-0.14563016615013771</c:v>
                </c:pt>
                <c:pt idx="476">
                  <c:v>-9.9558558566600397E-2</c:v>
                </c:pt>
                <c:pt idx="477">
                  <c:v>-0.23930061892268767</c:v>
                </c:pt>
                <c:pt idx="478">
                  <c:v>-3.3138107994911209E-2</c:v>
                </c:pt>
                <c:pt idx="479">
                  <c:v>-0.17523725011292907</c:v>
                </c:pt>
                <c:pt idx="480">
                  <c:v>-0.24411775207131378</c:v>
                </c:pt>
                <c:pt idx="481">
                  <c:v>-0.16333226525521138</c:v>
                </c:pt>
                <c:pt idx="482">
                  <c:v>-0.1928211813119059</c:v>
                </c:pt>
                <c:pt idx="483">
                  <c:v>-0.10293691524147616</c:v>
                </c:pt>
                <c:pt idx="484">
                  <c:v>-0.28351955941039375</c:v>
                </c:pt>
                <c:pt idx="485">
                  <c:v>-0.31091584213663032</c:v>
                </c:pt>
                <c:pt idx="486">
                  <c:v>-0.30116334201464651</c:v>
                </c:pt>
                <c:pt idx="487">
                  <c:v>-0.12703222055703944</c:v>
                </c:pt>
                <c:pt idx="488">
                  <c:v>-0.16004739903081441</c:v>
                </c:pt>
                <c:pt idx="489">
                  <c:v>-2.8654169991704447E-3</c:v>
                </c:pt>
                <c:pt idx="490">
                  <c:v>-0.32681068737225127</c:v>
                </c:pt>
                <c:pt idx="491">
                  <c:v>-0.17815516716511592</c:v>
                </c:pt>
                <c:pt idx="492">
                  <c:v>-0.16985185107981837</c:v>
                </c:pt>
                <c:pt idx="493">
                  <c:v>-0.10590118264674912</c:v>
                </c:pt>
                <c:pt idx="494">
                  <c:v>-5.1957509939993853E-3</c:v>
                </c:pt>
                <c:pt idx="495">
                  <c:v>-0.15968290816681024</c:v>
                </c:pt>
                <c:pt idx="496">
                  <c:v>-0.12909482669569583</c:v>
                </c:pt>
                <c:pt idx="497">
                  <c:v>-0.12318834573045599</c:v>
                </c:pt>
                <c:pt idx="498">
                  <c:v>-0.25711201291761232</c:v>
                </c:pt>
                <c:pt idx="499">
                  <c:v>-0.12466067200875026</c:v>
                </c:pt>
              </c:numCache>
            </c:numRef>
          </c:yVal>
        </c:ser>
        <c:ser>
          <c:idx val="1"/>
          <c:order val="1"/>
          <c:tx>
            <c:v>20% G</c:v>
          </c:tx>
          <c:spPr>
            <a:ln w="28575">
              <a:noFill/>
            </a:ln>
          </c:spPr>
          <c:xVal>
            <c:numRef>
              <c:f>'A-H-A F'!$D$3:$D$502</c:f>
              <c:numCache>
                <c:formatCode>General</c:formatCode>
                <c:ptCount val="500"/>
                <c:pt idx="0">
                  <c:v>-0.20999091663810371</c:v>
                </c:pt>
                <c:pt idx="1">
                  <c:v>-0.27183394948601525</c:v>
                </c:pt>
                <c:pt idx="2">
                  <c:v>-0.34314277666638476</c:v>
                </c:pt>
                <c:pt idx="3">
                  <c:v>-0.11772463382305222</c:v>
                </c:pt>
                <c:pt idx="4">
                  <c:v>-0.31046651375315415</c:v>
                </c:pt>
                <c:pt idx="5">
                  <c:v>-0.19552487627622508</c:v>
                </c:pt>
                <c:pt idx="6">
                  <c:v>-0.21044422767105594</c:v>
                </c:pt>
                <c:pt idx="7">
                  <c:v>-0.38882126532373457</c:v>
                </c:pt>
                <c:pt idx="8">
                  <c:v>-0.13578939533250844</c:v>
                </c:pt>
                <c:pt idx="9">
                  <c:v>-0.41215710602000916</c:v>
                </c:pt>
                <c:pt idx="10">
                  <c:v>-0.20331002055092295</c:v>
                </c:pt>
                <c:pt idx="11">
                  <c:v>-0.16544631972652726</c:v>
                </c:pt>
                <c:pt idx="12">
                  <c:v>-0.14321302523682544</c:v>
                </c:pt>
                <c:pt idx="13">
                  <c:v>-0.17619565471964715</c:v>
                </c:pt>
                <c:pt idx="14">
                  <c:v>-0.32083085263509381</c:v>
                </c:pt>
                <c:pt idx="15">
                  <c:v>-0.24478731281203137</c:v>
                </c:pt>
                <c:pt idx="16">
                  <c:v>-0.22050974883009641</c:v>
                </c:pt>
                <c:pt idx="17">
                  <c:v>-0.20977411690468667</c:v>
                </c:pt>
                <c:pt idx="18">
                  <c:v>-0.27504790311195082</c:v>
                </c:pt>
                <c:pt idx="19">
                  <c:v>-0.26126875160861285</c:v>
                </c:pt>
                <c:pt idx="20">
                  <c:v>-0.30910766997524536</c:v>
                </c:pt>
                <c:pt idx="21">
                  <c:v>-0.31733928351375135</c:v>
                </c:pt>
                <c:pt idx="22">
                  <c:v>-0.13078400960976116</c:v>
                </c:pt>
                <c:pt idx="23">
                  <c:v>-0.28223613694108179</c:v>
                </c:pt>
                <c:pt idx="24">
                  <c:v>-0.32724263550362731</c:v>
                </c:pt>
                <c:pt idx="25">
                  <c:v>-0.28065394817287431</c:v>
                </c:pt>
                <c:pt idx="26">
                  <c:v>-0.21726609588701945</c:v>
                </c:pt>
                <c:pt idx="27">
                  <c:v>-0.32763895363152984</c:v>
                </c:pt>
                <c:pt idx="28">
                  <c:v>-0.26348371027746903</c:v>
                </c:pt>
                <c:pt idx="29">
                  <c:v>-0.31510541578377382</c:v>
                </c:pt>
                <c:pt idx="30">
                  <c:v>-0.20677546519197657</c:v>
                </c:pt>
                <c:pt idx="31">
                  <c:v>-0.24255554706541341</c:v>
                </c:pt>
                <c:pt idx="32">
                  <c:v>-0.22914082813889738</c:v>
                </c:pt>
                <c:pt idx="33">
                  <c:v>-0.17142039807211282</c:v>
                </c:pt>
                <c:pt idx="34">
                  <c:v>-0.23978504307654641</c:v>
                </c:pt>
                <c:pt idx="35">
                  <c:v>-0.26652687436166245</c:v>
                </c:pt>
                <c:pt idx="36">
                  <c:v>-0.32700441915599104</c:v>
                </c:pt>
                <c:pt idx="37">
                  <c:v>-0.29114763517489389</c:v>
                </c:pt>
                <c:pt idx="38">
                  <c:v>-0.21591661838741324</c:v>
                </c:pt>
                <c:pt idx="39">
                  <c:v>-0.21073214613641469</c:v>
                </c:pt>
                <c:pt idx="40">
                  <c:v>-0.25699528707584363</c:v>
                </c:pt>
                <c:pt idx="41">
                  <c:v>-0.21309938967313069</c:v>
                </c:pt>
                <c:pt idx="42">
                  <c:v>-0.23913291617670451</c:v>
                </c:pt>
                <c:pt idx="43">
                  <c:v>-0.17043774287414648</c:v>
                </c:pt>
                <c:pt idx="44">
                  <c:v>-0.34876650408285853</c:v>
                </c:pt>
                <c:pt idx="45">
                  <c:v>-0.24033867709793524</c:v>
                </c:pt>
                <c:pt idx="46">
                  <c:v>-0.19231201396824088</c:v>
                </c:pt>
                <c:pt idx="47">
                  <c:v>-0.27500016275938038</c:v>
                </c:pt>
                <c:pt idx="48">
                  <c:v>-0.20095578668369871</c:v>
                </c:pt>
                <c:pt idx="49">
                  <c:v>-0.24495432234994446</c:v>
                </c:pt>
                <c:pt idx="50">
                  <c:v>-0.25236007263347082</c:v>
                </c:pt>
                <c:pt idx="51">
                  <c:v>-0.26391771906895062</c:v>
                </c:pt>
                <c:pt idx="52">
                  <c:v>-0.34251534969762931</c:v>
                </c:pt>
                <c:pt idx="53">
                  <c:v>-0.28953016498035783</c:v>
                </c:pt>
                <c:pt idx="54">
                  <c:v>-0.34712545666482331</c:v>
                </c:pt>
                <c:pt idx="55">
                  <c:v>-0.30981295500944334</c:v>
                </c:pt>
                <c:pt idx="56">
                  <c:v>-0.14297711237666241</c:v>
                </c:pt>
                <c:pt idx="57">
                  <c:v>-0.20320900155839158</c:v>
                </c:pt>
                <c:pt idx="58">
                  <c:v>-0.15847813501674557</c:v>
                </c:pt>
                <c:pt idx="59">
                  <c:v>-0.22464922531468817</c:v>
                </c:pt>
                <c:pt idx="60">
                  <c:v>-0.35589639411821444</c:v>
                </c:pt>
                <c:pt idx="61">
                  <c:v>-0.21658642709202414</c:v>
                </c:pt>
                <c:pt idx="62">
                  <c:v>-0.30139908480457095</c:v>
                </c:pt>
                <c:pt idx="63">
                  <c:v>-0.27228591901549232</c:v>
                </c:pt>
                <c:pt idx="64">
                  <c:v>-0.18858800312258603</c:v>
                </c:pt>
                <c:pt idx="65">
                  <c:v>-0.14802637671675992</c:v>
                </c:pt>
                <c:pt idx="66">
                  <c:v>-0.23231394450158196</c:v>
                </c:pt>
                <c:pt idx="67">
                  <c:v>-0.1941122241527784</c:v>
                </c:pt>
                <c:pt idx="68">
                  <c:v>-0.33541537369858504</c:v>
                </c:pt>
                <c:pt idx="69">
                  <c:v>-0.27782039208657788</c:v>
                </c:pt>
                <c:pt idx="70">
                  <c:v>-0.26357290998501848</c:v>
                </c:pt>
                <c:pt idx="71">
                  <c:v>-0.21491188334022626</c:v>
                </c:pt>
                <c:pt idx="72">
                  <c:v>-0.17718199354796899</c:v>
                </c:pt>
                <c:pt idx="73">
                  <c:v>-0.29930162330225479</c:v>
                </c:pt>
                <c:pt idx="74">
                  <c:v>-0.20192481617525071</c:v>
                </c:pt>
                <c:pt idx="75">
                  <c:v>-0.20539359562719994</c:v>
                </c:pt>
                <c:pt idx="76">
                  <c:v>-0.18665792870749331</c:v>
                </c:pt>
                <c:pt idx="77">
                  <c:v>-0.25065165749811669</c:v>
                </c:pt>
                <c:pt idx="78">
                  <c:v>-0.24642605062512854</c:v>
                </c:pt>
                <c:pt idx="79">
                  <c:v>-0.2283191987723707</c:v>
                </c:pt>
                <c:pt idx="80">
                  <c:v>-0.16659925749886431</c:v>
                </c:pt>
                <c:pt idx="81">
                  <c:v>-0.25816648891830485</c:v>
                </c:pt>
                <c:pt idx="82">
                  <c:v>-0.26793041092904918</c:v>
                </c:pt>
                <c:pt idx="83">
                  <c:v>-0.19803022277938109</c:v>
                </c:pt>
                <c:pt idx="84">
                  <c:v>-0.17020629398432652</c:v>
                </c:pt>
                <c:pt idx="85">
                  <c:v>-0.21451419998535237</c:v>
                </c:pt>
                <c:pt idx="86">
                  <c:v>-0.10459366586772596</c:v>
                </c:pt>
                <c:pt idx="87">
                  <c:v>-0.19932850964985604</c:v>
                </c:pt>
                <c:pt idx="88">
                  <c:v>-0.25904396577959038</c:v>
                </c:pt>
                <c:pt idx="89">
                  <c:v>-0.25223618772845391</c:v>
                </c:pt>
                <c:pt idx="90">
                  <c:v>-0.3010114311537363</c:v>
                </c:pt>
                <c:pt idx="91">
                  <c:v>-0.32812363254063132</c:v>
                </c:pt>
                <c:pt idx="92">
                  <c:v>-0.28859437745116789</c:v>
                </c:pt>
                <c:pt idx="93">
                  <c:v>-0.22010046055713395</c:v>
                </c:pt>
                <c:pt idx="94">
                  <c:v>-0.38819922957715997</c:v>
                </c:pt>
                <c:pt idx="95">
                  <c:v>-0.16045944561840794</c:v>
                </c:pt>
                <c:pt idx="96">
                  <c:v>-0.27522460228269852</c:v>
                </c:pt>
                <c:pt idx="97">
                  <c:v>-0.22469590313267784</c:v>
                </c:pt>
                <c:pt idx="98">
                  <c:v>-0.24936445228050524</c:v>
                </c:pt>
                <c:pt idx="99">
                  <c:v>-0.28257777605780887</c:v>
                </c:pt>
                <c:pt idx="100">
                  <c:v>-0.20382215230126224</c:v>
                </c:pt>
                <c:pt idx="101">
                  <c:v>-0.27749932943603522</c:v>
                </c:pt>
                <c:pt idx="102">
                  <c:v>-0.30564850370890839</c:v>
                </c:pt>
                <c:pt idx="103">
                  <c:v>-0.26500787065776382</c:v>
                </c:pt>
                <c:pt idx="104">
                  <c:v>-0.2699612193141025</c:v>
                </c:pt>
                <c:pt idx="105">
                  <c:v>-0.24925193209558341</c:v>
                </c:pt>
                <c:pt idx="106">
                  <c:v>-0.29643425624831676</c:v>
                </c:pt>
                <c:pt idx="107">
                  <c:v>-0.25160362718886381</c:v>
                </c:pt>
                <c:pt idx="108">
                  <c:v>-0.30872780722197485</c:v>
                </c:pt>
                <c:pt idx="109">
                  <c:v>-0.21434070489287327</c:v>
                </c:pt>
                <c:pt idx="110">
                  <c:v>-0.32996662747552463</c:v>
                </c:pt>
                <c:pt idx="111">
                  <c:v>-0.23336593062414784</c:v>
                </c:pt>
                <c:pt idx="112">
                  <c:v>-0.22736973970159396</c:v>
                </c:pt>
                <c:pt idx="113">
                  <c:v>-0.32009469135681518</c:v>
                </c:pt>
                <c:pt idx="114">
                  <c:v>-0.30888297587828545</c:v>
                </c:pt>
                <c:pt idx="115">
                  <c:v>-0.22734380585542194</c:v>
                </c:pt>
                <c:pt idx="116">
                  <c:v>-0.27939406960557633</c:v>
                </c:pt>
                <c:pt idx="117">
                  <c:v>-0.28970605250386394</c:v>
                </c:pt>
                <c:pt idx="118">
                  <c:v>-0.33416452125565127</c:v>
                </c:pt>
                <c:pt idx="119">
                  <c:v>-0.35266188896003881</c:v>
                </c:pt>
                <c:pt idx="120">
                  <c:v>-0.19844348321568395</c:v>
                </c:pt>
                <c:pt idx="121">
                  <c:v>-0.22845084108267474</c:v>
                </c:pt>
                <c:pt idx="122">
                  <c:v>-0.15946861132620993</c:v>
                </c:pt>
                <c:pt idx="123">
                  <c:v>-0.32807664073014664</c:v>
                </c:pt>
                <c:pt idx="124">
                  <c:v>-0.21201610959707215</c:v>
                </c:pt>
                <c:pt idx="125">
                  <c:v>-0.25239522986182905</c:v>
                </c:pt>
                <c:pt idx="126">
                  <c:v>-0.29775173797900517</c:v>
                </c:pt>
                <c:pt idx="127">
                  <c:v>-0.27202325100071811</c:v>
                </c:pt>
                <c:pt idx="128">
                  <c:v>-0.20892813333945892</c:v>
                </c:pt>
                <c:pt idx="129">
                  <c:v>-0.2803520101282323</c:v>
                </c:pt>
                <c:pt idx="130">
                  <c:v>-0.16837761338777518</c:v>
                </c:pt>
                <c:pt idx="131">
                  <c:v>-0.40790318335111331</c:v>
                </c:pt>
                <c:pt idx="132">
                  <c:v>-0.28456467975612132</c:v>
                </c:pt>
                <c:pt idx="133">
                  <c:v>-0.21777255923855734</c:v>
                </c:pt>
                <c:pt idx="134">
                  <c:v>-0.20539286954621341</c:v>
                </c:pt>
                <c:pt idx="135">
                  <c:v>-0.20745709446905244</c:v>
                </c:pt>
                <c:pt idx="136">
                  <c:v>-0.30462610687509301</c:v>
                </c:pt>
                <c:pt idx="137">
                  <c:v>-0.22473738770761556</c:v>
                </c:pt>
                <c:pt idx="138">
                  <c:v>-0.27278040357792238</c:v>
                </c:pt>
                <c:pt idx="139">
                  <c:v>-0.29564927394810708</c:v>
                </c:pt>
                <c:pt idx="140">
                  <c:v>-0.26665552135430892</c:v>
                </c:pt>
                <c:pt idx="141">
                  <c:v>-0.28027086676976454</c:v>
                </c:pt>
                <c:pt idx="142">
                  <c:v>-0.34430574660099111</c:v>
                </c:pt>
                <c:pt idx="143">
                  <c:v>-0.25129580506936527</c:v>
                </c:pt>
                <c:pt idx="144">
                  <c:v>-0.22308801536118764</c:v>
                </c:pt>
                <c:pt idx="145">
                  <c:v>-0.18874278260365721</c:v>
                </c:pt>
                <c:pt idx="146">
                  <c:v>-0.30021561035495897</c:v>
                </c:pt>
                <c:pt idx="147">
                  <c:v>-0.23883234931185543</c:v>
                </c:pt>
                <c:pt idx="148">
                  <c:v>-0.21765520367384833</c:v>
                </c:pt>
                <c:pt idx="149">
                  <c:v>-0.25971760546156669</c:v>
                </c:pt>
                <c:pt idx="150">
                  <c:v>-0.2937275341702178</c:v>
                </c:pt>
                <c:pt idx="151">
                  <c:v>-0.35098789512903106</c:v>
                </c:pt>
                <c:pt idx="152">
                  <c:v>-0.27313652880453276</c:v>
                </c:pt>
                <c:pt idx="153">
                  <c:v>-0.35790031327999705</c:v>
                </c:pt>
                <c:pt idx="154">
                  <c:v>-0.22618934546839309</c:v>
                </c:pt>
                <c:pt idx="155">
                  <c:v>-0.26212930148388536</c:v>
                </c:pt>
                <c:pt idx="156">
                  <c:v>-0.34317566658479298</c:v>
                </c:pt>
                <c:pt idx="157">
                  <c:v>-0.20114017045958388</c:v>
                </c:pt>
                <c:pt idx="158">
                  <c:v>-0.33999847726512666</c:v>
                </c:pt>
                <c:pt idx="159">
                  <c:v>-0.17465485896693295</c:v>
                </c:pt>
                <c:pt idx="160">
                  <c:v>-0.10587075407081989</c:v>
                </c:pt>
                <c:pt idx="161">
                  <c:v>-0.26819116375138424</c:v>
                </c:pt>
                <c:pt idx="162">
                  <c:v>-0.29530510830580164</c:v>
                </c:pt>
                <c:pt idx="163">
                  <c:v>-0.26635365153397811</c:v>
                </c:pt>
                <c:pt idx="164">
                  <c:v>-0.27509316688451646</c:v>
                </c:pt>
                <c:pt idx="165">
                  <c:v>-0.32343946837235016</c:v>
                </c:pt>
                <c:pt idx="166">
                  <c:v>-0.21222060631759224</c:v>
                </c:pt>
                <c:pt idx="167">
                  <c:v>-0.21137491817085122</c:v>
                </c:pt>
                <c:pt idx="168">
                  <c:v>-0.28545707379863011</c:v>
                </c:pt>
                <c:pt idx="169">
                  <c:v>-0.24797369260855667</c:v>
                </c:pt>
                <c:pt idx="170">
                  <c:v>-0.21650337297010774</c:v>
                </c:pt>
                <c:pt idx="171">
                  <c:v>-0.27897490720937967</c:v>
                </c:pt>
                <c:pt idx="172">
                  <c:v>-0.15611852099235021</c:v>
                </c:pt>
                <c:pt idx="173">
                  <c:v>-0.18493468924118206</c:v>
                </c:pt>
                <c:pt idx="174">
                  <c:v>-0.10877524453993578</c:v>
                </c:pt>
                <c:pt idx="175">
                  <c:v>-0.31609785366646931</c:v>
                </c:pt>
                <c:pt idx="176">
                  <c:v>-0.18327828443461341</c:v>
                </c:pt>
                <c:pt idx="177">
                  <c:v>-0.21715323115820376</c:v>
                </c:pt>
                <c:pt idx="178">
                  <c:v>-0.24638281110336374</c:v>
                </c:pt>
                <c:pt idx="179">
                  <c:v>-0.31582058692599668</c:v>
                </c:pt>
                <c:pt idx="180">
                  <c:v>-0.25026541972891775</c:v>
                </c:pt>
                <c:pt idx="181">
                  <c:v>-0.21986908038827663</c:v>
                </c:pt>
                <c:pt idx="182">
                  <c:v>-0.31959419400465805</c:v>
                </c:pt>
                <c:pt idx="183">
                  <c:v>-0.28015603831167785</c:v>
                </c:pt>
                <c:pt idx="184">
                  <c:v>-0.1829462502590298</c:v>
                </c:pt>
                <c:pt idx="185">
                  <c:v>-0.32108651772772245</c:v>
                </c:pt>
                <c:pt idx="186">
                  <c:v>-0.18745345635339325</c:v>
                </c:pt>
                <c:pt idx="187">
                  <c:v>-8.5599340927083822E-2</c:v>
                </c:pt>
                <c:pt idx="188">
                  <c:v>-0.19023745515311841</c:v>
                </c:pt>
                <c:pt idx="189">
                  <c:v>-0.33238586795986391</c:v>
                </c:pt>
                <c:pt idx="190">
                  <c:v>-0.3680513529422183</c:v>
                </c:pt>
                <c:pt idx="191">
                  <c:v>-0.15906731524280779</c:v>
                </c:pt>
                <c:pt idx="192">
                  <c:v>-0.24569955640216254</c:v>
                </c:pt>
                <c:pt idx="193">
                  <c:v>-0.28738195311734693</c:v>
                </c:pt>
                <c:pt idx="194">
                  <c:v>-0.23556583740513093</c:v>
                </c:pt>
                <c:pt idx="195">
                  <c:v>-0.32881342186276635</c:v>
                </c:pt>
                <c:pt idx="196">
                  <c:v>-0.40965340159463287</c:v>
                </c:pt>
                <c:pt idx="197">
                  <c:v>-0.25019524408948773</c:v>
                </c:pt>
                <c:pt idx="198">
                  <c:v>-0.25285934787790082</c:v>
                </c:pt>
                <c:pt idx="199">
                  <c:v>-0.27336378663086447</c:v>
                </c:pt>
                <c:pt idx="200">
                  <c:v>-0.22332711845590392</c:v>
                </c:pt>
                <c:pt idx="201">
                  <c:v>-0.24179844475318768</c:v>
                </c:pt>
                <c:pt idx="202">
                  <c:v>-0.36593445105645511</c:v>
                </c:pt>
                <c:pt idx="203">
                  <c:v>-0.21636314419514849</c:v>
                </c:pt>
                <c:pt idx="204">
                  <c:v>-0.31942253652596003</c:v>
                </c:pt>
                <c:pt idx="205">
                  <c:v>-0.12512151739556007</c:v>
                </c:pt>
                <c:pt idx="206">
                  <c:v>-0.27637313118053408</c:v>
                </c:pt>
                <c:pt idx="207">
                  <c:v>-0.13936835655337798</c:v>
                </c:pt>
                <c:pt idx="208">
                  <c:v>-0.26455576141264403</c:v>
                </c:pt>
                <c:pt idx="209">
                  <c:v>-0.25506240972519034</c:v>
                </c:pt>
                <c:pt idx="210">
                  <c:v>-0.20408338927953271</c:v>
                </c:pt>
                <c:pt idx="211">
                  <c:v>-0.1087967449671073</c:v>
                </c:pt>
                <c:pt idx="212">
                  <c:v>-0.30815785745669366</c:v>
                </c:pt>
                <c:pt idx="213">
                  <c:v>-0.27683723735482152</c:v>
                </c:pt>
                <c:pt idx="214">
                  <c:v>-0.18097395488207549</c:v>
                </c:pt>
                <c:pt idx="215">
                  <c:v>-0.22702920090410689</c:v>
                </c:pt>
                <c:pt idx="216">
                  <c:v>-0.30410262178837388</c:v>
                </c:pt>
                <c:pt idx="217">
                  <c:v>-0.29437073033139488</c:v>
                </c:pt>
                <c:pt idx="218">
                  <c:v>-0.28003465094512175</c:v>
                </c:pt>
                <c:pt idx="219">
                  <c:v>-0.34995707829048356</c:v>
                </c:pt>
                <c:pt idx="220">
                  <c:v>-0.32135721164604686</c:v>
                </c:pt>
                <c:pt idx="221">
                  <c:v>-0.3203129756335828</c:v>
                </c:pt>
                <c:pt idx="222">
                  <c:v>-0.32350209698218213</c:v>
                </c:pt>
                <c:pt idx="223">
                  <c:v>-0.22096562891879568</c:v>
                </c:pt>
                <c:pt idx="224">
                  <c:v>-0.3511660140219639</c:v>
                </c:pt>
                <c:pt idx="225">
                  <c:v>-0.20583524066769388</c:v>
                </c:pt>
                <c:pt idx="226">
                  <c:v>-0.19630096365261937</c:v>
                </c:pt>
                <c:pt idx="227">
                  <c:v>-0.35319128482973783</c:v>
                </c:pt>
                <c:pt idx="228">
                  <c:v>-0.30574404230958985</c:v>
                </c:pt>
                <c:pt idx="229">
                  <c:v>-0.3552605367495098</c:v>
                </c:pt>
                <c:pt idx="230">
                  <c:v>-0.33884419981803415</c:v>
                </c:pt>
                <c:pt idx="231">
                  <c:v>-0.22365777548880017</c:v>
                </c:pt>
                <c:pt idx="232">
                  <c:v>-0.26341802739367903</c:v>
                </c:pt>
                <c:pt idx="233">
                  <c:v>-0.37092538212114895</c:v>
                </c:pt>
                <c:pt idx="234">
                  <c:v>-0.19528447740041391</c:v>
                </c:pt>
                <c:pt idx="235">
                  <c:v>-0.25846425967639824</c:v>
                </c:pt>
                <c:pt idx="236">
                  <c:v>-0.24409249008151879</c:v>
                </c:pt>
                <c:pt idx="237">
                  <c:v>-0.25624196345525441</c:v>
                </c:pt>
                <c:pt idx="238">
                  <c:v>-0.2572093801740879</c:v>
                </c:pt>
                <c:pt idx="239">
                  <c:v>-0.24853377052018974</c:v>
                </c:pt>
                <c:pt idx="240">
                  <c:v>-0.25709695669552279</c:v>
                </c:pt>
                <c:pt idx="241">
                  <c:v>-0.41174092711138621</c:v>
                </c:pt>
                <c:pt idx="242">
                  <c:v>-0.17778980568948874</c:v>
                </c:pt>
                <c:pt idx="243">
                  <c:v>-0.2513148481773968</c:v>
                </c:pt>
                <c:pt idx="244">
                  <c:v>-0.23119572964593038</c:v>
                </c:pt>
                <c:pt idx="245">
                  <c:v>-0.27558636033545469</c:v>
                </c:pt>
                <c:pt idx="246">
                  <c:v>-0.26145089553267925</c:v>
                </c:pt>
                <c:pt idx="247">
                  <c:v>-0.13058589810215249</c:v>
                </c:pt>
                <c:pt idx="248">
                  <c:v>-0.30948899629640697</c:v>
                </c:pt>
                <c:pt idx="249">
                  <c:v>-0.23242890417465431</c:v>
                </c:pt>
                <c:pt idx="250">
                  <c:v>-0.26124810458658004</c:v>
                </c:pt>
                <c:pt idx="251">
                  <c:v>-0.35972220772859198</c:v>
                </c:pt>
                <c:pt idx="252">
                  <c:v>-0.23499856953688891</c:v>
                </c:pt>
                <c:pt idx="253">
                  <c:v>-0.27278553995125582</c:v>
                </c:pt>
                <c:pt idx="254">
                  <c:v>-0.22747869914161506</c:v>
                </c:pt>
                <c:pt idx="255">
                  <c:v>-0.26895797565895913</c:v>
                </c:pt>
                <c:pt idx="256">
                  <c:v>-0.27170082913486837</c:v>
                </c:pt>
                <c:pt idx="257">
                  <c:v>-0.26094490787921376</c:v>
                </c:pt>
                <c:pt idx="258">
                  <c:v>-0.23368302968840737</c:v>
                </c:pt>
                <c:pt idx="259">
                  <c:v>-0.21379427882143134</c:v>
                </c:pt>
                <c:pt idx="260">
                  <c:v>-0.24486002611388186</c:v>
                </c:pt>
                <c:pt idx="261">
                  <c:v>-0.24704624385011512</c:v>
                </c:pt>
                <c:pt idx="262">
                  <c:v>-0.24604032285022959</c:v>
                </c:pt>
                <c:pt idx="263">
                  <c:v>-0.22416843180220125</c:v>
                </c:pt>
                <c:pt idx="264">
                  <c:v>-0.2248798774100875</c:v>
                </c:pt>
                <c:pt idx="265">
                  <c:v>-0.25641249084419498</c:v>
                </c:pt>
                <c:pt idx="266">
                  <c:v>-0.17388046037755145</c:v>
                </c:pt>
                <c:pt idx="267">
                  <c:v>-0.24024077876836891</c:v>
                </c:pt>
                <c:pt idx="268">
                  <c:v>-0.26760396191162511</c:v>
                </c:pt>
                <c:pt idx="269">
                  <c:v>-0.29135542869738501</c:v>
                </c:pt>
                <c:pt idx="270">
                  <c:v>-0.17409961901200771</c:v>
                </c:pt>
                <c:pt idx="271">
                  <c:v>-0.28316671531938153</c:v>
                </c:pt>
                <c:pt idx="272">
                  <c:v>-0.26215371391915282</c:v>
                </c:pt>
                <c:pt idx="273">
                  <c:v>-0.27143028686999537</c:v>
                </c:pt>
                <c:pt idx="274">
                  <c:v>-0.17868668605639107</c:v>
                </c:pt>
                <c:pt idx="275">
                  <c:v>-0.25478717676712415</c:v>
                </c:pt>
                <c:pt idx="276">
                  <c:v>-0.24490242501208251</c:v>
                </c:pt>
                <c:pt idx="277">
                  <c:v>-0.29410355487578227</c:v>
                </c:pt>
                <c:pt idx="278">
                  <c:v>-0.3307877880333564</c:v>
                </c:pt>
                <c:pt idx="279">
                  <c:v>-0.32303899919736523</c:v>
                </c:pt>
                <c:pt idx="280">
                  <c:v>-0.21908141095103087</c:v>
                </c:pt>
                <c:pt idx="281">
                  <c:v>-0.25370889776910138</c:v>
                </c:pt>
                <c:pt idx="282">
                  <c:v>-9.8269719182745033E-2</c:v>
                </c:pt>
                <c:pt idx="283">
                  <c:v>-0.29022006502993708</c:v>
                </c:pt>
                <c:pt idx="284">
                  <c:v>-0.19373831654861171</c:v>
                </c:pt>
                <c:pt idx="285">
                  <c:v>-0.20885566080261805</c:v>
                </c:pt>
                <c:pt idx="286">
                  <c:v>-0.31160374022290532</c:v>
                </c:pt>
                <c:pt idx="287">
                  <c:v>-0.24334820829848774</c:v>
                </c:pt>
                <c:pt idx="288">
                  <c:v>-0.19853598895971936</c:v>
                </c:pt>
                <c:pt idx="289">
                  <c:v>-0.31321094565161556</c:v>
                </c:pt>
                <c:pt idx="290">
                  <c:v>-0.23850084728998677</c:v>
                </c:pt>
                <c:pt idx="291">
                  <c:v>-0.29714314705588785</c:v>
                </c:pt>
                <c:pt idx="292">
                  <c:v>-0.13060212961303561</c:v>
                </c:pt>
                <c:pt idx="293">
                  <c:v>-0.28273147443623825</c:v>
                </c:pt>
                <c:pt idx="294">
                  <c:v>-0.23882535103429794</c:v>
                </c:pt>
                <c:pt idx="295">
                  <c:v>-0.32235894944287752</c:v>
                </c:pt>
                <c:pt idx="296">
                  <c:v>-0.21736494205922349</c:v>
                </c:pt>
                <c:pt idx="297">
                  <c:v>-0.37173162154870476</c:v>
                </c:pt>
                <c:pt idx="298">
                  <c:v>-0.19853199750070424</c:v>
                </c:pt>
                <c:pt idx="299">
                  <c:v>-0.22092318230457342</c:v>
                </c:pt>
                <c:pt idx="300">
                  <c:v>-0.31238170622779327</c:v>
                </c:pt>
                <c:pt idx="301">
                  <c:v>-0.20273321099362121</c:v>
                </c:pt>
                <c:pt idx="302">
                  <c:v>-0.26983996613403582</c:v>
                </c:pt>
                <c:pt idx="303">
                  <c:v>-0.30686772942663448</c:v>
                </c:pt>
                <c:pt idx="304">
                  <c:v>-0.26311400946999192</c:v>
                </c:pt>
                <c:pt idx="305">
                  <c:v>-0.29821261277799282</c:v>
                </c:pt>
                <c:pt idx="306">
                  <c:v>-0.16685379194631259</c:v>
                </c:pt>
                <c:pt idx="307">
                  <c:v>-0.3147693335489643</c:v>
                </c:pt>
                <c:pt idx="308">
                  <c:v>-0.2592839118555173</c:v>
                </c:pt>
                <c:pt idx="309">
                  <c:v>-0.23431735246971591</c:v>
                </c:pt>
                <c:pt idx="310">
                  <c:v>-0.22273181215019874</c:v>
                </c:pt>
                <c:pt idx="311">
                  <c:v>-0.27337596554349575</c:v>
                </c:pt>
                <c:pt idx="312">
                  <c:v>-0.22723534221492267</c:v>
                </c:pt>
                <c:pt idx="313">
                  <c:v>-0.27051411602885905</c:v>
                </c:pt>
                <c:pt idx="314">
                  <c:v>-0.21634081330160379</c:v>
                </c:pt>
                <c:pt idx="315">
                  <c:v>-0.28096185121098038</c:v>
                </c:pt>
                <c:pt idx="316">
                  <c:v>-0.26790011542415532</c:v>
                </c:pt>
                <c:pt idx="317">
                  <c:v>-0.23378924649942123</c:v>
                </c:pt>
                <c:pt idx="318">
                  <c:v>-0.34213340796242231</c:v>
                </c:pt>
                <c:pt idx="319">
                  <c:v>-0.20842760576901645</c:v>
                </c:pt>
                <c:pt idx="320">
                  <c:v>-0.33731108805128551</c:v>
                </c:pt>
                <c:pt idx="321">
                  <c:v>-0.24051213730253643</c:v>
                </c:pt>
                <c:pt idx="322">
                  <c:v>-0.22384909978102127</c:v>
                </c:pt>
                <c:pt idx="323">
                  <c:v>-0.23260773435694621</c:v>
                </c:pt>
                <c:pt idx="324">
                  <c:v>-0.255430245244538</c:v>
                </c:pt>
                <c:pt idx="325">
                  <c:v>-0.31029681255561936</c:v>
                </c:pt>
                <c:pt idx="326">
                  <c:v>-0.25736496878322951</c:v>
                </c:pt>
                <c:pt idx="327">
                  <c:v>-0.18283778417297158</c:v>
                </c:pt>
                <c:pt idx="328">
                  <c:v>-0.28049954234309893</c:v>
                </c:pt>
                <c:pt idx="329">
                  <c:v>-0.17552781809257451</c:v>
                </c:pt>
                <c:pt idx="330">
                  <c:v>-0.18579214220597046</c:v>
                </c:pt>
                <c:pt idx="331">
                  <c:v>-0.30204482495429152</c:v>
                </c:pt>
                <c:pt idx="332">
                  <c:v>-0.2498686182098607</c:v>
                </c:pt>
                <c:pt idx="333">
                  <c:v>-0.27558701080718467</c:v>
                </c:pt>
                <c:pt idx="334">
                  <c:v>-0.28003348461603156</c:v>
                </c:pt>
                <c:pt idx="335">
                  <c:v>-0.23417655901928711</c:v>
                </c:pt>
                <c:pt idx="336">
                  <c:v>-0.23411704613887371</c:v>
                </c:pt>
                <c:pt idx="337">
                  <c:v>-0.1873087006159542</c:v>
                </c:pt>
                <c:pt idx="338">
                  <c:v>-0.26626725542808755</c:v>
                </c:pt>
                <c:pt idx="339">
                  <c:v>-0.42183625774868211</c:v>
                </c:pt>
                <c:pt idx="340">
                  <c:v>-0.23802992285926344</c:v>
                </c:pt>
                <c:pt idx="341">
                  <c:v>-0.21707109176641345</c:v>
                </c:pt>
                <c:pt idx="342">
                  <c:v>-0.37535606712316238</c:v>
                </c:pt>
                <c:pt idx="343">
                  <c:v>-0.26095117399876988</c:v>
                </c:pt>
                <c:pt idx="344">
                  <c:v>-0.18375122359659804</c:v>
                </c:pt>
                <c:pt idx="345">
                  <c:v>-0.30761830282122687</c:v>
                </c:pt>
                <c:pt idx="346">
                  <c:v>-0.1944082666610879</c:v>
                </c:pt>
                <c:pt idx="347">
                  <c:v>-0.20083458711132182</c:v>
                </c:pt>
                <c:pt idx="348">
                  <c:v>-0.16566229059104001</c:v>
                </c:pt>
                <c:pt idx="349">
                  <c:v>-0.28574393775585732</c:v>
                </c:pt>
                <c:pt idx="350">
                  <c:v>-0.29782038867797839</c:v>
                </c:pt>
                <c:pt idx="351">
                  <c:v>-0.25580041291365702</c:v>
                </c:pt>
                <c:pt idx="352">
                  <c:v>-0.17456814324737874</c:v>
                </c:pt>
                <c:pt idx="353">
                  <c:v>-0.33226214121798764</c:v>
                </c:pt>
                <c:pt idx="354">
                  <c:v>-0.31668148705124655</c:v>
                </c:pt>
                <c:pt idx="355">
                  <c:v>-0.22714269847944704</c:v>
                </c:pt>
                <c:pt idx="356">
                  <c:v>-0.20749583781646505</c:v>
                </c:pt>
                <c:pt idx="357">
                  <c:v>-0.28307690140065828</c:v>
                </c:pt>
                <c:pt idx="358">
                  <c:v>-0.33973061698342438</c:v>
                </c:pt>
                <c:pt idx="359">
                  <c:v>-0.22991542240303392</c:v>
                </c:pt>
                <c:pt idx="360">
                  <c:v>-0.18026793198336902</c:v>
                </c:pt>
                <c:pt idx="361">
                  <c:v>-0.32348911082403065</c:v>
                </c:pt>
                <c:pt idx="362">
                  <c:v>-0.18803558554600697</c:v>
                </c:pt>
                <c:pt idx="363">
                  <c:v>-0.24612652576437988</c:v>
                </c:pt>
                <c:pt idx="364">
                  <c:v>-0.33816405707505537</c:v>
                </c:pt>
                <c:pt idx="365">
                  <c:v>-0.25444680585236107</c:v>
                </c:pt>
                <c:pt idx="366">
                  <c:v>-0.22208982070448918</c:v>
                </c:pt>
                <c:pt idx="367">
                  <c:v>-0.24509130656990458</c:v>
                </c:pt>
                <c:pt idx="368">
                  <c:v>-0.35795613192466008</c:v>
                </c:pt>
                <c:pt idx="369">
                  <c:v>-0.21646958587073326</c:v>
                </c:pt>
                <c:pt idx="370">
                  <c:v>-0.23444324764440358</c:v>
                </c:pt>
                <c:pt idx="371">
                  <c:v>-0.28145009512686886</c:v>
                </c:pt>
                <c:pt idx="372">
                  <c:v>-0.25624286762725323</c:v>
                </c:pt>
                <c:pt idx="373">
                  <c:v>-0.17341454751333368</c:v>
                </c:pt>
                <c:pt idx="374">
                  <c:v>-0.29255327644627077</c:v>
                </c:pt>
                <c:pt idx="375">
                  <c:v>-0.22309989430329041</c:v>
                </c:pt>
                <c:pt idx="376">
                  <c:v>-0.27996682003561008</c:v>
                </c:pt>
                <c:pt idx="377">
                  <c:v>-0.24888007772068882</c:v>
                </c:pt>
                <c:pt idx="378">
                  <c:v>-0.22347217718671639</c:v>
                </c:pt>
                <c:pt idx="379">
                  <c:v>-0.14483799724081142</c:v>
                </c:pt>
                <c:pt idx="380">
                  <c:v>-0.27886762411407268</c:v>
                </c:pt>
                <c:pt idx="381">
                  <c:v>-0.12262778681779725</c:v>
                </c:pt>
                <c:pt idx="382">
                  <c:v>-0.31978297346157741</c:v>
                </c:pt>
                <c:pt idx="383">
                  <c:v>-0.33316026204129762</c:v>
                </c:pt>
                <c:pt idx="384">
                  <c:v>-0.22637201599170917</c:v>
                </c:pt>
                <c:pt idx="385">
                  <c:v>-0.17323338950125375</c:v>
                </c:pt>
                <c:pt idx="386">
                  <c:v>-0.26019097218322867</c:v>
                </c:pt>
                <c:pt idx="387">
                  <c:v>-0.29039817626049341</c:v>
                </c:pt>
                <c:pt idx="388">
                  <c:v>-0.25125005567578179</c:v>
                </c:pt>
                <c:pt idx="389">
                  <c:v>-0.27852828060279222</c:v>
                </c:pt>
                <c:pt idx="390">
                  <c:v>-0.21096355821613344</c:v>
                </c:pt>
                <c:pt idx="391">
                  <c:v>-0.24363695766728341</c:v>
                </c:pt>
                <c:pt idx="392">
                  <c:v>-0.28533320811609325</c:v>
                </c:pt>
                <c:pt idx="393">
                  <c:v>-0.15938853595007144</c:v>
                </c:pt>
                <c:pt idx="394">
                  <c:v>-0.25612124117041951</c:v>
                </c:pt>
                <c:pt idx="395">
                  <c:v>-0.18945591333464745</c:v>
                </c:pt>
                <c:pt idx="396">
                  <c:v>-0.35555376541283873</c:v>
                </c:pt>
                <c:pt idx="397">
                  <c:v>-0.18263506711681154</c:v>
                </c:pt>
                <c:pt idx="398">
                  <c:v>-0.31611289864097802</c:v>
                </c:pt>
                <c:pt idx="399">
                  <c:v>-0.32818697291317039</c:v>
                </c:pt>
                <c:pt idx="400">
                  <c:v>-0.22417945030028572</c:v>
                </c:pt>
                <c:pt idx="401">
                  <c:v>-0.23743030719768554</c:v>
                </c:pt>
                <c:pt idx="402">
                  <c:v>-0.19850410771362156</c:v>
                </c:pt>
                <c:pt idx="403">
                  <c:v>-0.19725772405178818</c:v>
                </c:pt>
                <c:pt idx="404">
                  <c:v>-0.25591175139141331</c:v>
                </c:pt>
                <c:pt idx="405">
                  <c:v>-0.18280547306293557</c:v>
                </c:pt>
                <c:pt idx="406">
                  <c:v>-0.27940837734687912</c:v>
                </c:pt>
                <c:pt idx="407">
                  <c:v>-0.32977620279240488</c:v>
                </c:pt>
                <c:pt idx="408">
                  <c:v>-0.25512625009947631</c:v>
                </c:pt>
                <c:pt idx="409">
                  <c:v>-0.29904012428919291</c:v>
                </c:pt>
                <c:pt idx="410">
                  <c:v>-0.21167497955122194</c:v>
                </c:pt>
                <c:pt idx="411">
                  <c:v>-0.19825612010405672</c:v>
                </c:pt>
                <c:pt idx="412">
                  <c:v>-0.31709623431730072</c:v>
                </c:pt>
                <c:pt idx="413">
                  <c:v>-0.31792315617677591</c:v>
                </c:pt>
                <c:pt idx="414">
                  <c:v>-0.19020656912825387</c:v>
                </c:pt>
                <c:pt idx="415">
                  <c:v>-0.25553345096032803</c:v>
                </c:pt>
                <c:pt idx="416">
                  <c:v>-0.23633426729542381</c:v>
                </c:pt>
                <c:pt idx="417">
                  <c:v>-0.30282776231422825</c:v>
                </c:pt>
                <c:pt idx="418">
                  <c:v>-0.2650490847604145</c:v>
                </c:pt>
                <c:pt idx="419">
                  <c:v>-0.30757504780429717</c:v>
                </c:pt>
                <c:pt idx="420">
                  <c:v>-0.18678867463774559</c:v>
                </c:pt>
                <c:pt idx="421">
                  <c:v>-0.37091545935917164</c:v>
                </c:pt>
                <c:pt idx="422">
                  <c:v>-0.2977371240215676</c:v>
                </c:pt>
                <c:pt idx="423">
                  <c:v>-0.25230835003044938</c:v>
                </c:pt>
                <c:pt idx="424">
                  <c:v>-0.18512936103504576</c:v>
                </c:pt>
                <c:pt idx="425">
                  <c:v>-0.20454545400596894</c:v>
                </c:pt>
                <c:pt idx="426">
                  <c:v>-0.22435739734328972</c:v>
                </c:pt>
                <c:pt idx="427">
                  <c:v>-0.29683941113980516</c:v>
                </c:pt>
                <c:pt idx="428">
                  <c:v>-0.2330104722251152</c:v>
                </c:pt>
                <c:pt idx="429">
                  <c:v>-0.13479834102652538</c:v>
                </c:pt>
                <c:pt idx="430">
                  <c:v>-0.12904813621125694</c:v>
                </c:pt>
                <c:pt idx="431">
                  <c:v>-0.1981618248262404</c:v>
                </c:pt>
                <c:pt idx="432">
                  <c:v>-0.30992342485630031</c:v>
                </c:pt>
                <c:pt idx="433">
                  <c:v>-0.25291629370807672</c:v>
                </c:pt>
                <c:pt idx="434">
                  <c:v>-0.30527873278944201</c:v>
                </c:pt>
                <c:pt idx="435">
                  <c:v>-0.20620364747025641</c:v>
                </c:pt>
                <c:pt idx="436">
                  <c:v>-0.3340681286343925</c:v>
                </c:pt>
                <c:pt idx="437">
                  <c:v>-0.28793963558269181</c:v>
                </c:pt>
                <c:pt idx="438">
                  <c:v>-0.26527512457296754</c:v>
                </c:pt>
                <c:pt idx="439">
                  <c:v>-0.25763591359630461</c:v>
                </c:pt>
                <c:pt idx="440">
                  <c:v>-0.2708852507301972</c:v>
                </c:pt>
                <c:pt idx="441">
                  <c:v>-0.19066491740893668</c:v>
                </c:pt>
                <c:pt idx="442">
                  <c:v>-0.25918729175726224</c:v>
                </c:pt>
                <c:pt idx="443">
                  <c:v>-0.27232683707546529</c:v>
                </c:pt>
                <c:pt idx="444">
                  <c:v>-0.29470140734941908</c:v>
                </c:pt>
                <c:pt idx="445">
                  <c:v>-0.31598836015755777</c:v>
                </c:pt>
                <c:pt idx="446">
                  <c:v>-0.20782620229558438</c:v>
                </c:pt>
                <c:pt idx="447">
                  <c:v>-0.34901913726261707</c:v>
                </c:pt>
                <c:pt idx="448">
                  <c:v>-0.26377646810841082</c:v>
                </c:pt>
                <c:pt idx="449">
                  <c:v>-0.33545155457829767</c:v>
                </c:pt>
                <c:pt idx="450">
                  <c:v>-0.23188647431483705</c:v>
                </c:pt>
                <c:pt idx="451">
                  <c:v>-0.37655708611286065</c:v>
                </c:pt>
                <c:pt idx="452">
                  <c:v>-0.23641454388594074</c:v>
                </c:pt>
                <c:pt idx="453">
                  <c:v>-0.30809296948302456</c:v>
                </c:pt>
                <c:pt idx="454">
                  <c:v>-0.20043322666034091</c:v>
                </c:pt>
                <c:pt idx="455">
                  <c:v>-0.30589862923665673</c:v>
                </c:pt>
                <c:pt idx="456">
                  <c:v>-0.20198023583971891</c:v>
                </c:pt>
                <c:pt idx="457">
                  <c:v>-0.27596036876421326</c:v>
                </c:pt>
                <c:pt idx="458">
                  <c:v>-0.34557667751124277</c:v>
                </c:pt>
                <c:pt idx="459">
                  <c:v>-0.29247997355881505</c:v>
                </c:pt>
                <c:pt idx="460">
                  <c:v>-0.27301642340741838</c:v>
                </c:pt>
                <c:pt idx="461">
                  <c:v>-0.29646134500824284</c:v>
                </c:pt>
                <c:pt idx="462">
                  <c:v>-0.24145519071423943</c:v>
                </c:pt>
                <c:pt idx="463">
                  <c:v>-0.29350846529810104</c:v>
                </c:pt>
                <c:pt idx="464">
                  <c:v>-0.37048912533449163</c:v>
                </c:pt>
                <c:pt idx="465">
                  <c:v>-0.20558331242388911</c:v>
                </c:pt>
                <c:pt idx="466">
                  <c:v>-0.29086599201045915</c:v>
                </c:pt>
                <c:pt idx="467">
                  <c:v>-0.1795100272898679</c:v>
                </c:pt>
                <c:pt idx="468">
                  <c:v>-0.26058286020442939</c:v>
                </c:pt>
                <c:pt idx="469">
                  <c:v>-0.26905523273627374</c:v>
                </c:pt>
                <c:pt idx="470">
                  <c:v>-0.28187664554926223</c:v>
                </c:pt>
                <c:pt idx="471">
                  <c:v>-0.24286462660380018</c:v>
                </c:pt>
                <c:pt idx="472">
                  <c:v>-0.28336602483424722</c:v>
                </c:pt>
                <c:pt idx="473">
                  <c:v>-0.34277017077788591</c:v>
                </c:pt>
                <c:pt idx="474">
                  <c:v>-0.1106510114420336</c:v>
                </c:pt>
                <c:pt idx="475">
                  <c:v>-0.20157602448942841</c:v>
                </c:pt>
                <c:pt idx="476">
                  <c:v>-0.30032536350901601</c:v>
                </c:pt>
                <c:pt idx="477">
                  <c:v>-0.26857658975152032</c:v>
                </c:pt>
                <c:pt idx="478">
                  <c:v>-0.21439026230482044</c:v>
                </c:pt>
                <c:pt idx="479">
                  <c:v>-0.30023985172946832</c:v>
                </c:pt>
                <c:pt idx="480">
                  <c:v>-0.27899065331681488</c:v>
                </c:pt>
                <c:pt idx="481">
                  <c:v>-0.21227290973178159</c:v>
                </c:pt>
                <c:pt idx="482">
                  <c:v>-0.19844040760806594</c:v>
                </c:pt>
                <c:pt idx="483">
                  <c:v>-0.27098202137897315</c:v>
                </c:pt>
                <c:pt idx="484">
                  <c:v>-0.16750019486015524</c:v>
                </c:pt>
                <c:pt idx="485">
                  <c:v>-0.24579530638112254</c:v>
                </c:pt>
                <c:pt idx="486">
                  <c:v>-0.23233368224628326</c:v>
                </c:pt>
                <c:pt idx="487">
                  <c:v>-0.23994399453470613</c:v>
                </c:pt>
                <c:pt idx="488">
                  <c:v>-0.35299668287956776</c:v>
                </c:pt>
                <c:pt idx="489">
                  <c:v>-0.27170774357424082</c:v>
                </c:pt>
                <c:pt idx="490">
                  <c:v>-0.32972642158628263</c:v>
                </c:pt>
                <c:pt idx="491">
                  <c:v>-0.3041060113008674</c:v>
                </c:pt>
                <c:pt idx="492">
                  <c:v>-0.19163295464483318</c:v>
                </c:pt>
                <c:pt idx="493">
                  <c:v>-0.28105985927695781</c:v>
                </c:pt>
                <c:pt idx="494">
                  <c:v>-0.3018784357829068</c:v>
                </c:pt>
                <c:pt idx="495">
                  <c:v>-0.20433985747189978</c:v>
                </c:pt>
                <c:pt idx="496">
                  <c:v>-0.25200366302735488</c:v>
                </c:pt>
                <c:pt idx="497">
                  <c:v>-0.14336835016773591</c:v>
                </c:pt>
                <c:pt idx="498">
                  <c:v>-0.24736827431741404</c:v>
                </c:pt>
                <c:pt idx="499">
                  <c:v>-0.18360531379490971</c:v>
                </c:pt>
              </c:numCache>
            </c:numRef>
          </c:xVal>
          <c:yVal>
            <c:numRef>
              <c:f>'A-H-A F'!$E$3:$E$502</c:f>
              <c:numCache>
                <c:formatCode>General</c:formatCode>
                <c:ptCount val="500"/>
                <c:pt idx="0">
                  <c:v>-0.42567412379209063</c:v>
                </c:pt>
                <c:pt idx="1">
                  <c:v>-0.25427444919942432</c:v>
                </c:pt>
                <c:pt idx="2">
                  <c:v>-9.7189760579404233E-2</c:v>
                </c:pt>
                <c:pt idx="3">
                  <c:v>-0.34737551818075846</c:v>
                </c:pt>
                <c:pt idx="4">
                  <c:v>-0.34823948117618425</c:v>
                </c:pt>
                <c:pt idx="5">
                  <c:v>-0.48655031615678584</c:v>
                </c:pt>
                <c:pt idx="6">
                  <c:v>-0.23291426011289446</c:v>
                </c:pt>
                <c:pt idx="7">
                  <c:v>-0.21639730251274619</c:v>
                </c:pt>
                <c:pt idx="8">
                  <c:v>-0.57690994186926958</c:v>
                </c:pt>
                <c:pt idx="9">
                  <c:v>-4.2599218275667761E-2</c:v>
                </c:pt>
                <c:pt idx="10">
                  <c:v>-0.49735378615904957</c:v>
                </c:pt>
                <c:pt idx="11">
                  <c:v>-0.31805697441789305</c:v>
                </c:pt>
                <c:pt idx="12">
                  <c:v>-0.48861177448793541</c:v>
                </c:pt>
                <c:pt idx="13">
                  <c:v>-0.35159562453655124</c:v>
                </c:pt>
                <c:pt idx="14">
                  <c:v>-0.43637142529913953</c:v>
                </c:pt>
                <c:pt idx="15">
                  <c:v>-0.48108371501660657</c:v>
                </c:pt>
                <c:pt idx="16">
                  <c:v>-0.44557765191226495</c:v>
                </c:pt>
                <c:pt idx="17">
                  <c:v>-0.56023876301454767</c:v>
                </c:pt>
                <c:pt idx="18">
                  <c:v>-0.26164779229848478</c:v>
                </c:pt>
                <c:pt idx="19">
                  <c:v>-0.30772390029043584</c:v>
                </c:pt>
                <c:pt idx="20">
                  <c:v>-0.3659255078888411</c:v>
                </c:pt>
                <c:pt idx="21">
                  <c:v>-0.42412115045260768</c:v>
                </c:pt>
                <c:pt idx="22">
                  <c:v>-0.42961008584978022</c:v>
                </c:pt>
                <c:pt idx="23">
                  <c:v>-0.12989800143889671</c:v>
                </c:pt>
                <c:pt idx="24">
                  <c:v>-0.32474811958690286</c:v>
                </c:pt>
                <c:pt idx="25">
                  <c:v>-0.31261374061247482</c:v>
                </c:pt>
                <c:pt idx="26">
                  <c:v>-0.18872741988443675</c:v>
                </c:pt>
                <c:pt idx="27">
                  <c:v>-0.19791405936793549</c:v>
                </c:pt>
                <c:pt idx="28">
                  <c:v>-0.38800001737270656</c:v>
                </c:pt>
                <c:pt idx="29">
                  <c:v>-0.20697512502528895</c:v>
                </c:pt>
                <c:pt idx="30">
                  <c:v>-0.3454363296803204</c:v>
                </c:pt>
                <c:pt idx="31">
                  <c:v>-0.34695287224566579</c:v>
                </c:pt>
                <c:pt idx="32">
                  <c:v>-0.39107305967530032</c:v>
                </c:pt>
                <c:pt idx="33">
                  <c:v>-0.42849259944400386</c:v>
                </c:pt>
                <c:pt idx="34">
                  <c:v>-0.489810992248147</c:v>
                </c:pt>
                <c:pt idx="35">
                  <c:v>-0.48362161773981555</c:v>
                </c:pt>
                <c:pt idx="36">
                  <c:v>-0.37671630856757132</c:v>
                </c:pt>
                <c:pt idx="37">
                  <c:v>-0.18675547038122425</c:v>
                </c:pt>
                <c:pt idx="38">
                  <c:v>-0.42449959197874843</c:v>
                </c:pt>
                <c:pt idx="39">
                  <c:v>-0.35532709284835295</c:v>
                </c:pt>
                <c:pt idx="40">
                  <c:v>-0.37813066018793839</c:v>
                </c:pt>
                <c:pt idx="41">
                  <c:v>-0.53553893325301283</c:v>
                </c:pt>
                <c:pt idx="42">
                  <c:v>-0.39770889591562386</c:v>
                </c:pt>
                <c:pt idx="43">
                  <c:v>-0.47232113178193608</c:v>
                </c:pt>
                <c:pt idx="44">
                  <c:v>-0.28614514148679676</c:v>
                </c:pt>
                <c:pt idx="45">
                  <c:v>-0.33200398080333388</c:v>
                </c:pt>
                <c:pt idx="46">
                  <c:v>-0.31160247047602885</c:v>
                </c:pt>
                <c:pt idx="47">
                  <c:v>-0.18400886671197392</c:v>
                </c:pt>
                <c:pt idx="48">
                  <c:v>-0.22938953689823394</c:v>
                </c:pt>
                <c:pt idx="49">
                  <c:v>-0.29040592393179332</c:v>
                </c:pt>
                <c:pt idx="50">
                  <c:v>-0.23639244458254582</c:v>
                </c:pt>
                <c:pt idx="51">
                  <c:v>-0.30632426595498297</c:v>
                </c:pt>
                <c:pt idx="52">
                  <c:v>-1.9501782710226172E-2</c:v>
                </c:pt>
                <c:pt idx="53">
                  <c:v>-0.38086431922462033</c:v>
                </c:pt>
                <c:pt idx="54">
                  <c:v>-0.30090643398402983</c:v>
                </c:pt>
                <c:pt idx="55">
                  <c:v>-0.26061654397854372</c:v>
                </c:pt>
                <c:pt idx="56">
                  <c:v>-0.42911322739027663</c:v>
                </c:pt>
                <c:pt idx="57">
                  <c:v>-0.56092511880117402</c:v>
                </c:pt>
                <c:pt idx="58">
                  <c:v>-0.38143996287318632</c:v>
                </c:pt>
                <c:pt idx="59">
                  <c:v>-0.52793306254953765</c:v>
                </c:pt>
                <c:pt idx="60">
                  <c:v>-0.10837300789114389</c:v>
                </c:pt>
                <c:pt idx="61">
                  <c:v>-0.24719834944293637</c:v>
                </c:pt>
                <c:pt idx="62">
                  <c:v>-6.1025327240397394E-2</c:v>
                </c:pt>
                <c:pt idx="63">
                  <c:v>-0.44781318098645684</c:v>
                </c:pt>
                <c:pt idx="64">
                  <c:v>-0.40668569037186797</c:v>
                </c:pt>
                <c:pt idx="65">
                  <c:v>-0.75096257052251181</c:v>
                </c:pt>
                <c:pt idx="66">
                  <c:v>-0.28452038710117988</c:v>
                </c:pt>
                <c:pt idx="67">
                  <c:v>-0.46500567503655488</c:v>
                </c:pt>
                <c:pt idx="68">
                  <c:v>-0.13302888951834529</c:v>
                </c:pt>
                <c:pt idx="69">
                  <c:v>-0.30259111319736132</c:v>
                </c:pt>
                <c:pt idx="70">
                  <c:v>-0.2208045191911949</c:v>
                </c:pt>
                <c:pt idx="71">
                  <c:v>-0.45602937678671118</c:v>
                </c:pt>
                <c:pt idx="72">
                  <c:v>-0.68899685089466833</c:v>
                </c:pt>
                <c:pt idx="73">
                  <c:v>-0.13455685469164497</c:v>
                </c:pt>
                <c:pt idx="74">
                  <c:v>-0.40268338649019275</c:v>
                </c:pt>
                <c:pt idx="75">
                  <c:v>-0.52747555109014876</c:v>
                </c:pt>
                <c:pt idx="76">
                  <c:v>-0.33840188498083751</c:v>
                </c:pt>
                <c:pt idx="77">
                  <c:v>-0.51275480958732711</c:v>
                </c:pt>
                <c:pt idx="78">
                  <c:v>-0.12192654899879125</c:v>
                </c:pt>
                <c:pt idx="79">
                  <c:v>-0.29912676677609157</c:v>
                </c:pt>
                <c:pt idx="80">
                  <c:v>-0.41395352897678661</c:v>
                </c:pt>
                <c:pt idx="81">
                  <c:v>-0.26577818577126161</c:v>
                </c:pt>
                <c:pt idx="82">
                  <c:v>-0.20891420179542305</c:v>
                </c:pt>
                <c:pt idx="83">
                  <c:v>-0.67053426504851321</c:v>
                </c:pt>
                <c:pt idx="84">
                  <c:v>-0.47005378223906646</c:v>
                </c:pt>
                <c:pt idx="85">
                  <c:v>-0.36570951741932028</c:v>
                </c:pt>
                <c:pt idx="86">
                  <c:v>-0.55485055706931163</c:v>
                </c:pt>
                <c:pt idx="87">
                  <c:v>-0.41581165493708022</c:v>
                </c:pt>
                <c:pt idx="88">
                  <c:v>-0.29217988300736125</c:v>
                </c:pt>
                <c:pt idx="89">
                  <c:v>-0.30677063501160873</c:v>
                </c:pt>
                <c:pt idx="90">
                  <c:v>-0.29453426106443165</c:v>
                </c:pt>
                <c:pt idx="91">
                  <c:v>-0.29094513238118114</c:v>
                </c:pt>
                <c:pt idx="92">
                  <c:v>-0.26641117181296026</c:v>
                </c:pt>
                <c:pt idx="93">
                  <c:v>-0.38303969409032634</c:v>
                </c:pt>
                <c:pt idx="94">
                  <c:v>-0.10579339474979027</c:v>
                </c:pt>
                <c:pt idx="95">
                  <c:v>-0.40507724164313375</c:v>
                </c:pt>
                <c:pt idx="96">
                  <c:v>-0.35652989644285055</c:v>
                </c:pt>
                <c:pt idx="97">
                  <c:v>-0.53212196838865777</c:v>
                </c:pt>
                <c:pt idx="98">
                  <c:v>-0.32071034636922313</c:v>
                </c:pt>
                <c:pt idx="99">
                  <c:v>-0.36348524266742982</c:v>
                </c:pt>
                <c:pt idx="100">
                  <c:v>-0.27816501043242464</c:v>
                </c:pt>
                <c:pt idx="101">
                  <c:v>-0.11909785451587972</c:v>
                </c:pt>
                <c:pt idx="102">
                  <c:v>-0.24474001538384571</c:v>
                </c:pt>
                <c:pt idx="103">
                  <c:v>-0.32225468392793555</c:v>
                </c:pt>
                <c:pt idx="104">
                  <c:v>-0.30794620627457214</c:v>
                </c:pt>
                <c:pt idx="105">
                  <c:v>-0.24004317665564601</c:v>
                </c:pt>
                <c:pt idx="106">
                  <c:v>-2.3313909289390006E-2</c:v>
                </c:pt>
                <c:pt idx="107">
                  <c:v>-0.36017537122069787</c:v>
                </c:pt>
                <c:pt idx="108">
                  <c:v>-0.21430241216372944</c:v>
                </c:pt>
                <c:pt idx="109">
                  <c:v>-0.44859651910421788</c:v>
                </c:pt>
                <c:pt idx="110">
                  <c:v>-0.34328998117198306</c:v>
                </c:pt>
                <c:pt idx="111">
                  <c:v>-0.26747795886555331</c:v>
                </c:pt>
                <c:pt idx="112">
                  <c:v>-0.21289706294547198</c:v>
                </c:pt>
                <c:pt idx="113">
                  <c:v>-0.32381222620202915</c:v>
                </c:pt>
                <c:pt idx="114">
                  <c:v>-0.24331883621242387</c:v>
                </c:pt>
                <c:pt idx="115">
                  <c:v>-0.19860258918798904</c:v>
                </c:pt>
                <c:pt idx="116">
                  <c:v>-0.32728683310125972</c:v>
                </c:pt>
                <c:pt idx="117">
                  <c:v>-0.19185765058755527</c:v>
                </c:pt>
                <c:pt idx="118">
                  <c:v>-9.0473024445907518E-2</c:v>
                </c:pt>
                <c:pt idx="119">
                  <c:v>-0.17238814103415109</c:v>
                </c:pt>
                <c:pt idx="120">
                  <c:v>-0.23610655582199341</c:v>
                </c:pt>
                <c:pt idx="121">
                  <c:v>-0.41185453785433607</c:v>
                </c:pt>
                <c:pt idx="122">
                  <c:v>-0.41209060379114792</c:v>
                </c:pt>
                <c:pt idx="123">
                  <c:v>-0.29574119903457058</c:v>
                </c:pt>
                <c:pt idx="124">
                  <c:v>-0.51508511065958162</c:v>
                </c:pt>
                <c:pt idx="125">
                  <c:v>-0.27280445459350594</c:v>
                </c:pt>
                <c:pt idx="126">
                  <c:v>-0.31464018091552437</c:v>
                </c:pt>
                <c:pt idx="127">
                  <c:v>-0.35690769514293635</c:v>
                </c:pt>
                <c:pt idx="128">
                  <c:v>-0.50171773938556552</c:v>
                </c:pt>
                <c:pt idx="129">
                  <c:v>-0.4383991123049305</c:v>
                </c:pt>
                <c:pt idx="130">
                  <c:v>-0.67737072860090974</c:v>
                </c:pt>
                <c:pt idx="131">
                  <c:v>-9.1847002601694525E-3</c:v>
                </c:pt>
                <c:pt idx="132">
                  <c:v>-0.35426902465729876</c:v>
                </c:pt>
                <c:pt idx="133">
                  <c:v>-0.2581920722314362</c:v>
                </c:pt>
                <c:pt idx="134">
                  <c:v>-0.17231528258712073</c:v>
                </c:pt>
                <c:pt idx="135">
                  <c:v>-0.33361030075121539</c:v>
                </c:pt>
                <c:pt idx="136">
                  <c:v>-0.24949578851180926</c:v>
                </c:pt>
                <c:pt idx="137">
                  <c:v>-0.58374452108638253</c:v>
                </c:pt>
                <c:pt idx="138">
                  <c:v>-0.44143870786242023</c:v>
                </c:pt>
                <c:pt idx="139">
                  <c:v>-0.27709028504209132</c:v>
                </c:pt>
                <c:pt idx="140">
                  <c:v>-0.21299221387598544</c:v>
                </c:pt>
                <c:pt idx="141">
                  <c:v>-0.27378006132863175</c:v>
                </c:pt>
                <c:pt idx="142">
                  <c:v>-0.24283563501120461</c:v>
                </c:pt>
                <c:pt idx="143">
                  <c:v>-0.40065927618261432</c:v>
                </c:pt>
                <c:pt idx="144">
                  <c:v>-0.31408618783464876</c:v>
                </c:pt>
                <c:pt idx="145">
                  <c:v>-0.38476650958683245</c:v>
                </c:pt>
                <c:pt idx="146">
                  <c:v>-0.17999760245669624</c:v>
                </c:pt>
                <c:pt idx="147">
                  <c:v>-0.41302962081099831</c:v>
                </c:pt>
                <c:pt idx="148">
                  <c:v>-0.37354208766184965</c:v>
                </c:pt>
                <c:pt idx="149">
                  <c:v>-0.30773148639355935</c:v>
                </c:pt>
                <c:pt idx="150">
                  <c:v>-0.27162103710438557</c:v>
                </c:pt>
                <c:pt idx="151">
                  <c:v>-7.1830794911401236E-2</c:v>
                </c:pt>
                <c:pt idx="152">
                  <c:v>-0.54405894383159503</c:v>
                </c:pt>
                <c:pt idx="153">
                  <c:v>-6.9875279049304823E-2</c:v>
                </c:pt>
                <c:pt idx="154">
                  <c:v>-0.24451063192457206</c:v>
                </c:pt>
                <c:pt idx="155">
                  <c:v>-0.26398322617964365</c:v>
                </c:pt>
                <c:pt idx="156">
                  <c:v>-0.23734857975535531</c:v>
                </c:pt>
                <c:pt idx="157">
                  <c:v>-0.32042890470257318</c:v>
                </c:pt>
                <c:pt idx="158">
                  <c:v>-0.50057951827230351</c:v>
                </c:pt>
                <c:pt idx="159">
                  <c:v>-0.17217209662115368</c:v>
                </c:pt>
                <c:pt idx="160">
                  <c:v>-0.48964000662422907</c:v>
                </c:pt>
                <c:pt idx="161">
                  <c:v>-0.19674549926813281</c:v>
                </c:pt>
                <c:pt idx="162">
                  <c:v>-0.32042545201516098</c:v>
                </c:pt>
                <c:pt idx="163">
                  <c:v>-0.40324080503848481</c:v>
                </c:pt>
                <c:pt idx="164">
                  <c:v>-0.53678320838915261</c:v>
                </c:pt>
                <c:pt idx="165">
                  <c:v>-0.20804285991006191</c:v>
                </c:pt>
                <c:pt idx="166">
                  <c:v>-0.54521778158310008</c:v>
                </c:pt>
                <c:pt idx="167">
                  <c:v>-0.36851918782478865</c:v>
                </c:pt>
                <c:pt idx="168">
                  <c:v>-0.25042305462072273</c:v>
                </c:pt>
                <c:pt idx="169">
                  <c:v>-0.21560172775218719</c:v>
                </c:pt>
                <c:pt idx="170">
                  <c:v>-0.27936079135154851</c:v>
                </c:pt>
                <c:pt idx="171">
                  <c:v>-0.54892136714549722</c:v>
                </c:pt>
                <c:pt idx="172">
                  <c:v>-0.29863128509145231</c:v>
                </c:pt>
                <c:pt idx="173">
                  <c:v>-0.28947825840464775</c:v>
                </c:pt>
                <c:pt idx="174">
                  <c:v>-0.66035501479918923</c:v>
                </c:pt>
                <c:pt idx="175">
                  <c:v>-0.23129639458810042</c:v>
                </c:pt>
                <c:pt idx="176">
                  <c:v>-0.38464475722935138</c:v>
                </c:pt>
                <c:pt idx="177">
                  <c:v>-0.55970452976044349</c:v>
                </c:pt>
                <c:pt idx="178">
                  <c:v>-0.42144206342469837</c:v>
                </c:pt>
                <c:pt idx="179">
                  <c:v>-0.30670538467218839</c:v>
                </c:pt>
                <c:pt idx="180">
                  <c:v>-0.35808203057980814</c:v>
                </c:pt>
                <c:pt idx="181">
                  <c:v>-0.33251213723155004</c:v>
                </c:pt>
                <c:pt idx="182">
                  <c:v>-0.20839756873705059</c:v>
                </c:pt>
                <c:pt idx="183">
                  <c:v>-0.40216620935982206</c:v>
                </c:pt>
                <c:pt idx="184">
                  <c:v>-0.48966363345850678</c:v>
                </c:pt>
                <c:pt idx="185">
                  <c:v>-0.38149811827429175</c:v>
                </c:pt>
                <c:pt idx="186">
                  <c:v>-0.38597638020643227</c:v>
                </c:pt>
                <c:pt idx="187">
                  <c:v>-0.44799885889692243</c:v>
                </c:pt>
                <c:pt idx="188">
                  <c:v>-0.28841970893831481</c:v>
                </c:pt>
                <c:pt idx="189">
                  <c:v>-8.9599642066630777E-2</c:v>
                </c:pt>
                <c:pt idx="190">
                  <c:v>-0.18134961116119619</c:v>
                </c:pt>
                <c:pt idx="191">
                  <c:v>-0.62489225303724594</c:v>
                </c:pt>
                <c:pt idx="192">
                  <c:v>-0.37261434871292232</c:v>
                </c:pt>
                <c:pt idx="193">
                  <c:v>-0.30121289399561768</c:v>
                </c:pt>
                <c:pt idx="194">
                  <c:v>-0.51315491163654592</c:v>
                </c:pt>
                <c:pt idx="195">
                  <c:v>-0.25531434606712483</c:v>
                </c:pt>
                <c:pt idx="196">
                  <c:v>-0.27102102873014539</c:v>
                </c:pt>
                <c:pt idx="197">
                  <c:v>-0.38285137989335394</c:v>
                </c:pt>
                <c:pt idx="198">
                  <c:v>-0.22973674106943567</c:v>
                </c:pt>
                <c:pt idx="199">
                  <c:v>-0.25121249144822166</c:v>
                </c:pt>
                <c:pt idx="200">
                  <c:v>-0.49502812003285812</c:v>
                </c:pt>
                <c:pt idx="201">
                  <c:v>-0.24888923220875603</c:v>
                </c:pt>
                <c:pt idx="202">
                  <c:v>-0.1526633025751962</c:v>
                </c:pt>
                <c:pt idx="203">
                  <c:v>-0.37156739339636652</c:v>
                </c:pt>
                <c:pt idx="204">
                  <c:v>-0.12336593528196296</c:v>
                </c:pt>
                <c:pt idx="205">
                  <c:v>-0.55405966319678168</c:v>
                </c:pt>
                <c:pt idx="206">
                  <c:v>-0.22805742635109574</c:v>
                </c:pt>
                <c:pt idx="207">
                  <c:v>-0.33222401490685738</c:v>
                </c:pt>
                <c:pt idx="208">
                  <c:v>-0.219223492965744</c:v>
                </c:pt>
                <c:pt idx="209">
                  <c:v>-0.27272070214321781</c:v>
                </c:pt>
                <c:pt idx="210">
                  <c:v>-0.38156455560638458</c:v>
                </c:pt>
                <c:pt idx="211">
                  <c:v>-0.48996337006229307</c:v>
                </c:pt>
                <c:pt idx="212">
                  <c:v>-0.34207737773296637</c:v>
                </c:pt>
                <c:pt idx="213">
                  <c:v>-0.38610793776257241</c:v>
                </c:pt>
                <c:pt idx="214">
                  <c:v>-0.44894115760710929</c:v>
                </c:pt>
                <c:pt idx="215">
                  <c:v>-0.26566877184015802</c:v>
                </c:pt>
                <c:pt idx="216">
                  <c:v>-0.25847179292003852</c:v>
                </c:pt>
                <c:pt idx="217">
                  <c:v>-0.47237169168497078</c:v>
                </c:pt>
                <c:pt idx="218">
                  <c:v>-0.43676272113014775</c:v>
                </c:pt>
                <c:pt idx="219">
                  <c:v>-0.36516961980561807</c:v>
                </c:pt>
                <c:pt idx="220">
                  <c:v>-0.26166061033151827</c:v>
                </c:pt>
                <c:pt idx="221">
                  <c:v>-0.45123378329407832</c:v>
                </c:pt>
                <c:pt idx="222">
                  <c:v>-0.34313083963720481</c:v>
                </c:pt>
                <c:pt idx="223">
                  <c:v>-0.16515889194866018</c:v>
                </c:pt>
                <c:pt idx="224">
                  <c:v>-0.17938846115979348</c:v>
                </c:pt>
                <c:pt idx="225">
                  <c:v>-0.35417731065906438</c:v>
                </c:pt>
                <c:pt idx="226">
                  <c:v>-0.5018193821253365</c:v>
                </c:pt>
                <c:pt idx="227">
                  <c:v>-0.2507086292712859</c:v>
                </c:pt>
                <c:pt idx="228">
                  <c:v>-0.23233202650988188</c:v>
                </c:pt>
                <c:pt idx="229">
                  <c:v>-0.2795330431377579</c:v>
                </c:pt>
                <c:pt idx="230">
                  <c:v>-0.21568796905514442</c:v>
                </c:pt>
                <c:pt idx="231">
                  <c:v>-0.30238037294133996</c:v>
                </c:pt>
                <c:pt idx="232">
                  <c:v>-0.26810822765740289</c:v>
                </c:pt>
                <c:pt idx="233">
                  <c:v>-0.26025505418066963</c:v>
                </c:pt>
                <c:pt idx="234">
                  <c:v>-0.36994494378039788</c:v>
                </c:pt>
                <c:pt idx="235">
                  <c:v>-0.47769184401520526</c:v>
                </c:pt>
                <c:pt idx="236">
                  <c:v>-0.43915183919765705</c:v>
                </c:pt>
                <c:pt idx="237">
                  <c:v>-0.42345544841982768</c:v>
                </c:pt>
                <c:pt idx="238">
                  <c:v>-0.32345703470926152</c:v>
                </c:pt>
                <c:pt idx="239">
                  <c:v>-0.36212266130029436</c:v>
                </c:pt>
                <c:pt idx="240">
                  <c:v>-0.22990751427553222</c:v>
                </c:pt>
                <c:pt idx="241">
                  <c:v>1.5439802551398698E-2</c:v>
                </c:pt>
                <c:pt idx="242">
                  <c:v>-0.42252411723150113</c:v>
                </c:pt>
                <c:pt idx="243">
                  <c:v>-0.48076518503588273</c:v>
                </c:pt>
                <c:pt idx="244">
                  <c:v>-0.35395683410226686</c:v>
                </c:pt>
                <c:pt idx="245">
                  <c:v>-0.35254167888976262</c:v>
                </c:pt>
                <c:pt idx="246">
                  <c:v>-0.41517261504307751</c:v>
                </c:pt>
                <c:pt idx="247">
                  <c:v>-0.43051571356932838</c:v>
                </c:pt>
                <c:pt idx="248">
                  <c:v>-0.20905561777338413</c:v>
                </c:pt>
                <c:pt idx="249">
                  <c:v>-0.39032113303563903</c:v>
                </c:pt>
                <c:pt idx="250">
                  <c:v>-0.46805796578159892</c:v>
                </c:pt>
                <c:pt idx="251">
                  <c:v>-5.653340455491789E-3</c:v>
                </c:pt>
                <c:pt idx="252">
                  <c:v>-0.35125419464001117</c:v>
                </c:pt>
                <c:pt idx="253">
                  <c:v>-0.18949640833267892</c:v>
                </c:pt>
                <c:pt idx="254">
                  <c:v>-0.35204840149437888</c:v>
                </c:pt>
                <c:pt idx="255">
                  <c:v>-0.40793132899745288</c:v>
                </c:pt>
                <c:pt idx="256">
                  <c:v>-0.387587573156429</c:v>
                </c:pt>
                <c:pt idx="257">
                  <c:v>-0.44192218269786826</c:v>
                </c:pt>
                <c:pt idx="258">
                  <c:v>-0.42977254320068747</c:v>
                </c:pt>
                <c:pt idx="259">
                  <c:v>-0.31532796451403566</c:v>
                </c:pt>
                <c:pt idx="260">
                  <c:v>-0.33518283755047107</c:v>
                </c:pt>
                <c:pt idx="261">
                  <c:v>-0.27945582183865703</c:v>
                </c:pt>
                <c:pt idx="262">
                  <c:v>-0.22905077016807118</c:v>
                </c:pt>
                <c:pt idx="263">
                  <c:v>-0.631823532739055</c:v>
                </c:pt>
                <c:pt idx="264">
                  <c:v>-0.36888390377574604</c:v>
                </c:pt>
                <c:pt idx="265">
                  <c:v>-0.31903285887233257</c:v>
                </c:pt>
                <c:pt idx="266">
                  <c:v>-0.51206927896559673</c:v>
                </c:pt>
                <c:pt idx="267">
                  <c:v>-0.25701198983006363</c:v>
                </c:pt>
                <c:pt idx="268">
                  <c:v>-0.23269357981578762</c:v>
                </c:pt>
                <c:pt idx="269">
                  <c:v>-0.29983721318086093</c:v>
                </c:pt>
                <c:pt idx="270">
                  <c:v>-0.42445687955733014</c:v>
                </c:pt>
                <c:pt idx="271">
                  <c:v>-0.14423160372603641</c:v>
                </c:pt>
                <c:pt idx="272">
                  <c:v>-0.35342802481943225</c:v>
                </c:pt>
                <c:pt idx="273">
                  <c:v>-0.34090862632243507</c:v>
                </c:pt>
                <c:pt idx="274">
                  <c:v>-0.37804836095735522</c:v>
                </c:pt>
                <c:pt idx="275">
                  <c:v>-0.37137250633179086</c:v>
                </c:pt>
                <c:pt idx="276">
                  <c:v>-0.32667492940215015</c:v>
                </c:pt>
                <c:pt idx="277">
                  <c:v>-0.4645708355540874</c:v>
                </c:pt>
                <c:pt idx="278">
                  <c:v>-0.36120728190831008</c:v>
                </c:pt>
                <c:pt idx="279">
                  <c:v>-0.26846156253837955</c:v>
                </c:pt>
                <c:pt idx="280">
                  <c:v>-0.34355569669359826</c:v>
                </c:pt>
                <c:pt idx="281">
                  <c:v>-0.35626690724478743</c:v>
                </c:pt>
                <c:pt idx="282">
                  <c:v>-0.57290941937962714</c:v>
                </c:pt>
                <c:pt idx="283">
                  <c:v>-0.2157819387636557</c:v>
                </c:pt>
                <c:pt idx="284">
                  <c:v>-0.54690600439150561</c:v>
                </c:pt>
                <c:pt idx="285">
                  <c:v>-0.64911483235122491</c:v>
                </c:pt>
                <c:pt idx="286">
                  <c:v>-0.30538464520440617</c:v>
                </c:pt>
                <c:pt idx="287">
                  <c:v>-0.2337572792819812</c:v>
                </c:pt>
                <c:pt idx="288">
                  <c:v>-0.27396899482223408</c:v>
                </c:pt>
                <c:pt idx="289">
                  <c:v>-0.39036513729236505</c:v>
                </c:pt>
                <c:pt idx="290">
                  <c:v>-0.43652657518269694</c:v>
                </c:pt>
                <c:pt idx="291">
                  <c:v>-0.31987656225608191</c:v>
                </c:pt>
                <c:pt idx="292">
                  <c:v>-0.52561165841801771</c:v>
                </c:pt>
                <c:pt idx="293">
                  <c:v>-0.24906149083976914</c:v>
                </c:pt>
                <c:pt idx="294">
                  <c:v>-0.52767111023120661</c:v>
                </c:pt>
                <c:pt idx="295">
                  <c:v>-0.35211662101041913</c:v>
                </c:pt>
                <c:pt idx="296">
                  <c:v>-0.45950184445018927</c:v>
                </c:pt>
                <c:pt idx="297">
                  <c:v>-0.2383597976341302</c:v>
                </c:pt>
                <c:pt idx="298">
                  <c:v>-0.44042735789085413</c:v>
                </c:pt>
                <c:pt idx="299">
                  <c:v>-0.42946276925460397</c:v>
                </c:pt>
                <c:pt idx="300">
                  <c:v>-0.29143909429684817</c:v>
                </c:pt>
                <c:pt idx="301">
                  <c:v>-0.37242681302019104</c:v>
                </c:pt>
                <c:pt idx="302">
                  <c:v>-0.3640932702705833</c:v>
                </c:pt>
                <c:pt idx="303">
                  <c:v>-0.20916983957581037</c:v>
                </c:pt>
                <c:pt idx="304">
                  <c:v>-0.34463807031910382</c:v>
                </c:pt>
                <c:pt idx="305">
                  <c:v>-0.35232369798303498</c:v>
                </c:pt>
                <c:pt idx="306">
                  <c:v>-0.3074750186868328</c:v>
                </c:pt>
                <c:pt idx="307">
                  <c:v>-0.21307871130806572</c:v>
                </c:pt>
                <c:pt idx="308">
                  <c:v>-0.33578344359327711</c:v>
                </c:pt>
                <c:pt idx="309">
                  <c:v>-0.3514824387781143</c:v>
                </c:pt>
                <c:pt idx="310">
                  <c:v>-0.41370214347220902</c:v>
                </c:pt>
                <c:pt idx="311">
                  <c:v>-0.3006435709165714</c:v>
                </c:pt>
                <c:pt idx="312">
                  <c:v>-0.46627255735793982</c:v>
                </c:pt>
                <c:pt idx="313">
                  <c:v>-0.38438465649305326</c:v>
                </c:pt>
                <c:pt idx="314">
                  <c:v>-0.41367755737261624</c:v>
                </c:pt>
                <c:pt idx="315">
                  <c:v>-0.30528223681746908</c:v>
                </c:pt>
                <c:pt idx="316">
                  <c:v>-0.43746987838627394</c:v>
                </c:pt>
                <c:pt idx="317">
                  <c:v>-0.31266709950867738</c:v>
                </c:pt>
                <c:pt idx="318">
                  <c:v>-9.9714817300857198E-2</c:v>
                </c:pt>
                <c:pt idx="319">
                  <c:v>-0.46084236412323332</c:v>
                </c:pt>
                <c:pt idx="320">
                  <c:v>-6.8881956003464889E-2</c:v>
                </c:pt>
                <c:pt idx="321">
                  <c:v>-0.34776628457753006</c:v>
                </c:pt>
                <c:pt idx="322">
                  <c:v>-0.26806563388741733</c:v>
                </c:pt>
                <c:pt idx="323">
                  <c:v>-0.51662256073751256</c:v>
                </c:pt>
                <c:pt idx="324">
                  <c:v>-0.30296147435179288</c:v>
                </c:pt>
                <c:pt idx="325">
                  <c:v>-8.9721137011383766E-4</c:v>
                </c:pt>
                <c:pt idx="326">
                  <c:v>-0.40937640879835996</c:v>
                </c:pt>
                <c:pt idx="327">
                  <c:v>-0.27290646231885579</c:v>
                </c:pt>
                <c:pt idx="328">
                  <c:v>-0.26463706038609619</c:v>
                </c:pt>
                <c:pt idx="329">
                  <c:v>-0.38182071142205326</c:v>
                </c:pt>
                <c:pt idx="330">
                  <c:v>-0.67660636064778334</c:v>
                </c:pt>
                <c:pt idx="331">
                  <c:v>-0.47108870456175428</c:v>
                </c:pt>
                <c:pt idx="332">
                  <c:v>-0.32038505201722561</c:v>
                </c:pt>
                <c:pt idx="333">
                  <c:v>-9.5727434531507227E-2</c:v>
                </c:pt>
                <c:pt idx="334">
                  <c:v>-0.45064246138543257</c:v>
                </c:pt>
                <c:pt idx="335">
                  <c:v>-0.44143202313073426</c:v>
                </c:pt>
                <c:pt idx="336">
                  <c:v>-0.24471531851748654</c:v>
                </c:pt>
                <c:pt idx="337">
                  <c:v>-0.5085010406920063</c:v>
                </c:pt>
                <c:pt idx="338">
                  <c:v>-0.3767236460337518</c:v>
                </c:pt>
                <c:pt idx="339">
                  <c:v>-6.6597323375791329E-2</c:v>
                </c:pt>
                <c:pt idx="340">
                  <c:v>-0.2954638709860305</c:v>
                </c:pt>
                <c:pt idx="341">
                  <c:v>-0.30062592191502441</c:v>
                </c:pt>
                <c:pt idx="342">
                  <c:v>-0.18279332315671659</c:v>
                </c:pt>
                <c:pt idx="343">
                  <c:v>-0.15978222913761359</c:v>
                </c:pt>
                <c:pt idx="344">
                  <c:v>-0.41154419195761904</c:v>
                </c:pt>
                <c:pt idx="345">
                  <c:v>-0.43537811472433302</c:v>
                </c:pt>
                <c:pt idx="346">
                  <c:v>-0.34234958905258467</c:v>
                </c:pt>
                <c:pt idx="347">
                  <c:v>-0.48092227956621536</c:v>
                </c:pt>
                <c:pt idx="348">
                  <c:v>-0.33714001431292512</c:v>
                </c:pt>
                <c:pt idx="349">
                  <c:v>-0.3550116408482813</c:v>
                </c:pt>
                <c:pt idx="350">
                  <c:v>-0.33499978587123957</c:v>
                </c:pt>
                <c:pt idx="351">
                  <c:v>-0.35775086006881618</c:v>
                </c:pt>
                <c:pt idx="352">
                  <c:v>-0.35818603757263712</c:v>
                </c:pt>
                <c:pt idx="353">
                  <c:v>-0.30078136380258785</c:v>
                </c:pt>
                <c:pt idx="354">
                  <c:v>-0.23215054648774675</c:v>
                </c:pt>
                <c:pt idx="355">
                  <c:v>-0.29091253973039288</c:v>
                </c:pt>
                <c:pt idx="356">
                  <c:v>-0.39337685117114418</c:v>
                </c:pt>
                <c:pt idx="357">
                  <c:v>-0.28424214841555673</c:v>
                </c:pt>
                <c:pt idx="358">
                  <c:v>-0.27768046868115381</c:v>
                </c:pt>
                <c:pt idx="359">
                  <c:v>-0.41829544051971679</c:v>
                </c:pt>
                <c:pt idx="360">
                  <c:v>-0.49348715719102282</c:v>
                </c:pt>
                <c:pt idx="361">
                  <c:v>-0.32568662821262662</c:v>
                </c:pt>
                <c:pt idx="362">
                  <c:v>-0.51910639095885558</c:v>
                </c:pt>
                <c:pt idx="363">
                  <c:v>-0.39490441862844888</c:v>
                </c:pt>
                <c:pt idx="364">
                  <c:v>-0.18887176845748274</c:v>
                </c:pt>
                <c:pt idx="365">
                  <c:v>-0.39543481864790414</c:v>
                </c:pt>
                <c:pt idx="366">
                  <c:v>-0.31324265112251382</c:v>
                </c:pt>
                <c:pt idx="367">
                  <c:v>-0.1776867191632957</c:v>
                </c:pt>
                <c:pt idx="368">
                  <c:v>-4.9892298104015131E-2</c:v>
                </c:pt>
                <c:pt idx="369">
                  <c:v>-0.44877284756119179</c:v>
                </c:pt>
                <c:pt idx="370">
                  <c:v>-0.33729724621454232</c:v>
                </c:pt>
                <c:pt idx="371">
                  <c:v>-0.24060912648511171</c:v>
                </c:pt>
                <c:pt idx="372">
                  <c:v>-0.45324485830280742</c:v>
                </c:pt>
                <c:pt idx="373">
                  <c:v>-0.35105284340008031</c:v>
                </c:pt>
                <c:pt idx="374">
                  <c:v>-0.34103363154541433</c:v>
                </c:pt>
                <c:pt idx="375">
                  <c:v>-0.46471051361049986</c:v>
                </c:pt>
                <c:pt idx="376">
                  <c:v>-0.17621521358962719</c:v>
                </c:pt>
                <c:pt idx="377">
                  <c:v>-0.31900556563557853</c:v>
                </c:pt>
                <c:pt idx="378">
                  <c:v>-0.36769304195773644</c:v>
                </c:pt>
                <c:pt idx="379">
                  <c:v>-0.52978609548797251</c:v>
                </c:pt>
                <c:pt idx="380">
                  <c:v>-0.28262658357182202</c:v>
                </c:pt>
                <c:pt idx="381">
                  <c:v>-0.41582035195607692</c:v>
                </c:pt>
                <c:pt idx="382">
                  <c:v>-0.18670650080505224</c:v>
                </c:pt>
                <c:pt idx="383">
                  <c:v>-0.42917572604366444</c:v>
                </c:pt>
                <c:pt idx="384">
                  <c:v>-0.3618290088333283</c:v>
                </c:pt>
                <c:pt idx="385">
                  <c:v>-0.38288483536203777</c:v>
                </c:pt>
                <c:pt idx="386">
                  <c:v>-0.39102110983251842</c:v>
                </c:pt>
                <c:pt idx="387">
                  <c:v>-0.34377873555869687</c:v>
                </c:pt>
                <c:pt idx="388">
                  <c:v>-0.34749789896314631</c:v>
                </c:pt>
                <c:pt idx="389">
                  <c:v>-0.14636255511564986</c:v>
                </c:pt>
                <c:pt idx="390">
                  <c:v>-0.52714676322252607</c:v>
                </c:pt>
                <c:pt idx="391">
                  <c:v>-0.494019128089211</c:v>
                </c:pt>
                <c:pt idx="392">
                  <c:v>-0.41761739678378595</c:v>
                </c:pt>
                <c:pt idx="393">
                  <c:v>-0.49304023584643741</c:v>
                </c:pt>
                <c:pt idx="394">
                  <c:v>-0.29362988851507082</c:v>
                </c:pt>
                <c:pt idx="395">
                  <c:v>-0.42908337660761237</c:v>
                </c:pt>
                <c:pt idx="396">
                  <c:v>-0.14111443123616757</c:v>
                </c:pt>
                <c:pt idx="397">
                  <c:v>-0.49150357466176331</c:v>
                </c:pt>
                <c:pt idx="398">
                  <c:v>-0.24352250510284279</c:v>
                </c:pt>
                <c:pt idx="399">
                  <c:v>-8.3114304957285404E-2</c:v>
                </c:pt>
                <c:pt idx="400">
                  <c:v>-0.4362201404917474</c:v>
                </c:pt>
                <c:pt idx="401">
                  <c:v>-0.34344386892210882</c:v>
                </c:pt>
                <c:pt idx="402">
                  <c:v>-0.38280654607318032</c:v>
                </c:pt>
                <c:pt idx="403">
                  <c:v>-0.39764361098865436</c:v>
                </c:pt>
                <c:pt idx="404">
                  <c:v>-0.24094788240172774</c:v>
                </c:pt>
                <c:pt idx="405">
                  <c:v>-0.36855265697317768</c:v>
                </c:pt>
                <c:pt idx="406">
                  <c:v>-0.42886662760593991</c:v>
                </c:pt>
                <c:pt idx="407">
                  <c:v>-0.18978730324980059</c:v>
                </c:pt>
                <c:pt idx="408">
                  <c:v>-0.50054804303498068</c:v>
                </c:pt>
                <c:pt idx="409">
                  <c:v>-0.23515592473850838</c:v>
                </c:pt>
                <c:pt idx="410">
                  <c:v>-0.35098989573733447</c:v>
                </c:pt>
                <c:pt idx="411">
                  <c:v>-0.38219011036935602</c:v>
                </c:pt>
                <c:pt idx="412">
                  <c:v>-0.23458489488981341</c:v>
                </c:pt>
                <c:pt idx="413">
                  <c:v>-7.5903847694855239E-2</c:v>
                </c:pt>
                <c:pt idx="414">
                  <c:v>-0.34877130604016576</c:v>
                </c:pt>
                <c:pt idx="415">
                  <c:v>-0.27803366988048195</c:v>
                </c:pt>
                <c:pt idx="416">
                  <c:v>-0.46770603997752747</c:v>
                </c:pt>
                <c:pt idx="417">
                  <c:v>-0.29989313202256196</c:v>
                </c:pt>
                <c:pt idx="418">
                  <c:v>-0.25658410675292181</c:v>
                </c:pt>
                <c:pt idx="419">
                  <c:v>-0.35225365277955012</c:v>
                </c:pt>
                <c:pt idx="420">
                  <c:v>-0.403760048295152</c:v>
                </c:pt>
                <c:pt idx="421">
                  <c:v>-0.19186993492367088</c:v>
                </c:pt>
                <c:pt idx="422">
                  <c:v>-0.1915211130068985</c:v>
                </c:pt>
                <c:pt idx="423">
                  <c:v>-0.29338238276619832</c:v>
                </c:pt>
                <c:pt idx="424">
                  <c:v>-0.33435671768745734</c:v>
                </c:pt>
                <c:pt idx="425">
                  <c:v>-0.38964162603516989</c:v>
                </c:pt>
                <c:pt idx="426">
                  <c:v>-0.28153129926837606</c:v>
                </c:pt>
                <c:pt idx="427">
                  <c:v>-0.36461715106765091</c:v>
                </c:pt>
                <c:pt idx="428">
                  <c:v>-0.31066400383293352</c:v>
                </c:pt>
                <c:pt idx="429">
                  <c:v>-0.47405970206392212</c:v>
                </c:pt>
                <c:pt idx="430">
                  <c:v>-0.45240227733149402</c:v>
                </c:pt>
                <c:pt idx="431">
                  <c:v>-0.45749317061228595</c:v>
                </c:pt>
                <c:pt idx="432">
                  <c:v>-0.13645653182120523</c:v>
                </c:pt>
                <c:pt idx="433">
                  <c:v>-0.38789547774538063</c:v>
                </c:pt>
                <c:pt idx="434">
                  <c:v>-0.27671975018340367</c:v>
                </c:pt>
                <c:pt idx="435">
                  <c:v>-0.33545500848859178</c:v>
                </c:pt>
                <c:pt idx="436">
                  <c:v>-0.29827472811202982</c:v>
                </c:pt>
                <c:pt idx="437">
                  <c:v>-0.41666065881295838</c:v>
                </c:pt>
                <c:pt idx="438">
                  <c:v>-0.13225361435435015</c:v>
                </c:pt>
                <c:pt idx="439">
                  <c:v>-0.28640299379022893</c:v>
                </c:pt>
                <c:pt idx="440">
                  <c:v>-0.34561960482302068</c:v>
                </c:pt>
                <c:pt idx="441">
                  <c:v>-0.32056318065774336</c:v>
                </c:pt>
                <c:pt idx="442">
                  <c:v>-0.45393600467913475</c:v>
                </c:pt>
                <c:pt idx="443">
                  <c:v>-0.17804972339793537</c:v>
                </c:pt>
                <c:pt idx="444">
                  <c:v>-0.25826971903384582</c:v>
                </c:pt>
                <c:pt idx="445">
                  <c:v>-0.31402379814284448</c:v>
                </c:pt>
                <c:pt idx="446">
                  <c:v>-0.36525459694741758</c:v>
                </c:pt>
                <c:pt idx="447">
                  <c:v>-0.1930617646567982</c:v>
                </c:pt>
                <c:pt idx="448">
                  <c:v>-0.22024407822089134</c:v>
                </c:pt>
                <c:pt idx="449">
                  <c:v>-0.30300011771917862</c:v>
                </c:pt>
                <c:pt idx="450">
                  <c:v>-0.35414261368537547</c:v>
                </c:pt>
                <c:pt idx="451">
                  <c:v>-7.8348559104145538E-2</c:v>
                </c:pt>
                <c:pt idx="452">
                  <c:v>-0.27063834502159373</c:v>
                </c:pt>
                <c:pt idx="453">
                  <c:v>-0.25515411065018229</c:v>
                </c:pt>
                <c:pt idx="454">
                  <c:v>-0.45001973351181018</c:v>
                </c:pt>
                <c:pt idx="455">
                  <c:v>-0.32625059573455917</c:v>
                </c:pt>
                <c:pt idx="456">
                  <c:v>-0.30106661148963293</c:v>
                </c:pt>
                <c:pt idx="457">
                  <c:v>-0.23934279179682569</c:v>
                </c:pt>
                <c:pt idx="458">
                  <c:v>-0.25651099423522788</c:v>
                </c:pt>
                <c:pt idx="459">
                  <c:v>-0.16882319133768001</c:v>
                </c:pt>
                <c:pt idx="460">
                  <c:v>-0.24562736737854637</c:v>
                </c:pt>
                <c:pt idx="461">
                  <c:v>-0.18344943755942822</c:v>
                </c:pt>
                <c:pt idx="462">
                  <c:v>-0.29332154257430082</c:v>
                </c:pt>
                <c:pt idx="463">
                  <c:v>-0.20534816936127606</c:v>
                </c:pt>
                <c:pt idx="464">
                  <c:v>-0.32292879058491047</c:v>
                </c:pt>
                <c:pt idx="465">
                  <c:v>-0.51479021317797502</c:v>
                </c:pt>
                <c:pt idx="466">
                  <c:v>-0.31423464661016076</c:v>
                </c:pt>
                <c:pt idx="467">
                  <c:v>-0.43812351322996279</c:v>
                </c:pt>
                <c:pt idx="468">
                  <c:v>-0.42019753472733529</c:v>
                </c:pt>
                <c:pt idx="469">
                  <c:v>-0.4738899142327479</c:v>
                </c:pt>
                <c:pt idx="470">
                  <c:v>-0.45556532638134517</c:v>
                </c:pt>
                <c:pt idx="471">
                  <c:v>-0.37597996330953809</c:v>
                </c:pt>
                <c:pt idx="472">
                  <c:v>-0.22715789872859288</c:v>
                </c:pt>
                <c:pt idx="473">
                  <c:v>-0.19859205355614901</c:v>
                </c:pt>
                <c:pt idx="474">
                  <c:v>-0.71794604087683089</c:v>
                </c:pt>
                <c:pt idx="475">
                  <c:v>-0.33956531981578036</c:v>
                </c:pt>
                <c:pt idx="476">
                  <c:v>-0.28153528367866087</c:v>
                </c:pt>
                <c:pt idx="477">
                  <c:v>-0.27262939485093185</c:v>
                </c:pt>
                <c:pt idx="478">
                  <c:v>-0.48133622877728782</c:v>
                </c:pt>
                <c:pt idx="479">
                  <c:v>-0.32203457111469047</c:v>
                </c:pt>
                <c:pt idx="480">
                  <c:v>-0.29742391247715388</c:v>
                </c:pt>
                <c:pt idx="481">
                  <c:v>-0.40010630846115353</c:v>
                </c:pt>
                <c:pt idx="482">
                  <c:v>-0.43865871481405094</c:v>
                </c:pt>
                <c:pt idx="483">
                  <c:v>-0.35457039454646438</c:v>
                </c:pt>
                <c:pt idx="484">
                  <c:v>-0.41073481537744944</c:v>
                </c:pt>
                <c:pt idx="485">
                  <c:v>-0.2766052058901593</c:v>
                </c:pt>
                <c:pt idx="486">
                  <c:v>-0.39104728805244193</c:v>
                </c:pt>
                <c:pt idx="487">
                  <c:v>-0.23460383613932895</c:v>
                </c:pt>
                <c:pt idx="488">
                  <c:v>-0.16785177214787533</c:v>
                </c:pt>
                <c:pt idx="489">
                  <c:v>-0.2347313414693247</c:v>
                </c:pt>
                <c:pt idx="490">
                  <c:v>-0.10282669210560821</c:v>
                </c:pt>
                <c:pt idx="491">
                  <c:v>-0.24493413786145549</c:v>
                </c:pt>
                <c:pt idx="492">
                  <c:v>-0.38537963034565542</c:v>
                </c:pt>
                <c:pt idx="493">
                  <c:v>-0.24157606741285043</c:v>
                </c:pt>
                <c:pt idx="494">
                  <c:v>-9.1788363102582524E-2</c:v>
                </c:pt>
                <c:pt idx="495">
                  <c:v>-0.25430218312595126</c:v>
                </c:pt>
                <c:pt idx="496">
                  <c:v>-0.2876695907220303</c:v>
                </c:pt>
                <c:pt idx="497">
                  <c:v>-0.44542020298805751</c:v>
                </c:pt>
                <c:pt idx="498">
                  <c:v>-0.25837888406525111</c:v>
                </c:pt>
                <c:pt idx="499">
                  <c:v>-0.40731425092931733</c:v>
                </c:pt>
              </c:numCache>
            </c:numRef>
          </c:yVal>
        </c:ser>
        <c:ser>
          <c:idx val="2"/>
          <c:order val="2"/>
          <c:tx>
            <c:v>40% G</c:v>
          </c:tx>
          <c:spPr>
            <a:ln w="28575">
              <a:noFill/>
            </a:ln>
          </c:spPr>
          <c:xVal>
            <c:numRef>
              <c:f>'A-H-A F'!$G$3:$G$502</c:f>
              <c:numCache>
                <c:formatCode>General</c:formatCode>
                <c:ptCount val="500"/>
                <c:pt idx="0">
                  <c:v>-0.31338056158720567</c:v>
                </c:pt>
                <c:pt idx="1">
                  <c:v>-0.15833102227114304</c:v>
                </c:pt>
                <c:pt idx="2">
                  <c:v>-0.25736885354474498</c:v>
                </c:pt>
                <c:pt idx="3">
                  <c:v>-0.20156890716302631</c:v>
                </c:pt>
                <c:pt idx="4">
                  <c:v>-0.26975382379169527</c:v>
                </c:pt>
                <c:pt idx="5">
                  <c:v>-0.27615335061102103</c:v>
                </c:pt>
                <c:pt idx="6">
                  <c:v>-0.20734112179237174</c:v>
                </c:pt>
                <c:pt idx="7">
                  <c:v>-0.21776587635013187</c:v>
                </c:pt>
                <c:pt idx="8">
                  <c:v>-0.27063740218472149</c:v>
                </c:pt>
                <c:pt idx="9">
                  <c:v>-0.19360173065405187</c:v>
                </c:pt>
                <c:pt idx="10">
                  <c:v>-0.18821729959034195</c:v>
                </c:pt>
                <c:pt idx="11">
                  <c:v>-0.30373434895341905</c:v>
                </c:pt>
                <c:pt idx="12">
                  <c:v>-0.25950926566710186</c:v>
                </c:pt>
                <c:pt idx="13">
                  <c:v>-0.18959329727277668</c:v>
                </c:pt>
                <c:pt idx="14">
                  <c:v>-0.294937895411576</c:v>
                </c:pt>
                <c:pt idx="15">
                  <c:v>-0.27344756729748043</c:v>
                </c:pt>
                <c:pt idx="16">
                  <c:v>-0.25517678395547544</c:v>
                </c:pt>
                <c:pt idx="17">
                  <c:v>-0.26140658204581962</c:v>
                </c:pt>
                <c:pt idx="18">
                  <c:v>-0.33587716324804584</c:v>
                </c:pt>
                <c:pt idx="19">
                  <c:v>-0.22624144829672882</c:v>
                </c:pt>
                <c:pt idx="20">
                  <c:v>-0.30277998850019899</c:v>
                </c:pt>
                <c:pt idx="21">
                  <c:v>-0.25885613240451721</c:v>
                </c:pt>
                <c:pt idx="22">
                  <c:v>-0.21101282877222963</c:v>
                </c:pt>
                <c:pt idx="23">
                  <c:v>-0.23508473385515041</c:v>
                </c:pt>
                <c:pt idx="24">
                  <c:v>-0.29621080838308145</c:v>
                </c:pt>
                <c:pt idx="25">
                  <c:v>-0.16742015362824642</c:v>
                </c:pt>
                <c:pt idx="26">
                  <c:v>-0.32644138290275793</c:v>
                </c:pt>
                <c:pt idx="27">
                  <c:v>-0.30639934851898326</c:v>
                </c:pt>
                <c:pt idx="28">
                  <c:v>-0.16410529215981084</c:v>
                </c:pt>
                <c:pt idx="29">
                  <c:v>-0.17877659159649975</c:v>
                </c:pt>
                <c:pt idx="30">
                  <c:v>-0.25119829832365936</c:v>
                </c:pt>
                <c:pt idx="31">
                  <c:v>-0.26374216219166918</c:v>
                </c:pt>
                <c:pt idx="32">
                  <c:v>-0.24526396019802363</c:v>
                </c:pt>
                <c:pt idx="33">
                  <c:v>-8.3477669008373098E-2</c:v>
                </c:pt>
                <c:pt idx="34">
                  <c:v>-0.22721119422997221</c:v>
                </c:pt>
                <c:pt idx="35">
                  <c:v>-0.34396325922559484</c:v>
                </c:pt>
                <c:pt idx="36">
                  <c:v>-0.26584540560536041</c:v>
                </c:pt>
                <c:pt idx="37">
                  <c:v>-0.31122709567207751</c:v>
                </c:pt>
                <c:pt idx="38">
                  <c:v>-0.16867263167864499</c:v>
                </c:pt>
                <c:pt idx="39">
                  <c:v>-0.24996660413473024</c:v>
                </c:pt>
                <c:pt idx="40">
                  <c:v>-0.25108087689002201</c:v>
                </c:pt>
                <c:pt idx="41">
                  <c:v>-0.27271517622887831</c:v>
                </c:pt>
                <c:pt idx="42">
                  <c:v>-0.2840514490339206</c:v>
                </c:pt>
                <c:pt idx="43">
                  <c:v>-0.26743453085579261</c:v>
                </c:pt>
                <c:pt idx="44">
                  <c:v>-0.20084436646442519</c:v>
                </c:pt>
                <c:pt idx="45">
                  <c:v>-0.22185197205942636</c:v>
                </c:pt>
                <c:pt idx="46">
                  <c:v>-0.17667905253994204</c:v>
                </c:pt>
                <c:pt idx="47">
                  <c:v>-0.28930241780403154</c:v>
                </c:pt>
                <c:pt idx="48">
                  <c:v>-0.19066269026164337</c:v>
                </c:pt>
                <c:pt idx="49">
                  <c:v>-0.22545026249656391</c:v>
                </c:pt>
                <c:pt idx="50">
                  <c:v>-0.30355411054382231</c:v>
                </c:pt>
                <c:pt idx="51">
                  <c:v>-0.24648238472447948</c:v>
                </c:pt>
                <c:pt idx="52">
                  <c:v>-0.28644020489794492</c:v>
                </c:pt>
                <c:pt idx="53">
                  <c:v>-0.27034313169174146</c:v>
                </c:pt>
                <c:pt idx="54">
                  <c:v>-0.24907151115452913</c:v>
                </c:pt>
                <c:pt idx="55">
                  <c:v>-0.35024156993317934</c:v>
                </c:pt>
                <c:pt idx="56">
                  <c:v>-0.27741463584228954</c:v>
                </c:pt>
                <c:pt idx="57">
                  <c:v>-0.32640006214808237</c:v>
                </c:pt>
                <c:pt idx="58">
                  <c:v>-0.22652740981512107</c:v>
                </c:pt>
                <c:pt idx="59">
                  <c:v>-0.31530568391284503</c:v>
                </c:pt>
                <c:pt idx="60">
                  <c:v>-0.2642486656453143</c:v>
                </c:pt>
                <c:pt idx="61">
                  <c:v>-0.37799472591554784</c:v>
                </c:pt>
                <c:pt idx="62">
                  <c:v>-0.33844590292677951</c:v>
                </c:pt>
                <c:pt idx="63">
                  <c:v>-0.1845183166444968</c:v>
                </c:pt>
                <c:pt idx="64">
                  <c:v>-0.18714387554861736</c:v>
                </c:pt>
                <c:pt idx="65">
                  <c:v>-0.25722392618491036</c:v>
                </c:pt>
                <c:pt idx="66">
                  <c:v>-0.25871816530741487</c:v>
                </c:pt>
                <c:pt idx="67">
                  <c:v>-0.25636193372984989</c:v>
                </c:pt>
                <c:pt idx="68">
                  <c:v>-0.24291524780422305</c:v>
                </c:pt>
                <c:pt idx="69">
                  <c:v>-0.26329750346285785</c:v>
                </c:pt>
                <c:pt idx="70">
                  <c:v>-0.23581819490082181</c:v>
                </c:pt>
                <c:pt idx="71">
                  <c:v>-0.28358596783814738</c:v>
                </c:pt>
                <c:pt idx="72">
                  <c:v>-0.26093155050562378</c:v>
                </c:pt>
                <c:pt idx="73">
                  <c:v>-0.25282283479423656</c:v>
                </c:pt>
                <c:pt idx="74">
                  <c:v>-0.26270020678267592</c:v>
                </c:pt>
                <c:pt idx="75">
                  <c:v>-0.3029867033290945</c:v>
                </c:pt>
                <c:pt idx="76">
                  <c:v>-0.3732134550079324</c:v>
                </c:pt>
                <c:pt idx="77">
                  <c:v>-0.25012392766627378</c:v>
                </c:pt>
                <c:pt idx="78">
                  <c:v>-0.30472078751814785</c:v>
                </c:pt>
                <c:pt idx="79">
                  <c:v>-0.27788505802272434</c:v>
                </c:pt>
                <c:pt idx="80">
                  <c:v>-0.27725548267447431</c:v>
                </c:pt>
                <c:pt idx="81">
                  <c:v>-0.21679108717416912</c:v>
                </c:pt>
                <c:pt idx="82">
                  <c:v>-0.26493348678009926</c:v>
                </c:pt>
                <c:pt idx="83">
                  <c:v>-0.29130718090099822</c:v>
                </c:pt>
                <c:pt idx="84">
                  <c:v>-0.24111895293342508</c:v>
                </c:pt>
                <c:pt idx="85">
                  <c:v>-0.24302653671140778</c:v>
                </c:pt>
                <c:pt idx="86">
                  <c:v>-0.23441104949205796</c:v>
                </c:pt>
                <c:pt idx="87">
                  <c:v>-0.20328384519124587</c:v>
                </c:pt>
                <c:pt idx="88">
                  <c:v>-0.24312226729892739</c:v>
                </c:pt>
                <c:pt idx="89">
                  <c:v>-0.10591052461053571</c:v>
                </c:pt>
                <c:pt idx="90">
                  <c:v>-0.30432068406333856</c:v>
                </c:pt>
                <c:pt idx="91">
                  <c:v>-0.37592970446129681</c:v>
                </c:pt>
                <c:pt idx="92">
                  <c:v>-0.22942495445896841</c:v>
                </c:pt>
                <c:pt idx="93">
                  <c:v>-0.36021988602987187</c:v>
                </c:pt>
                <c:pt idx="94">
                  <c:v>-0.27464005055539403</c:v>
                </c:pt>
                <c:pt idx="95">
                  <c:v>-0.31606945926736191</c:v>
                </c:pt>
                <c:pt idx="96">
                  <c:v>-0.22354032824673609</c:v>
                </c:pt>
                <c:pt idx="97">
                  <c:v>-0.16058912685324239</c:v>
                </c:pt>
                <c:pt idx="98">
                  <c:v>-0.20022997777428481</c:v>
                </c:pt>
                <c:pt idx="99">
                  <c:v>-0.19662973141412599</c:v>
                </c:pt>
                <c:pt idx="100">
                  <c:v>-0.23530185920425437</c:v>
                </c:pt>
                <c:pt idx="101">
                  <c:v>-0.313557777725746</c:v>
                </c:pt>
                <c:pt idx="102">
                  <c:v>-0.20347098759049706</c:v>
                </c:pt>
                <c:pt idx="103">
                  <c:v>-0.36289882633638632</c:v>
                </c:pt>
                <c:pt idx="104">
                  <c:v>-0.14822103639666653</c:v>
                </c:pt>
                <c:pt idx="105">
                  <c:v>-0.25229037450455283</c:v>
                </c:pt>
                <c:pt idx="106">
                  <c:v>-8.6578312419328882E-2</c:v>
                </c:pt>
                <c:pt idx="107">
                  <c:v>-0.30079228590880641</c:v>
                </c:pt>
                <c:pt idx="108">
                  <c:v>-0.20932154083690324</c:v>
                </c:pt>
                <c:pt idx="109">
                  <c:v>-0.14489039110675644</c:v>
                </c:pt>
                <c:pt idx="110">
                  <c:v>-0.30648995296031395</c:v>
                </c:pt>
                <c:pt idx="111">
                  <c:v>-0.39682911098823676</c:v>
                </c:pt>
                <c:pt idx="112">
                  <c:v>-0.25552400303407441</c:v>
                </c:pt>
                <c:pt idx="113">
                  <c:v>-0.30200507584867575</c:v>
                </c:pt>
                <c:pt idx="114">
                  <c:v>-0.28150677293249687</c:v>
                </c:pt>
                <c:pt idx="115">
                  <c:v>-0.26945236142599138</c:v>
                </c:pt>
                <c:pt idx="116">
                  <c:v>-0.31195041533950313</c:v>
                </c:pt>
                <c:pt idx="117">
                  <c:v>-0.18138916521841528</c:v>
                </c:pt>
                <c:pt idx="118">
                  <c:v>-0.27788922705556623</c:v>
                </c:pt>
                <c:pt idx="119">
                  <c:v>-0.27087694795806133</c:v>
                </c:pt>
                <c:pt idx="120">
                  <c:v>-0.22883527757873878</c:v>
                </c:pt>
                <c:pt idx="121">
                  <c:v>-0.31183554680375047</c:v>
                </c:pt>
                <c:pt idx="122">
                  <c:v>-0.32865115810918094</c:v>
                </c:pt>
                <c:pt idx="123">
                  <c:v>-0.20608574280543512</c:v>
                </c:pt>
                <c:pt idx="124">
                  <c:v>-0.21151987445677994</c:v>
                </c:pt>
                <c:pt idx="125">
                  <c:v>-0.2824351893949234</c:v>
                </c:pt>
                <c:pt idx="126">
                  <c:v>-0.38531109620663212</c:v>
                </c:pt>
                <c:pt idx="127">
                  <c:v>-0.25294227801630526</c:v>
                </c:pt>
                <c:pt idx="128">
                  <c:v>-0.31475843167339634</c:v>
                </c:pt>
                <c:pt idx="129">
                  <c:v>-0.16687472137951012</c:v>
                </c:pt>
                <c:pt idx="130">
                  <c:v>-0.22831991413302133</c:v>
                </c:pt>
                <c:pt idx="131">
                  <c:v>-0.30562845439821607</c:v>
                </c:pt>
                <c:pt idx="132">
                  <c:v>-0.32219252804843346</c:v>
                </c:pt>
                <c:pt idx="133">
                  <c:v>-0.24471829612074514</c:v>
                </c:pt>
                <c:pt idx="134">
                  <c:v>-0.12822205583452809</c:v>
                </c:pt>
                <c:pt idx="135">
                  <c:v>-0.26316090223673583</c:v>
                </c:pt>
                <c:pt idx="136">
                  <c:v>-0.27468702386118127</c:v>
                </c:pt>
                <c:pt idx="137">
                  <c:v>-0.30180254563975112</c:v>
                </c:pt>
                <c:pt idx="138">
                  <c:v>-0.21429217537254044</c:v>
                </c:pt>
                <c:pt idx="139">
                  <c:v>-0.22744656973237967</c:v>
                </c:pt>
                <c:pt idx="140">
                  <c:v>-0.22529647259954191</c:v>
                </c:pt>
                <c:pt idx="141">
                  <c:v>-0.33094969261104551</c:v>
                </c:pt>
                <c:pt idx="142">
                  <c:v>-0.25244206336385966</c:v>
                </c:pt>
                <c:pt idx="143">
                  <c:v>-0.19567306662517417</c:v>
                </c:pt>
                <c:pt idx="144">
                  <c:v>-0.29246442612725465</c:v>
                </c:pt>
                <c:pt idx="145">
                  <c:v>-0.31924655320909051</c:v>
                </c:pt>
                <c:pt idx="146">
                  <c:v>-0.16339477275546893</c:v>
                </c:pt>
                <c:pt idx="147">
                  <c:v>-0.38617804236685888</c:v>
                </c:pt>
                <c:pt idx="148">
                  <c:v>-0.26867698634213538</c:v>
                </c:pt>
                <c:pt idx="149">
                  <c:v>-0.26905371014308427</c:v>
                </c:pt>
                <c:pt idx="150">
                  <c:v>-0.2329944182159519</c:v>
                </c:pt>
                <c:pt idx="151">
                  <c:v>-0.25507332441349473</c:v>
                </c:pt>
                <c:pt idx="152">
                  <c:v>-0.27845160415768438</c:v>
                </c:pt>
                <c:pt idx="153">
                  <c:v>-0.31522537300331782</c:v>
                </c:pt>
                <c:pt idx="154">
                  <c:v>-0.26351818884038436</c:v>
                </c:pt>
                <c:pt idx="155">
                  <c:v>-0.31931697132237119</c:v>
                </c:pt>
                <c:pt idx="156">
                  <c:v>-0.32340668261088568</c:v>
                </c:pt>
                <c:pt idx="157">
                  <c:v>-0.26121191548083567</c:v>
                </c:pt>
                <c:pt idx="158">
                  <c:v>-0.11401865399115621</c:v>
                </c:pt>
                <c:pt idx="159">
                  <c:v>-0.38154488823455618</c:v>
                </c:pt>
                <c:pt idx="160">
                  <c:v>-0.22897176965680072</c:v>
                </c:pt>
                <c:pt idx="161">
                  <c:v>-0.24314783488402697</c:v>
                </c:pt>
                <c:pt idx="162">
                  <c:v>-0.29852240584438539</c:v>
                </c:pt>
                <c:pt idx="163">
                  <c:v>-0.2368190646505634</c:v>
                </c:pt>
                <c:pt idx="164">
                  <c:v>-0.27771919373996667</c:v>
                </c:pt>
                <c:pt idx="165">
                  <c:v>-0.21870031928570141</c:v>
                </c:pt>
                <c:pt idx="166">
                  <c:v>-0.22997239057749713</c:v>
                </c:pt>
                <c:pt idx="167">
                  <c:v>-0.33640803948446046</c:v>
                </c:pt>
                <c:pt idx="168">
                  <c:v>-0.27940196244501631</c:v>
                </c:pt>
                <c:pt idx="169">
                  <c:v>-0.23699262997305837</c:v>
                </c:pt>
                <c:pt idx="170">
                  <c:v>-0.27540389547341232</c:v>
                </c:pt>
                <c:pt idx="171">
                  <c:v>-0.17597791516022704</c:v>
                </c:pt>
                <c:pt idx="172">
                  <c:v>-0.24054458879703453</c:v>
                </c:pt>
                <c:pt idx="173">
                  <c:v>-0.31429321248953379</c:v>
                </c:pt>
                <c:pt idx="174">
                  <c:v>-0.19211004784973723</c:v>
                </c:pt>
                <c:pt idx="175">
                  <c:v>-0.24030407679139903</c:v>
                </c:pt>
                <c:pt idx="176">
                  <c:v>-0.2416425590963579</c:v>
                </c:pt>
                <c:pt idx="177">
                  <c:v>-0.26789161978749182</c:v>
                </c:pt>
                <c:pt idx="178">
                  <c:v>-0.33690163026552578</c:v>
                </c:pt>
                <c:pt idx="179">
                  <c:v>-0.36742483562640954</c:v>
                </c:pt>
                <c:pt idx="180">
                  <c:v>-0.27102700558507908</c:v>
                </c:pt>
                <c:pt idx="181">
                  <c:v>-0.16939241370504193</c:v>
                </c:pt>
                <c:pt idx="182">
                  <c:v>-0.12489212533075413</c:v>
                </c:pt>
                <c:pt idx="183">
                  <c:v>-0.26099815706995017</c:v>
                </c:pt>
                <c:pt idx="184">
                  <c:v>-0.38628401402722295</c:v>
                </c:pt>
                <c:pt idx="185">
                  <c:v>-0.28901716796827343</c:v>
                </c:pt>
                <c:pt idx="186">
                  <c:v>-0.19258027586102724</c:v>
                </c:pt>
                <c:pt idx="187">
                  <c:v>-0.23274784486857891</c:v>
                </c:pt>
                <c:pt idx="188">
                  <c:v>-0.26184013426392583</c:v>
                </c:pt>
                <c:pt idx="189">
                  <c:v>-0.27975288538084075</c:v>
                </c:pt>
                <c:pt idx="190">
                  <c:v>-0.23302409324858367</c:v>
                </c:pt>
                <c:pt idx="191">
                  <c:v>-0.29190485283353235</c:v>
                </c:pt>
                <c:pt idx="192">
                  <c:v>-0.38786742267495189</c:v>
                </c:pt>
                <c:pt idx="193">
                  <c:v>-0.22408760813072995</c:v>
                </c:pt>
                <c:pt idx="194">
                  <c:v>-0.29735867314450953</c:v>
                </c:pt>
                <c:pt idx="195">
                  <c:v>-0.1465160673114228</c:v>
                </c:pt>
                <c:pt idx="196">
                  <c:v>-0.23661145683165349</c:v>
                </c:pt>
                <c:pt idx="197">
                  <c:v>-0.26660650062755231</c:v>
                </c:pt>
                <c:pt idx="198">
                  <c:v>-0.29618299490129463</c:v>
                </c:pt>
                <c:pt idx="199">
                  <c:v>-0.22666525014522979</c:v>
                </c:pt>
                <c:pt idx="200">
                  <c:v>-0.26985361146388132</c:v>
                </c:pt>
                <c:pt idx="201">
                  <c:v>-0.24833756290247624</c:v>
                </c:pt>
                <c:pt idx="202">
                  <c:v>-0.2061521909625974</c:v>
                </c:pt>
                <c:pt idx="203">
                  <c:v>-0.25539802504475834</c:v>
                </c:pt>
                <c:pt idx="204">
                  <c:v>-0.20808473385534124</c:v>
                </c:pt>
                <c:pt idx="205">
                  <c:v>-0.23804364695123628</c:v>
                </c:pt>
                <c:pt idx="206">
                  <c:v>-0.30082985232740611</c:v>
                </c:pt>
                <c:pt idx="207">
                  <c:v>-0.24740172785149681</c:v>
                </c:pt>
                <c:pt idx="208">
                  <c:v>-0.22577651708610669</c:v>
                </c:pt>
                <c:pt idx="209">
                  <c:v>-0.3680285518444445</c:v>
                </c:pt>
                <c:pt idx="210">
                  <c:v>-0.22136446529495687</c:v>
                </c:pt>
                <c:pt idx="211">
                  <c:v>-0.30289677797137543</c:v>
                </c:pt>
                <c:pt idx="212">
                  <c:v>-0.21546156743300909</c:v>
                </c:pt>
                <c:pt idx="213">
                  <c:v>-0.23446224985367148</c:v>
                </c:pt>
                <c:pt idx="214">
                  <c:v>-0.31049101142917535</c:v>
                </c:pt>
                <c:pt idx="215">
                  <c:v>-0.27139444653118217</c:v>
                </c:pt>
                <c:pt idx="216">
                  <c:v>-0.36449240112654763</c:v>
                </c:pt>
                <c:pt idx="217">
                  <c:v>-0.30161227980123462</c:v>
                </c:pt>
                <c:pt idx="218">
                  <c:v>-0.34439146566483592</c:v>
                </c:pt>
                <c:pt idx="219">
                  <c:v>-0.23860744950267329</c:v>
                </c:pt>
                <c:pt idx="220">
                  <c:v>-0.2745593292349765</c:v>
                </c:pt>
                <c:pt idx="221">
                  <c:v>-0.28169032818274786</c:v>
                </c:pt>
                <c:pt idx="222">
                  <c:v>-0.2196497553946877</c:v>
                </c:pt>
                <c:pt idx="223">
                  <c:v>-0.32759729524264308</c:v>
                </c:pt>
                <c:pt idx="224">
                  <c:v>-0.26292635588662211</c:v>
                </c:pt>
                <c:pt idx="225">
                  <c:v>-0.20755991418800693</c:v>
                </c:pt>
                <c:pt idx="226">
                  <c:v>-0.29187173673160532</c:v>
                </c:pt>
                <c:pt idx="227">
                  <c:v>-0.20530153030500611</c:v>
                </c:pt>
                <c:pt idx="228">
                  <c:v>-0.25960052864384808</c:v>
                </c:pt>
                <c:pt idx="229">
                  <c:v>-0.39239206658109738</c:v>
                </c:pt>
                <c:pt idx="230">
                  <c:v>-0.22535215021710792</c:v>
                </c:pt>
                <c:pt idx="231">
                  <c:v>-0.23350628974462576</c:v>
                </c:pt>
                <c:pt idx="232">
                  <c:v>-0.22434908680252144</c:v>
                </c:pt>
                <c:pt idx="233">
                  <c:v>-0.36297691348745686</c:v>
                </c:pt>
                <c:pt idx="234">
                  <c:v>-0.35617497909019125</c:v>
                </c:pt>
                <c:pt idx="235">
                  <c:v>-0.26272658570511132</c:v>
                </c:pt>
                <c:pt idx="236">
                  <c:v>-0.24778600686817245</c:v>
                </c:pt>
                <c:pt idx="237">
                  <c:v>-0.25560842526662231</c:v>
                </c:pt>
                <c:pt idx="238">
                  <c:v>-0.19648184842963781</c:v>
                </c:pt>
                <c:pt idx="239">
                  <c:v>-0.26715013848294322</c:v>
                </c:pt>
                <c:pt idx="240">
                  <c:v>-0.24208219684111137</c:v>
                </c:pt>
                <c:pt idx="241">
                  <c:v>-0.30402412195900413</c:v>
                </c:pt>
                <c:pt idx="242">
                  <c:v>-0.18894547429693775</c:v>
                </c:pt>
                <c:pt idx="243">
                  <c:v>-0.23063642616735244</c:v>
                </c:pt>
                <c:pt idx="244">
                  <c:v>-0.3683549948450639</c:v>
                </c:pt>
                <c:pt idx="245">
                  <c:v>-0.24804568193515253</c:v>
                </c:pt>
                <c:pt idx="246">
                  <c:v>-0.26912519854059813</c:v>
                </c:pt>
                <c:pt idx="247">
                  <c:v>-0.12653166532025487</c:v>
                </c:pt>
                <c:pt idx="248">
                  <c:v>-0.27422271017661781</c:v>
                </c:pt>
                <c:pt idx="249">
                  <c:v>-0.30591412216662345</c:v>
                </c:pt>
                <c:pt idx="250">
                  <c:v>-0.19689678615650741</c:v>
                </c:pt>
                <c:pt idx="251">
                  <c:v>-0.29169295835534736</c:v>
                </c:pt>
                <c:pt idx="252">
                  <c:v>-0.21427081465856537</c:v>
                </c:pt>
                <c:pt idx="253">
                  <c:v>-0.24768084034627624</c:v>
                </c:pt>
                <c:pt idx="254">
                  <c:v>-0.33703841898176934</c:v>
                </c:pt>
                <c:pt idx="255">
                  <c:v>-0.34648033371016551</c:v>
                </c:pt>
                <c:pt idx="256">
                  <c:v>-0.22755214436354068</c:v>
                </c:pt>
                <c:pt idx="257">
                  <c:v>-0.21811261595553488</c:v>
                </c:pt>
                <c:pt idx="258">
                  <c:v>-0.37174228422928224</c:v>
                </c:pt>
                <c:pt idx="259">
                  <c:v>-0.25425291242279674</c:v>
                </c:pt>
                <c:pt idx="260">
                  <c:v>-0.26036804414058595</c:v>
                </c:pt>
                <c:pt idx="261">
                  <c:v>-0.30798127983004958</c:v>
                </c:pt>
                <c:pt idx="262">
                  <c:v>-0.19799004406787649</c:v>
                </c:pt>
                <c:pt idx="263">
                  <c:v>-0.20362978894547071</c:v>
                </c:pt>
                <c:pt idx="264">
                  <c:v>-0.28773072643151071</c:v>
                </c:pt>
                <c:pt idx="265">
                  <c:v>-0.3867244771240651</c:v>
                </c:pt>
                <c:pt idx="266">
                  <c:v>-0.17493658242950391</c:v>
                </c:pt>
                <c:pt idx="267">
                  <c:v>-0.28047742515065988</c:v>
                </c:pt>
                <c:pt idx="268">
                  <c:v>-0.20286370625483358</c:v>
                </c:pt>
                <c:pt idx="269">
                  <c:v>-0.33921202054512034</c:v>
                </c:pt>
                <c:pt idx="270">
                  <c:v>-0.38396383243342208</c:v>
                </c:pt>
                <c:pt idx="271">
                  <c:v>-0.27423407368624142</c:v>
                </c:pt>
                <c:pt idx="272">
                  <c:v>-0.29061473453916181</c:v>
                </c:pt>
                <c:pt idx="273">
                  <c:v>-0.20957070045847964</c:v>
                </c:pt>
                <c:pt idx="274">
                  <c:v>-0.23915596177628329</c:v>
                </c:pt>
                <c:pt idx="275">
                  <c:v>-0.25154086704874706</c:v>
                </c:pt>
                <c:pt idx="276">
                  <c:v>-0.28488841260521786</c:v>
                </c:pt>
                <c:pt idx="277">
                  <c:v>-0.32815928607000511</c:v>
                </c:pt>
                <c:pt idx="278">
                  <c:v>-0.30500925526653433</c:v>
                </c:pt>
                <c:pt idx="279">
                  <c:v>-0.2741964730537193</c:v>
                </c:pt>
                <c:pt idx="280">
                  <c:v>-0.19655693547724379</c:v>
                </c:pt>
                <c:pt idx="281">
                  <c:v>-0.22679264618997694</c:v>
                </c:pt>
                <c:pt idx="282">
                  <c:v>-0.24778856349185091</c:v>
                </c:pt>
                <c:pt idx="283">
                  <c:v>-0.22685110923572538</c:v>
                </c:pt>
                <c:pt idx="284">
                  <c:v>-0.31095048472895143</c:v>
                </c:pt>
                <c:pt idx="285">
                  <c:v>-0.32449399434336762</c:v>
                </c:pt>
                <c:pt idx="286">
                  <c:v>-0.28349766853259112</c:v>
                </c:pt>
                <c:pt idx="287">
                  <c:v>-0.26333130551306783</c:v>
                </c:pt>
                <c:pt idx="288">
                  <c:v>-0.25046002218248592</c:v>
                </c:pt>
                <c:pt idx="289">
                  <c:v>-0.10849200845361889</c:v>
                </c:pt>
                <c:pt idx="290">
                  <c:v>-0.33001514904270141</c:v>
                </c:pt>
                <c:pt idx="291">
                  <c:v>-0.24456761402552121</c:v>
                </c:pt>
                <c:pt idx="292">
                  <c:v>-0.26091379804483439</c:v>
                </c:pt>
                <c:pt idx="293">
                  <c:v>-0.32341973658829848</c:v>
                </c:pt>
                <c:pt idx="294">
                  <c:v>-0.34215271806753889</c:v>
                </c:pt>
                <c:pt idx="295">
                  <c:v>-0.30741147310376654</c:v>
                </c:pt>
                <c:pt idx="296">
                  <c:v>-0.30214156006133053</c:v>
                </c:pt>
                <c:pt idx="297">
                  <c:v>-0.23990965394795224</c:v>
                </c:pt>
                <c:pt idx="298">
                  <c:v>-0.28969366266135183</c:v>
                </c:pt>
                <c:pt idx="299">
                  <c:v>-0.33124391523329116</c:v>
                </c:pt>
                <c:pt idx="300">
                  <c:v>-0.31312136461977125</c:v>
                </c:pt>
                <c:pt idx="301">
                  <c:v>-0.33579136008036858</c:v>
                </c:pt>
                <c:pt idx="302">
                  <c:v>-0.20095536380052498</c:v>
                </c:pt>
                <c:pt idx="303">
                  <c:v>-0.27986006979583222</c:v>
                </c:pt>
                <c:pt idx="304">
                  <c:v>-0.34452432296265062</c:v>
                </c:pt>
                <c:pt idx="305">
                  <c:v>-0.22893854233166874</c:v>
                </c:pt>
                <c:pt idx="306">
                  <c:v>-0.28382650721891362</c:v>
                </c:pt>
                <c:pt idx="307">
                  <c:v>-0.38103595970596532</c:v>
                </c:pt>
                <c:pt idx="308">
                  <c:v>-0.29136627404798188</c:v>
                </c:pt>
                <c:pt idx="309">
                  <c:v>-0.22157490675370567</c:v>
                </c:pt>
                <c:pt idx="310">
                  <c:v>-0.23590727567418304</c:v>
                </c:pt>
                <c:pt idx="311">
                  <c:v>-0.26268288905240511</c:v>
                </c:pt>
                <c:pt idx="312">
                  <c:v>-0.26400182549754542</c:v>
                </c:pt>
                <c:pt idx="313">
                  <c:v>-0.31142022281841214</c:v>
                </c:pt>
                <c:pt idx="314">
                  <c:v>-0.37990306843487393</c:v>
                </c:pt>
                <c:pt idx="315">
                  <c:v>-0.35881770934022111</c:v>
                </c:pt>
                <c:pt idx="316">
                  <c:v>-0.32343571437404339</c:v>
                </c:pt>
                <c:pt idx="317">
                  <c:v>-0.3065523999878832</c:v>
                </c:pt>
                <c:pt idx="318">
                  <c:v>-0.28304473492955157</c:v>
                </c:pt>
                <c:pt idx="319">
                  <c:v>-0.18607529408081774</c:v>
                </c:pt>
                <c:pt idx="320">
                  <c:v>-0.26383308110593418</c:v>
                </c:pt>
                <c:pt idx="321">
                  <c:v>-0.21990566738465869</c:v>
                </c:pt>
                <c:pt idx="322">
                  <c:v>-0.24543966344180784</c:v>
                </c:pt>
                <c:pt idx="323">
                  <c:v>-0.26637122066832553</c:v>
                </c:pt>
                <c:pt idx="324">
                  <c:v>-0.35532249476158267</c:v>
                </c:pt>
                <c:pt idx="325">
                  <c:v>-0.20091361975566691</c:v>
                </c:pt>
                <c:pt idx="326">
                  <c:v>-0.29190403109692981</c:v>
                </c:pt>
                <c:pt idx="327">
                  <c:v>-0.30461183819145982</c:v>
                </c:pt>
                <c:pt idx="328">
                  <c:v>-0.28084672050471848</c:v>
                </c:pt>
                <c:pt idx="329">
                  <c:v>-0.2787151845790844</c:v>
                </c:pt>
                <c:pt idx="330">
                  <c:v>-0.26308154197415107</c:v>
                </c:pt>
                <c:pt idx="331">
                  <c:v>-0.17797461381603591</c:v>
                </c:pt>
                <c:pt idx="332">
                  <c:v>-0.24501127259915173</c:v>
                </c:pt>
                <c:pt idx="333">
                  <c:v>-0.29415236291308222</c:v>
                </c:pt>
                <c:pt idx="334">
                  <c:v>-0.25548580270757082</c:v>
                </c:pt>
                <c:pt idx="335">
                  <c:v>-0.31608992358634586</c:v>
                </c:pt>
                <c:pt idx="336">
                  <c:v>-0.26499190486240037</c:v>
                </c:pt>
                <c:pt idx="337">
                  <c:v>-0.20522909826921909</c:v>
                </c:pt>
                <c:pt idx="338">
                  <c:v>-0.34079096069331977</c:v>
                </c:pt>
                <c:pt idx="339">
                  <c:v>-0.14309967495936884</c:v>
                </c:pt>
                <c:pt idx="340">
                  <c:v>-0.16415097819316918</c:v>
                </c:pt>
                <c:pt idx="341">
                  <c:v>-0.22925813277814741</c:v>
                </c:pt>
                <c:pt idx="342">
                  <c:v>-0.26942655509233937</c:v>
                </c:pt>
                <c:pt idx="343">
                  <c:v>-0.32626929707958291</c:v>
                </c:pt>
                <c:pt idx="344">
                  <c:v>-0.14423468339984241</c:v>
                </c:pt>
                <c:pt idx="345">
                  <c:v>-0.35974571424739243</c:v>
                </c:pt>
                <c:pt idx="346">
                  <c:v>-0.25057415852443204</c:v>
                </c:pt>
                <c:pt idx="347">
                  <c:v>-0.23694795577732422</c:v>
                </c:pt>
                <c:pt idx="348">
                  <c:v>-0.18593828481898125</c:v>
                </c:pt>
                <c:pt idx="349">
                  <c:v>-0.28483990814895038</c:v>
                </c:pt>
                <c:pt idx="350">
                  <c:v>-0.30773089537548054</c:v>
                </c:pt>
                <c:pt idx="351">
                  <c:v>-0.34408686868064897</c:v>
                </c:pt>
                <c:pt idx="352">
                  <c:v>-0.2428789922646272</c:v>
                </c:pt>
                <c:pt idx="353">
                  <c:v>-0.29631568682545906</c:v>
                </c:pt>
                <c:pt idx="354">
                  <c:v>-0.35219781106991382</c:v>
                </c:pt>
                <c:pt idx="355">
                  <c:v>-0.31931696528358161</c:v>
                </c:pt>
                <c:pt idx="356">
                  <c:v>-5.8039107916197423E-2</c:v>
                </c:pt>
                <c:pt idx="357">
                  <c:v>-0.28153335110887234</c:v>
                </c:pt>
                <c:pt idx="358">
                  <c:v>-0.17212750682513597</c:v>
                </c:pt>
                <c:pt idx="359">
                  <c:v>-0.18157571643966039</c:v>
                </c:pt>
                <c:pt idx="360">
                  <c:v>-0.40051589785141412</c:v>
                </c:pt>
                <c:pt idx="361">
                  <c:v>-0.38798283927763161</c:v>
                </c:pt>
                <c:pt idx="362">
                  <c:v>-0.27040757155437173</c:v>
                </c:pt>
                <c:pt idx="363">
                  <c:v>-0.22358138780040779</c:v>
                </c:pt>
                <c:pt idx="364">
                  <c:v>-0.28910933554428486</c:v>
                </c:pt>
                <c:pt idx="365">
                  <c:v>-0.35830407218622357</c:v>
                </c:pt>
                <c:pt idx="366">
                  <c:v>-0.20251037292438409</c:v>
                </c:pt>
                <c:pt idx="367">
                  <c:v>-0.28217572995042139</c:v>
                </c:pt>
                <c:pt idx="368">
                  <c:v>-0.21890907567901779</c:v>
                </c:pt>
                <c:pt idx="369">
                  <c:v>-0.25505739722294252</c:v>
                </c:pt>
                <c:pt idx="370">
                  <c:v>-0.30965632764369166</c:v>
                </c:pt>
                <c:pt idx="371">
                  <c:v>-0.24286471699681622</c:v>
                </c:pt>
                <c:pt idx="372">
                  <c:v>-0.30582139047033552</c:v>
                </c:pt>
                <c:pt idx="373">
                  <c:v>-0.1366518969012904</c:v>
                </c:pt>
                <c:pt idx="374">
                  <c:v>-0.33327549807882434</c:v>
                </c:pt>
                <c:pt idx="375">
                  <c:v>-0.28139065339804248</c:v>
                </c:pt>
                <c:pt idx="376">
                  <c:v>-0.12919169382927936</c:v>
                </c:pt>
                <c:pt idx="377">
                  <c:v>-0.27767186401098032</c:v>
                </c:pt>
                <c:pt idx="378">
                  <c:v>-0.28728092628184915</c:v>
                </c:pt>
                <c:pt idx="379">
                  <c:v>-0.27092692847104782</c:v>
                </c:pt>
                <c:pt idx="380">
                  <c:v>-0.28896079183085061</c:v>
                </c:pt>
                <c:pt idx="381">
                  <c:v>-0.30046670102051126</c:v>
                </c:pt>
                <c:pt idx="382">
                  <c:v>-0.27652078919958462</c:v>
                </c:pt>
                <c:pt idx="383">
                  <c:v>-0.28799818789958037</c:v>
                </c:pt>
                <c:pt idx="384">
                  <c:v>-0.27154898225774388</c:v>
                </c:pt>
                <c:pt idx="385">
                  <c:v>-0.24883240617560451</c:v>
                </c:pt>
                <c:pt idx="386">
                  <c:v>-0.25707079616569051</c:v>
                </c:pt>
                <c:pt idx="387">
                  <c:v>-0.27319003927816427</c:v>
                </c:pt>
                <c:pt idx="388">
                  <c:v>-0.29064612699969544</c:v>
                </c:pt>
                <c:pt idx="389">
                  <c:v>-0.23285695606627671</c:v>
                </c:pt>
                <c:pt idx="390">
                  <c:v>-0.28266294426812349</c:v>
                </c:pt>
                <c:pt idx="391">
                  <c:v>-0.31903188129222765</c:v>
                </c:pt>
                <c:pt idx="392">
                  <c:v>-0.25407553003879424</c:v>
                </c:pt>
                <c:pt idx="393">
                  <c:v>-0.33793590328964984</c:v>
                </c:pt>
                <c:pt idx="394">
                  <c:v>-0.33647966446598065</c:v>
                </c:pt>
                <c:pt idx="395">
                  <c:v>-0.17290304219080449</c:v>
                </c:pt>
                <c:pt idx="396">
                  <c:v>-0.31973053708817478</c:v>
                </c:pt>
                <c:pt idx="397">
                  <c:v>-0.36785814492213598</c:v>
                </c:pt>
                <c:pt idx="398">
                  <c:v>-0.24536351186886859</c:v>
                </c:pt>
                <c:pt idx="399">
                  <c:v>-0.19089633439754891</c:v>
                </c:pt>
                <c:pt idx="400">
                  <c:v>-0.40029585120097955</c:v>
                </c:pt>
                <c:pt idx="401">
                  <c:v>-0.23386437513863589</c:v>
                </c:pt>
                <c:pt idx="402">
                  <c:v>-0.38648645722912955</c:v>
                </c:pt>
                <c:pt idx="403">
                  <c:v>-0.22208453141465317</c:v>
                </c:pt>
                <c:pt idx="404">
                  <c:v>-0.16437509512100359</c:v>
                </c:pt>
                <c:pt idx="405">
                  <c:v>-0.23003799586836973</c:v>
                </c:pt>
                <c:pt idx="406">
                  <c:v>-0.19796324918269992</c:v>
                </c:pt>
                <c:pt idx="407">
                  <c:v>-0.29616375413024831</c:v>
                </c:pt>
                <c:pt idx="408">
                  <c:v>-0.20304455740403626</c:v>
                </c:pt>
                <c:pt idx="409">
                  <c:v>-0.1788158554495094</c:v>
                </c:pt>
                <c:pt idx="410">
                  <c:v>-0.25756830264643776</c:v>
                </c:pt>
                <c:pt idx="411">
                  <c:v>-0.34831110957749634</c:v>
                </c:pt>
                <c:pt idx="412">
                  <c:v>-0.32542061596734284</c:v>
                </c:pt>
                <c:pt idx="413">
                  <c:v>-0.14676453726416391</c:v>
                </c:pt>
                <c:pt idx="414">
                  <c:v>-0.21689065517393041</c:v>
                </c:pt>
                <c:pt idx="415">
                  <c:v>-0.30126570738112035</c:v>
                </c:pt>
                <c:pt idx="416">
                  <c:v>-0.22985914307704849</c:v>
                </c:pt>
                <c:pt idx="417">
                  <c:v>-0.21492516417467003</c:v>
                </c:pt>
                <c:pt idx="418">
                  <c:v>-0.31754088728835961</c:v>
                </c:pt>
                <c:pt idx="419">
                  <c:v>-0.29610183732404743</c:v>
                </c:pt>
                <c:pt idx="420">
                  <c:v>-0.22904133271014607</c:v>
                </c:pt>
                <c:pt idx="421">
                  <c:v>-0.24421624597450087</c:v>
                </c:pt>
                <c:pt idx="422">
                  <c:v>-0.24048767551433844</c:v>
                </c:pt>
                <c:pt idx="423">
                  <c:v>-0.30319034028751535</c:v>
                </c:pt>
                <c:pt idx="424">
                  <c:v>-0.2859513243447514</c:v>
                </c:pt>
                <c:pt idx="425">
                  <c:v>-9.5064468566624066E-2</c:v>
                </c:pt>
                <c:pt idx="426">
                  <c:v>-0.38325295581636432</c:v>
                </c:pt>
                <c:pt idx="427">
                  <c:v>-0.27581994384342662</c:v>
                </c:pt>
                <c:pt idx="428">
                  <c:v>-0.29336849149229094</c:v>
                </c:pt>
                <c:pt idx="429">
                  <c:v>-0.18705470873289837</c:v>
                </c:pt>
                <c:pt idx="430">
                  <c:v>-0.28900042154607458</c:v>
                </c:pt>
                <c:pt idx="431">
                  <c:v>-0.39802625793421298</c:v>
                </c:pt>
                <c:pt idx="432">
                  <c:v>-0.24580046238411396</c:v>
                </c:pt>
                <c:pt idx="433">
                  <c:v>-0.16832576471974717</c:v>
                </c:pt>
                <c:pt idx="434">
                  <c:v>-0.2644576900872358</c:v>
                </c:pt>
                <c:pt idx="435">
                  <c:v>-0.32048192749488752</c:v>
                </c:pt>
                <c:pt idx="436">
                  <c:v>-0.25218147624932441</c:v>
                </c:pt>
                <c:pt idx="437">
                  <c:v>-0.26907947664315746</c:v>
                </c:pt>
                <c:pt idx="438">
                  <c:v>-0.27818704260472105</c:v>
                </c:pt>
                <c:pt idx="439">
                  <c:v>-0.22164763740181764</c:v>
                </c:pt>
                <c:pt idx="440">
                  <c:v>-0.38758239747825179</c:v>
                </c:pt>
                <c:pt idx="441">
                  <c:v>-0.27005563364497981</c:v>
                </c:pt>
                <c:pt idx="442">
                  <c:v>-0.13147331115896596</c:v>
                </c:pt>
                <c:pt idx="443">
                  <c:v>-0.16964507338520143</c:v>
                </c:pt>
                <c:pt idx="444">
                  <c:v>-0.15734025191730019</c:v>
                </c:pt>
                <c:pt idx="445">
                  <c:v>-0.34301644102316536</c:v>
                </c:pt>
                <c:pt idx="446">
                  <c:v>-0.2609431454939416</c:v>
                </c:pt>
                <c:pt idx="447">
                  <c:v>-0.21507617481414448</c:v>
                </c:pt>
                <c:pt idx="448">
                  <c:v>-0.19576271685762447</c:v>
                </c:pt>
                <c:pt idx="449">
                  <c:v>-0.26557456378357813</c:v>
                </c:pt>
                <c:pt idx="450">
                  <c:v>-0.28716328857740242</c:v>
                </c:pt>
                <c:pt idx="451">
                  <c:v>-0.3231958015491268</c:v>
                </c:pt>
                <c:pt idx="452">
                  <c:v>-0.38371252089613189</c:v>
                </c:pt>
                <c:pt idx="453">
                  <c:v>-0.12523529299538541</c:v>
                </c:pt>
                <c:pt idx="454">
                  <c:v>-0.38386169474458015</c:v>
                </c:pt>
                <c:pt idx="455">
                  <c:v>-0.32647352819900793</c:v>
                </c:pt>
                <c:pt idx="456">
                  <c:v>-0.14049059565479571</c:v>
                </c:pt>
                <c:pt idx="457">
                  <c:v>-0.30974237735073712</c:v>
                </c:pt>
                <c:pt idx="458">
                  <c:v>-0.28201244634043332</c:v>
                </c:pt>
                <c:pt idx="459">
                  <c:v>-0.26172618080241611</c:v>
                </c:pt>
                <c:pt idx="460">
                  <c:v>-0.25278444521207105</c:v>
                </c:pt>
                <c:pt idx="461">
                  <c:v>-0.26816563817414668</c:v>
                </c:pt>
                <c:pt idx="462">
                  <c:v>-0.28932176552811695</c:v>
                </c:pt>
                <c:pt idx="463">
                  <c:v>-0.2396595616365586</c:v>
                </c:pt>
                <c:pt idx="464">
                  <c:v>-0.32216677104721719</c:v>
                </c:pt>
                <c:pt idx="465">
                  <c:v>-0.28187727525526229</c:v>
                </c:pt>
                <c:pt idx="466">
                  <c:v>-0.23050327138563273</c:v>
                </c:pt>
                <c:pt idx="467">
                  <c:v>-0.11493892053300557</c:v>
                </c:pt>
                <c:pt idx="468">
                  <c:v>-0.2337502358562287</c:v>
                </c:pt>
                <c:pt idx="469">
                  <c:v>-0.25184605323898662</c:v>
                </c:pt>
                <c:pt idx="470">
                  <c:v>-0.27295229635395613</c:v>
                </c:pt>
                <c:pt idx="471">
                  <c:v>-0.24968538971514259</c:v>
                </c:pt>
                <c:pt idx="472">
                  <c:v>-0.31547421545327065</c:v>
                </c:pt>
                <c:pt idx="473">
                  <c:v>-0.29140997939631347</c:v>
                </c:pt>
                <c:pt idx="474">
                  <c:v>-0.37736046635588139</c:v>
                </c:pt>
                <c:pt idx="475">
                  <c:v>-0.36197484224324233</c:v>
                </c:pt>
                <c:pt idx="476">
                  <c:v>-0.34094580310674688</c:v>
                </c:pt>
                <c:pt idx="477">
                  <c:v>-0.21259170493925889</c:v>
                </c:pt>
                <c:pt idx="478">
                  <c:v>-0.24117413833752591</c:v>
                </c:pt>
                <c:pt idx="479">
                  <c:v>-0.24166531589883011</c:v>
                </c:pt>
                <c:pt idx="480">
                  <c:v>-0.29834951588122982</c:v>
                </c:pt>
                <c:pt idx="481">
                  <c:v>-0.40741639024253512</c:v>
                </c:pt>
                <c:pt idx="482">
                  <c:v>-0.25771165430066784</c:v>
                </c:pt>
                <c:pt idx="483">
                  <c:v>-0.20605941416902551</c:v>
                </c:pt>
                <c:pt idx="484">
                  <c:v>-0.18565492222634328</c:v>
                </c:pt>
                <c:pt idx="485">
                  <c:v>-0.28697904757168807</c:v>
                </c:pt>
                <c:pt idx="486">
                  <c:v>-0.3011470785925468</c:v>
                </c:pt>
                <c:pt idx="487">
                  <c:v>-0.23156266448456481</c:v>
                </c:pt>
                <c:pt idx="488">
                  <c:v>-0.18453798363031607</c:v>
                </c:pt>
                <c:pt idx="489">
                  <c:v>-0.21184614097270363</c:v>
                </c:pt>
                <c:pt idx="490">
                  <c:v>-0.23142908277688318</c:v>
                </c:pt>
                <c:pt idx="491">
                  <c:v>-0.34022777540864851</c:v>
                </c:pt>
                <c:pt idx="492">
                  <c:v>-0.25065824630570233</c:v>
                </c:pt>
                <c:pt idx="493">
                  <c:v>-0.24659322538976591</c:v>
                </c:pt>
                <c:pt idx="494">
                  <c:v>-0.28802761532782706</c:v>
                </c:pt>
                <c:pt idx="495">
                  <c:v>-0.30924258708621138</c:v>
                </c:pt>
                <c:pt idx="496">
                  <c:v>-0.26214665906236406</c:v>
                </c:pt>
                <c:pt idx="497">
                  <c:v>-0.26361665729468226</c:v>
                </c:pt>
                <c:pt idx="498">
                  <c:v>-0.18908020052422025</c:v>
                </c:pt>
                <c:pt idx="499">
                  <c:v>-0.18902634063092447</c:v>
                </c:pt>
              </c:numCache>
            </c:numRef>
          </c:xVal>
          <c:yVal>
            <c:numRef>
              <c:f>'A-H-A F'!$H$3:$H$502</c:f>
              <c:numCache>
                <c:formatCode>General</c:formatCode>
                <c:ptCount val="500"/>
                <c:pt idx="0">
                  <c:v>-0.59413571216788663</c:v>
                </c:pt>
                <c:pt idx="1">
                  <c:v>-0.5370984913634459</c:v>
                </c:pt>
                <c:pt idx="2">
                  <c:v>-0.43458014189665151</c:v>
                </c:pt>
                <c:pt idx="3">
                  <c:v>-0.38511011631125036</c:v>
                </c:pt>
                <c:pt idx="4">
                  <c:v>-0.48853852144582482</c:v>
                </c:pt>
                <c:pt idx="5">
                  <c:v>-0.2190572189705309</c:v>
                </c:pt>
                <c:pt idx="6">
                  <c:v>-0.46490712833250436</c:v>
                </c:pt>
                <c:pt idx="7">
                  <c:v>-0.24705008482769764</c:v>
                </c:pt>
                <c:pt idx="8">
                  <c:v>-0.39230833331335285</c:v>
                </c:pt>
                <c:pt idx="9">
                  <c:v>-0.39174357272005755</c:v>
                </c:pt>
                <c:pt idx="10">
                  <c:v>-0.5410207611470812</c:v>
                </c:pt>
                <c:pt idx="11">
                  <c:v>-0.24870691717631749</c:v>
                </c:pt>
                <c:pt idx="12">
                  <c:v>-0.42279533693006427</c:v>
                </c:pt>
                <c:pt idx="13">
                  <c:v>-0.36911773524335462</c:v>
                </c:pt>
                <c:pt idx="14">
                  <c:v>-0.2660939498347083</c:v>
                </c:pt>
                <c:pt idx="15">
                  <c:v>-8.0212916246718419E-2</c:v>
                </c:pt>
                <c:pt idx="16">
                  <c:v>-0.29564511059877829</c:v>
                </c:pt>
                <c:pt idx="17">
                  <c:v>-0.19221022240553304</c:v>
                </c:pt>
                <c:pt idx="18">
                  <c:v>-0.27823816659279377</c:v>
                </c:pt>
                <c:pt idx="19">
                  <c:v>-0.42596553185849051</c:v>
                </c:pt>
                <c:pt idx="20">
                  <c:v>-0.31306786749908433</c:v>
                </c:pt>
                <c:pt idx="21">
                  <c:v>-0.36945990214081043</c:v>
                </c:pt>
                <c:pt idx="22">
                  <c:v>-0.26957216175375187</c:v>
                </c:pt>
                <c:pt idx="23">
                  <c:v>-0.42784014418940214</c:v>
                </c:pt>
                <c:pt idx="24">
                  <c:v>-0.26131642851583897</c:v>
                </c:pt>
                <c:pt idx="25">
                  <c:v>-0.45893071706841582</c:v>
                </c:pt>
                <c:pt idx="26">
                  <c:v>-0.35913746606206132</c:v>
                </c:pt>
                <c:pt idx="27">
                  <c:v>-0.3105415940300113</c:v>
                </c:pt>
                <c:pt idx="28">
                  <c:v>-0.47187908303147247</c:v>
                </c:pt>
                <c:pt idx="29">
                  <c:v>-0.70298121266970237</c:v>
                </c:pt>
                <c:pt idx="30">
                  <c:v>-0.36152060729496249</c:v>
                </c:pt>
                <c:pt idx="31">
                  <c:v>-0.31500996200321696</c:v>
                </c:pt>
                <c:pt idx="32">
                  <c:v>-0.37137258291580832</c:v>
                </c:pt>
                <c:pt idx="33">
                  <c:v>-0.65796911482320264</c:v>
                </c:pt>
                <c:pt idx="34">
                  <c:v>-0.48266682466731836</c:v>
                </c:pt>
                <c:pt idx="35">
                  <c:v>-0.13554486001192079</c:v>
                </c:pt>
                <c:pt idx="36">
                  <c:v>-0.19602486245367862</c:v>
                </c:pt>
                <c:pt idx="37">
                  <c:v>-0.29727170832349281</c:v>
                </c:pt>
                <c:pt idx="38">
                  <c:v>-0.33085315674405663</c:v>
                </c:pt>
                <c:pt idx="39">
                  <c:v>-0.38009568612775457</c:v>
                </c:pt>
                <c:pt idx="40">
                  <c:v>-0.32647825179290507</c:v>
                </c:pt>
                <c:pt idx="41">
                  <c:v>-0.2182456215713072</c:v>
                </c:pt>
                <c:pt idx="42">
                  <c:v>-0.22909915563828195</c:v>
                </c:pt>
                <c:pt idx="43">
                  <c:v>-0.2646034842695123</c:v>
                </c:pt>
                <c:pt idx="44">
                  <c:v>-0.30342582712011251</c:v>
                </c:pt>
                <c:pt idx="45">
                  <c:v>-0.28245273258241588</c:v>
                </c:pt>
                <c:pt idx="46">
                  <c:v>-0.48020505407399827</c:v>
                </c:pt>
                <c:pt idx="47">
                  <c:v>-0.24522947379600482</c:v>
                </c:pt>
                <c:pt idx="48">
                  <c:v>-0.41716419107884656</c:v>
                </c:pt>
                <c:pt idx="49">
                  <c:v>-0.32470352533486968</c:v>
                </c:pt>
                <c:pt idx="50">
                  <c:v>-0.47907221959334351</c:v>
                </c:pt>
                <c:pt idx="51">
                  <c:v>-0.36278694778465609</c:v>
                </c:pt>
                <c:pt idx="52">
                  <c:v>-0.44821901465690656</c:v>
                </c:pt>
                <c:pt idx="53">
                  <c:v>-0.34477135589504732</c:v>
                </c:pt>
                <c:pt idx="54">
                  <c:v>-0.43601346497644777</c:v>
                </c:pt>
                <c:pt idx="55">
                  <c:v>-0.17961826608420253</c:v>
                </c:pt>
                <c:pt idx="56">
                  <c:v>-0.39368587435928876</c:v>
                </c:pt>
                <c:pt idx="57">
                  <c:v>-0.36034052028848057</c:v>
                </c:pt>
                <c:pt idx="58">
                  <c:v>-0.32527641276826125</c:v>
                </c:pt>
                <c:pt idx="59">
                  <c:v>-0.18324259696120068</c:v>
                </c:pt>
                <c:pt idx="60">
                  <c:v>-0.39524132758195318</c:v>
                </c:pt>
                <c:pt idx="61">
                  <c:v>-0.26351427245821762</c:v>
                </c:pt>
                <c:pt idx="62">
                  <c:v>-0.2625555128066453</c:v>
                </c:pt>
                <c:pt idx="63">
                  <c:v>-0.2823385901513063</c:v>
                </c:pt>
                <c:pt idx="64">
                  <c:v>-0.34981884421866744</c:v>
                </c:pt>
                <c:pt idx="65">
                  <c:v>-0.33485303513768416</c:v>
                </c:pt>
                <c:pt idx="66">
                  <c:v>-0.38116566071886193</c:v>
                </c:pt>
                <c:pt idx="67">
                  <c:v>-0.31298053042945673</c:v>
                </c:pt>
                <c:pt idx="68">
                  <c:v>-0.23331824628528244</c:v>
                </c:pt>
                <c:pt idx="69">
                  <c:v>-0.34471714430470057</c:v>
                </c:pt>
                <c:pt idx="70">
                  <c:v>-0.39682798871833036</c:v>
                </c:pt>
                <c:pt idx="71">
                  <c:v>-0.24946393797538668</c:v>
                </c:pt>
                <c:pt idx="72">
                  <c:v>-0.33337850192680152</c:v>
                </c:pt>
                <c:pt idx="73">
                  <c:v>-0.42710158402774251</c:v>
                </c:pt>
                <c:pt idx="74">
                  <c:v>-0.42408763149617135</c:v>
                </c:pt>
                <c:pt idx="75">
                  <c:v>-0.31262009150306258</c:v>
                </c:pt>
                <c:pt idx="76">
                  <c:v>-0.14583408296348621</c:v>
                </c:pt>
                <c:pt idx="77">
                  <c:v>-0.33420321280026188</c:v>
                </c:pt>
                <c:pt idx="78">
                  <c:v>-0.42168809215595593</c:v>
                </c:pt>
                <c:pt idx="79">
                  <c:v>-0.20044413016643137</c:v>
                </c:pt>
                <c:pt idx="80">
                  <c:v>-0.25022332163678063</c:v>
                </c:pt>
                <c:pt idx="81">
                  <c:v>-0.41456015331643681</c:v>
                </c:pt>
                <c:pt idx="82">
                  <c:v>-0.34247363358147886</c:v>
                </c:pt>
                <c:pt idx="83">
                  <c:v>-0.32780927311427693</c:v>
                </c:pt>
                <c:pt idx="84">
                  <c:v>-0.28801795885194631</c:v>
                </c:pt>
                <c:pt idx="85">
                  <c:v>-0.27231081086188913</c:v>
                </c:pt>
                <c:pt idx="86">
                  <c:v>-0.27830467542594978</c:v>
                </c:pt>
                <c:pt idx="87">
                  <c:v>-8.9566592612653095E-2</c:v>
                </c:pt>
                <c:pt idx="88">
                  <c:v>-0.29932578596569193</c:v>
                </c:pt>
                <c:pt idx="89">
                  <c:v>-0.48474123618992693</c:v>
                </c:pt>
                <c:pt idx="90">
                  <c:v>-0.58657426814462976</c:v>
                </c:pt>
                <c:pt idx="91">
                  <c:v>-1.1624550628295184E-2</c:v>
                </c:pt>
                <c:pt idx="92">
                  <c:v>-0.31263080602534488</c:v>
                </c:pt>
                <c:pt idx="93">
                  <c:v>-0.44959473553657875</c:v>
                </c:pt>
                <c:pt idx="94">
                  <c:v>-0.23704998945394601</c:v>
                </c:pt>
                <c:pt idx="95">
                  <c:v>-0.26049050598742002</c:v>
                </c:pt>
                <c:pt idx="96">
                  <c:v>-0.36338858698335258</c:v>
                </c:pt>
                <c:pt idx="97">
                  <c:v>-0.34814243103466308</c:v>
                </c:pt>
                <c:pt idx="98">
                  <c:v>-0.35691186291594146</c:v>
                </c:pt>
                <c:pt idx="99">
                  <c:v>-0.31363986573709951</c:v>
                </c:pt>
                <c:pt idx="100">
                  <c:v>-0.4403053315600175</c:v>
                </c:pt>
                <c:pt idx="101">
                  <c:v>-0.30311617998269258</c:v>
                </c:pt>
                <c:pt idx="102">
                  <c:v>-0.47087766591559455</c:v>
                </c:pt>
                <c:pt idx="103">
                  <c:v>-0.16171780320175239</c:v>
                </c:pt>
                <c:pt idx="104">
                  <c:v>-0.39417428742001415</c:v>
                </c:pt>
                <c:pt idx="105">
                  <c:v>-0.35143396100967011</c:v>
                </c:pt>
                <c:pt idx="106">
                  <c:v>-0.72122008781160696</c:v>
                </c:pt>
                <c:pt idx="107">
                  <c:v>-0.40093979260737872</c:v>
                </c:pt>
                <c:pt idx="108">
                  <c:v>-0.45274721596797468</c:v>
                </c:pt>
                <c:pt idx="109">
                  <c:v>-0.40005141714118053</c:v>
                </c:pt>
                <c:pt idx="110">
                  <c:v>-0.19109274109946314</c:v>
                </c:pt>
                <c:pt idx="111">
                  <c:v>-0.14351476205520441</c:v>
                </c:pt>
                <c:pt idx="112">
                  <c:v>-0.42422762366379596</c:v>
                </c:pt>
                <c:pt idx="113">
                  <c:v>-0.27429072369868446</c:v>
                </c:pt>
                <c:pt idx="114">
                  <c:v>-0.30986504168086254</c:v>
                </c:pt>
                <c:pt idx="115">
                  <c:v>-0.17488128313608037</c:v>
                </c:pt>
                <c:pt idx="116">
                  <c:v>-0.51808961095296746</c:v>
                </c:pt>
                <c:pt idx="117">
                  <c:v>-0.23158959552786351</c:v>
                </c:pt>
                <c:pt idx="118">
                  <c:v>-0.40610389294181631</c:v>
                </c:pt>
                <c:pt idx="119">
                  <c:v>-0.29146110240464246</c:v>
                </c:pt>
                <c:pt idx="120">
                  <c:v>-0.41986177073521375</c:v>
                </c:pt>
                <c:pt idx="121">
                  <c:v>-0.18035100141572191</c:v>
                </c:pt>
                <c:pt idx="122">
                  <c:v>-0.34042424082399131</c:v>
                </c:pt>
                <c:pt idx="123">
                  <c:v>-0.34234670457485772</c:v>
                </c:pt>
                <c:pt idx="124">
                  <c:v>-0.42677425954491038</c:v>
                </c:pt>
                <c:pt idx="125">
                  <c:v>-0.36516878843824152</c:v>
                </c:pt>
                <c:pt idx="126">
                  <c:v>-0.19778663538467869</c:v>
                </c:pt>
                <c:pt idx="127">
                  <c:v>-0.22667217948711119</c:v>
                </c:pt>
                <c:pt idx="128">
                  <c:v>-0.28429310534244551</c:v>
                </c:pt>
                <c:pt idx="129">
                  <c:v>-0.41748092374560619</c:v>
                </c:pt>
                <c:pt idx="130">
                  <c:v>-0.32342964125889245</c:v>
                </c:pt>
                <c:pt idx="131">
                  <c:v>-0.19418924216364639</c:v>
                </c:pt>
                <c:pt idx="132">
                  <c:v>-0.31455626368926376</c:v>
                </c:pt>
                <c:pt idx="133">
                  <c:v>-0.26067959759365511</c:v>
                </c:pt>
                <c:pt idx="134">
                  <c:v>-0.26253488532098412</c:v>
                </c:pt>
                <c:pt idx="135">
                  <c:v>-0.47676988083369132</c:v>
                </c:pt>
                <c:pt idx="136">
                  <c:v>-0.23633084143688243</c:v>
                </c:pt>
                <c:pt idx="137">
                  <c:v>-8.6995334857582068E-2</c:v>
                </c:pt>
                <c:pt idx="138">
                  <c:v>-0.485496111603473</c:v>
                </c:pt>
                <c:pt idx="139">
                  <c:v>-0.35394796685220986</c:v>
                </c:pt>
                <c:pt idx="140">
                  <c:v>-0.21747513555763581</c:v>
                </c:pt>
                <c:pt idx="141">
                  <c:v>-0.17356199911670508</c:v>
                </c:pt>
                <c:pt idx="142">
                  <c:v>-0.56928562147897488</c:v>
                </c:pt>
                <c:pt idx="143">
                  <c:v>-0.41891860673305842</c:v>
                </c:pt>
                <c:pt idx="144">
                  <c:v>-0.15515368864617304</c:v>
                </c:pt>
                <c:pt idx="145">
                  <c:v>-0.34745469896750092</c:v>
                </c:pt>
                <c:pt idx="146">
                  <c:v>-0.29033748623896982</c:v>
                </c:pt>
                <c:pt idx="147">
                  <c:v>-0.20191257459797352</c:v>
                </c:pt>
                <c:pt idx="148">
                  <c:v>-0.19084657279334138</c:v>
                </c:pt>
                <c:pt idx="149">
                  <c:v>-0.24221617574082763</c:v>
                </c:pt>
                <c:pt idx="150">
                  <c:v>-0.31741242501875094</c:v>
                </c:pt>
                <c:pt idx="151">
                  <c:v>-0.20069611609163621</c:v>
                </c:pt>
                <c:pt idx="152">
                  <c:v>-0.41262282988963761</c:v>
                </c:pt>
                <c:pt idx="153">
                  <c:v>-0.28036270354335097</c:v>
                </c:pt>
                <c:pt idx="154">
                  <c:v>-0.50551505968776056</c:v>
                </c:pt>
                <c:pt idx="155">
                  <c:v>-0.25505277770772461</c:v>
                </c:pt>
                <c:pt idx="156">
                  <c:v>-0.38509009504437253</c:v>
                </c:pt>
                <c:pt idx="157">
                  <c:v>-0.28076228895980915</c:v>
                </c:pt>
                <c:pt idx="158">
                  <c:v>-0.57552623904627154</c:v>
                </c:pt>
                <c:pt idx="159">
                  <c:v>-0.13230512085318039</c:v>
                </c:pt>
                <c:pt idx="160">
                  <c:v>-0.43972612393165289</c:v>
                </c:pt>
                <c:pt idx="161">
                  <c:v>-0.19852956957053688</c:v>
                </c:pt>
                <c:pt idx="162">
                  <c:v>-0.33553731707979817</c:v>
                </c:pt>
                <c:pt idx="163">
                  <c:v>-0.48155336499390938</c:v>
                </c:pt>
                <c:pt idx="164">
                  <c:v>-0.335370185789366</c:v>
                </c:pt>
                <c:pt idx="165">
                  <c:v>-0.30751883413247438</c:v>
                </c:pt>
                <c:pt idx="166">
                  <c:v>-0.43942504803607607</c:v>
                </c:pt>
                <c:pt idx="167">
                  <c:v>-0.17257297728685367</c:v>
                </c:pt>
                <c:pt idx="168">
                  <c:v>-0.34252156254277538</c:v>
                </c:pt>
                <c:pt idx="169">
                  <c:v>-0.34834310705467014</c:v>
                </c:pt>
                <c:pt idx="170">
                  <c:v>-0.27320886909917297</c:v>
                </c:pt>
                <c:pt idx="171">
                  <c:v>-0.45765670173769007</c:v>
                </c:pt>
                <c:pt idx="172">
                  <c:v>-0.44544085605620676</c:v>
                </c:pt>
                <c:pt idx="173">
                  <c:v>-0.19033117721815468</c:v>
                </c:pt>
                <c:pt idx="174">
                  <c:v>-0.59918622609422256</c:v>
                </c:pt>
                <c:pt idx="175">
                  <c:v>-0.39571154488829441</c:v>
                </c:pt>
                <c:pt idx="176">
                  <c:v>-0.33774605045288086</c:v>
                </c:pt>
                <c:pt idx="177">
                  <c:v>-0.48357225027867989</c:v>
                </c:pt>
                <c:pt idx="178">
                  <c:v>-0.41707001989493597</c:v>
                </c:pt>
                <c:pt idx="179">
                  <c:v>-0.17701869408136925</c:v>
                </c:pt>
                <c:pt idx="180">
                  <c:v>-0.40330087059555553</c:v>
                </c:pt>
                <c:pt idx="181">
                  <c:v>-0.43153733976973668</c:v>
                </c:pt>
                <c:pt idx="182">
                  <c:v>-0.65921348475756958</c:v>
                </c:pt>
                <c:pt idx="183">
                  <c:v>-0.38153668048428702</c:v>
                </c:pt>
                <c:pt idx="184">
                  <c:v>-0.18806380824909391</c:v>
                </c:pt>
                <c:pt idx="185">
                  <c:v>-0.34100209890796124</c:v>
                </c:pt>
                <c:pt idx="186">
                  <c:v>-0.35717369946516081</c:v>
                </c:pt>
                <c:pt idx="187">
                  <c:v>-0.30269714961936833</c:v>
                </c:pt>
                <c:pt idx="188">
                  <c:v>-0.1701688767826664</c:v>
                </c:pt>
                <c:pt idx="189">
                  <c:v>-0.44898061028605735</c:v>
                </c:pt>
                <c:pt idx="190">
                  <c:v>-0.71280362209005665</c:v>
                </c:pt>
                <c:pt idx="191">
                  <c:v>-0.33956801339855708</c:v>
                </c:pt>
                <c:pt idx="192">
                  <c:v>-0.28681669605962418</c:v>
                </c:pt>
                <c:pt idx="193">
                  <c:v>-0.27541804817778781</c:v>
                </c:pt>
                <c:pt idx="194">
                  <c:v>-0.28292258523534436</c:v>
                </c:pt>
                <c:pt idx="195">
                  <c:v>-0.47029133044507887</c:v>
                </c:pt>
                <c:pt idx="196">
                  <c:v>-0.31491100824274576</c:v>
                </c:pt>
                <c:pt idx="197">
                  <c:v>-0.37701679686976658</c:v>
                </c:pt>
                <c:pt idx="198">
                  <c:v>-0.29773603085939926</c:v>
                </c:pt>
                <c:pt idx="199">
                  <c:v>-0.25484473818276798</c:v>
                </c:pt>
                <c:pt idx="200">
                  <c:v>-0.48897706897809445</c:v>
                </c:pt>
                <c:pt idx="201">
                  <c:v>-0.27470593357313505</c:v>
                </c:pt>
                <c:pt idx="202">
                  <c:v>-0.31355253026430346</c:v>
                </c:pt>
                <c:pt idx="203">
                  <c:v>-0.19968708148453923</c:v>
                </c:pt>
                <c:pt idx="204">
                  <c:v>-0.54372666166325789</c:v>
                </c:pt>
                <c:pt idx="205">
                  <c:v>-0.30481909456885437</c:v>
                </c:pt>
                <c:pt idx="206">
                  <c:v>-0.2348424644774133</c:v>
                </c:pt>
                <c:pt idx="207">
                  <c:v>-0.28871770875059627</c:v>
                </c:pt>
                <c:pt idx="208">
                  <c:v>-0.22563068531665287</c:v>
                </c:pt>
                <c:pt idx="209">
                  <c:v>-9.525228958299882E-2</c:v>
                </c:pt>
                <c:pt idx="210">
                  <c:v>-0.4476031202411867</c:v>
                </c:pt>
                <c:pt idx="211">
                  <c:v>-0.36746873865653251</c:v>
                </c:pt>
                <c:pt idx="212">
                  <c:v>-0.36708422383135225</c:v>
                </c:pt>
                <c:pt idx="213">
                  <c:v>-0.24700171245207025</c:v>
                </c:pt>
                <c:pt idx="214">
                  <c:v>-0.26608001475901982</c:v>
                </c:pt>
                <c:pt idx="215">
                  <c:v>-0.36525998459940884</c:v>
                </c:pt>
                <c:pt idx="216">
                  <c:v>-0.12992039132697891</c:v>
                </c:pt>
                <c:pt idx="217">
                  <c:v>-0.30788101815445723</c:v>
                </c:pt>
                <c:pt idx="218">
                  <c:v>-0.22771218643860841</c:v>
                </c:pt>
                <c:pt idx="219">
                  <c:v>-0.44950451528221963</c:v>
                </c:pt>
                <c:pt idx="220">
                  <c:v>-0.34657740225953182</c:v>
                </c:pt>
                <c:pt idx="221">
                  <c:v>-0.37534132433398532</c:v>
                </c:pt>
                <c:pt idx="222">
                  <c:v>-0.50363762942109469</c:v>
                </c:pt>
                <c:pt idx="223">
                  <c:v>-0.13956408148395241</c:v>
                </c:pt>
                <c:pt idx="224">
                  <c:v>-0.18902434106150146</c:v>
                </c:pt>
                <c:pt idx="225">
                  <c:v>-0.46588066574681319</c:v>
                </c:pt>
                <c:pt idx="226">
                  <c:v>-0.14533538033153126</c:v>
                </c:pt>
                <c:pt idx="227">
                  <c:v>-0.35050613006194031</c:v>
                </c:pt>
                <c:pt idx="228">
                  <c:v>-0.41807386255814338</c:v>
                </c:pt>
                <c:pt idx="229">
                  <c:v>-0.36234616134674452</c:v>
                </c:pt>
                <c:pt idx="230">
                  <c:v>-0.13678111078252264</c:v>
                </c:pt>
                <c:pt idx="231">
                  <c:v>-0.57837471090336268</c:v>
                </c:pt>
                <c:pt idx="232">
                  <c:v>-0.35249686147075004</c:v>
                </c:pt>
                <c:pt idx="233">
                  <c:v>-0.2177834032195802</c:v>
                </c:pt>
                <c:pt idx="234">
                  <c:v>-0.25876395489180226</c:v>
                </c:pt>
                <c:pt idx="235">
                  <c:v>-0.29341494133772922</c:v>
                </c:pt>
                <c:pt idx="236">
                  <c:v>-0.27807665693946215</c:v>
                </c:pt>
                <c:pt idx="237">
                  <c:v>-0.25302891321766041</c:v>
                </c:pt>
                <c:pt idx="238">
                  <c:v>-0.46555010791406537</c:v>
                </c:pt>
                <c:pt idx="239">
                  <c:v>-0.36037835123181561</c:v>
                </c:pt>
                <c:pt idx="240">
                  <c:v>-0.37913937073989373</c:v>
                </c:pt>
                <c:pt idx="241">
                  <c:v>-0.16442936502346744</c:v>
                </c:pt>
                <c:pt idx="242">
                  <c:v>-0.48711811731049254</c:v>
                </c:pt>
                <c:pt idx="243">
                  <c:v>-0.32612240178936558</c:v>
                </c:pt>
                <c:pt idx="244">
                  <c:v>-0.17659240511494342</c:v>
                </c:pt>
                <c:pt idx="245">
                  <c:v>-0.30195235807587212</c:v>
                </c:pt>
                <c:pt idx="246">
                  <c:v>-0.41625851458788482</c:v>
                </c:pt>
                <c:pt idx="247">
                  <c:v>-0.50484178211439779</c:v>
                </c:pt>
                <c:pt idx="248">
                  <c:v>-0.33464055230517131</c:v>
                </c:pt>
                <c:pt idx="249">
                  <c:v>-0.24551196428081423</c:v>
                </c:pt>
                <c:pt idx="250">
                  <c:v>-0.47104715313031326</c:v>
                </c:pt>
                <c:pt idx="251">
                  <c:v>-0.31469370301212551</c:v>
                </c:pt>
                <c:pt idx="252">
                  <c:v>-0.33335430133869409</c:v>
                </c:pt>
                <c:pt idx="253">
                  <c:v>-0.25300120242531959</c:v>
                </c:pt>
                <c:pt idx="254">
                  <c:v>-3.5085473288329505E-2</c:v>
                </c:pt>
                <c:pt idx="255">
                  <c:v>-0.15508380985246301</c:v>
                </c:pt>
                <c:pt idx="256">
                  <c:v>-0.37356715013519703</c:v>
                </c:pt>
                <c:pt idx="257">
                  <c:v>-0.65452314096965247</c:v>
                </c:pt>
                <c:pt idx="258">
                  <c:v>-0.46056281275386107</c:v>
                </c:pt>
                <c:pt idx="259">
                  <c:v>-0.25060851376525628</c:v>
                </c:pt>
                <c:pt idx="260">
                  <c:v>-0.36390398417841802</c:v>
                </c:pt>
                <c:pt idx="261">
                  <c:v>-0.41102917493351132</c:v>
                </c:pt>
                <c:pt idx="262">
                  <c:v>-0.2937604073289134</c:v>
                </c:pt>
                <c:pt idx="263">
                  <c:v>-0.37802382255053801</c:v>
                </c:pt>
                <c:pt idx="264">
                  <c:v>-0.27151283694349282</c:v>
                </c:pt>
                <c:pt idx="265">
                  <c:v>-0.29481254847581251</c:v>
                </c:pt>
                <c:pt idx="266">
                  <c:v>-0.34544931365405612</c:v>
                </c:pt>
                <c:pt idx="267">
                  <c:v>-0.43038121912897392</c:v>
                </c:pt>
                <c:pt idx="268">
                  <c:v>-0.56106216847364199</c:v>
                </c:pt>
                <c:pt idx="269">
                  <c:v>-0.18386171805514809</c:v>
                </c:pt>
                <c:pt idx="270">
                  <c:v>-0.31813451753270838</c:v>
                </c:pt>
                <c:pt idx="271">
                  <c:v>-0.19781528776971904</c:v>
                </c:pt>
                <c:pt idx="272">
                  <c:v>-0.33192672023096143</c:v>
                </c:pt>
                <c:pt idx="273">
                  <c:v>-0.26271494606372853</c:v>
                </c:pt>
                <c:pt idx="274">
                  <c:v>-0.36101418626569542</c:v>
                </c:pt>
                <c:pt idx="275">
                  <c:v>-0.24916897079454925</c:v>
                </c:pt>
                <c:pt idx="276">
                  <c:v>-0.39074124243099523</c:v>
                </c:pt>
                <c:pt idx="277">
                  <c:v>-0.22270662640946723</c:v>
                </c:pt>
                <c:pt idx="278">
                  <c:v>-0.3058788212351472</c:v>
                </c:pt>
                <c:pt idx="279">
                  <c:v>-0.4168534228480123</c:v>
                </c:pt>
                <c:pt idx="280">
                  <c:v>-0.62457421550504233</c:v>
                </c:pt>
                <c:pt idx="281">
                  <c:v>-0.31212660726852037</c:v>
                </c:pt>
                <c:pt idx="282">
                  <c:v>-0.37692985395676987</c:v>
                </c:pt>
                <c:pt idx="283">
                  <c:v>-0.42385756400708757</c:v>
                </c:pt>
                <c:pt idx="284">
                  <c:v>-0.19770440212857471</c:v>
                </c:pt>
                <c:pt idx="285">
                  <c:v>-0.13668724487427031</c:v>
                </c:pt>
                <c:pt idx="286">
                  <c:v>-0.4954509913966445</c:v>
                </c:pt>
                <c:pt idx="287">
                  <c:v>-0.42960391306601331</c:v>
                </c:pt>
                <c:pt idx="288">
                  <c:v>-0.17605695979235791</c:v>
                </c:pt>
                <c:pt idx="289">
                  <c:v>-0.4179006401285113</c:v>
                </c:pt>
                <c:pt idx="290">
                  <c:v>-0.11346146367090815</c:v>
                </c:pt>
                <c:pt idx="291">
                  <c:v>-0.32116728187769089</c:v>
                </c:pt>
                <c:pt idx="292">
                  <c:v>-0.32206935220061411</c:v>
                </c:pt>
                <c:pt idx="293">
                  <c:v>-0.34330151357703548</c:v>
                </c:pt>
                <c:pt idx="294">
                  <c:v>-0.23725485396793841</c:v>
                </c:pt>
                <c:pt idx="295">
                  <c:v>-0.19176506725209241</c:v>
                </c:pt>
                <c:pt idx="296">
                  <c:v>-0.25541706332621056</c:v>
                </c:pt>
                <c:pt idx="297">
                  <c:v>-0.26452992058790131</c:v>
                </c:pt>
                <c:pt idx="298">
                  <c:v>-0.42489344417776681</c:v>
                </c:pt>
                <c:pt idx="299">
                  <c:v>-0.19445896886277891</c:v>
                </c:pt>
                <c:pt idx="300">
                  <c:v>-8.8372041219747649E-2</c:v>
                </c:pt>
                <c:pt idx="301">
                  <c:v>-0.20655976247399321</c:v>
                </c:pt>
                <c:pt idx="302">
                  <c:v>-0.59035855723806452</c:v>
                </c:pt>
                <c:pt idx="303">
                  <c:v>-0.39699468800573939</c:v>
                </c:pt>
                <c:pt idx="304">
                  <c:v>-0.18145868224590531</c:v>
                </c:pt>
                <c:pt idx="305">
                  <c:v>-0.38297741214806091</c:v>
                </c:pt>
                <c:pt idx="306">
                  <c:v>-0.24327986971706791</c:v>
                </c:pt>
                <c:pt idx="307">
                  <c:v>-0.2388567876195202</c:v>
                </c:pt>
                <c:pt idx="308">
                  <c:v>-0.16068660677116386</c:v>
                </c:pt>
                <c:pt idx="309">
                  <c:v>-0.45986576841218485</c:v>
                </c:pt>
                <c:pt idx="310">
                  <c:v>-0.22788569098562286</c:v>
                </c:pt>
                <c:pt idx="311">
                  <c:v>-0.46966767959043682</c:v>
                </c:pt>
                <c:pt idx="312">
                  <c:v>-0.2280238154712447</c:v>
                </c:pt>
                <c:pt idx="313">
                  <c:v>-0.23371206310315393</c:v>
                </c:pt>
                <c:pt idx="314">
                  <c:v>-0.14764516395629956</c:v>
                </c:pt>
                <c:pt idx="315">
                  <c:v>-6.2452580573465526E-2</c:v>
                </c:pt>
                <c:pt idx="316">
                  <c:v>-0.20530589191716594</c:v>
                </c:pt>
                <c:pt idx="317">
                  <c:v>-0.27038228335275261</c:v>
                </c:pt>
                <c:pt idx="318">
                  <c:v>-0.16357223191091538</c:v>
                </c:pt>
                <c:pt idx="319">
                  <c:v>-0.52131293844000659</c:v>
                </c:pt>
                <c:pt idx="320">
                  <c:v>-0.19075437043597374</c:v>
                </c:pt>
                <c:pt idx="321">
                  <c:v>-0.17325721321841872</c:v>
                </c:pt>
                <c:pt idx="322">
                  <c:v>-0.33067916979822415</c:v>
                </c:pt>
                <c:pt idx="323">
                  <c:v>-0.36714528491459608</c:v>
                </c:pt>
                <c:pt idx="324">
                  <c:v>-0.11190843133127111</c:v>
                </c:pt>
                <c:pt idx="325">
                  <c:v>-0.35245097434983186</c:v>
                </c:pt>
                <c:pt idx="326">
                  <c:v>-0.2074035282925063</c:v>
                </c:pt>
                <c:pt idx="327">
                  <c:v>-0.16670497854310809</c:v>
                </c:pt>
                <c:pt idx="328">
                  <c:v>-0.25077986986526662</c:v>
                </c:pt>
                <c:pt idx="329">
                  <c:v>-0.16064524709665284</c:v>
                </c:pt>
                <c:pt idx="330">
                  <c:v>-0.13439057455087564</c:v>
                </c:pt>
                <c:pt idx="331">
                  <c:v>-0.36819113240470069</c:v>
                </c:pt>
                <c:pt idx="332">
                  <c:v>-0.37858538035865702</c:v>
                </c:pt>
                <c:pt idx="333">
                  <c:v>-0.34684290299803838</c:v>
                </c:pt>
                <c:pt idx="334">
                  <c:v>-0.45397631750341838</c:v>
                </c:pt>
                <c:pt idx="335">
                  <c:v>-0.4119485565555544</c:v>
                </c:pt>
                <c:pt idx="336">
                  <c:v>-0.2707286809728055</c:v>
                </c:pt>
                <c:pt idx="337">
                  <c:v>-0.2741407219557378</c:v>
                </c:pt>
                <c:pt idx="338">
                  <c:v>-0.25451224941546641</c:v>
                </c:pt>
                <c:pt idx="339">
                  <c:v>-0.62212536384455874</c:v>
                </c:pt>
                <c:pt idx="340">
                  <c:v>-0.55218462372933308</c:v>
                </c:pt>
                <c:pt idx="341">
                  <c:v>-0.35313575891040205</c:v>
                </c:pt>
                <c:pt idx="342">
                  <c:v>-0.41260193496606912</c:v>
                </c:pt>
                <c:pt idx="343">
                  <c:v>-0.22721878383827362</c:v>
                </c:pt>
                <c:pt idx="344">
                  <c:v>-0.41170661596460212</c:v>
                </c:pt>
                <c:pt idx="345">
                  <c:v>-0.13645035873720346</c:v>
                </c:pt>
                <c:pt idx="346">
                  <c:v>-0.45750936978306045</c:v>
                </c:pt>
                <c:pt idx="347">
                  <c:v>-0.36738425083810688</c:v>
                </c:pt>
                <c:pt idx="348">
                  <c:v>-0.46162054148657478</c:v>
                </c:pt>
                <c:pt idx="349">
                  <c:v>-0.13037540596431282</c:v>
                </c:pt>
                <c:pt idx="350">
                  <c:v>-0.3091309474935563</c:v>
                </c:pt>
                <c:pt idx="351">
                  <c:v>-0.27625211342773875</c:v>
                </c:pt>
                <c:pt idx="352">
                  <c:v>-0.37350825660170162</c:v>
                </c:pt>
                <c:pt idx="353">
                  <c:v>-0.5098162973328465</c:v>
                </c:pt>
                <c:pt idx="354">
                  <c:v>-0.23382257029047618</c:v>
                </c:pt>
                <c:pt idx="355">
                  <c:v>-0.38670679301836713</c:v>
                </c:pt>
                <c:pt idx="356">
                  <c:v>-0.61562118242039565</c:v>
                </c:pt>
                <c:pt idx="357">
                  <c:v>-0.45498430833276127</c:v>
                </c:pt>
                <c:pt idx="358">
                  <c:v>-0.61471507355326271</c:v>
                </c:pt>
                <c:pt idx="359">
                  <c:v>-0.44296658829493402</c:v>
                </c:pt>
                <c:pt idx="360">
                  <c:v>-0.10722195731466512</c:v>
                </c:pt>
                <c:pt idx="361">
                  <c:v>-9.3169678773244002E-2</c:v>
                </c:pt>
                <c:pt idx="362">
                  <c:v>-0.3512323175970829</c:v>
                </c:pt>
                <c:pt idx="363">
                  <c:v>-0.42630353018428802</c:v>
                </c:pt>
                <c:pt idx="364">
                  <c:v>-0.39033523508325024</c:v>
                </c:pt>
                <c:pt idx="365">
                  <c:v>-0.29300166820683832</c:v>
                </c:pt>
                <c:pt idx="366">
                  <c:v>-0.44199137103170777</c:v>
                </c:pt>
                <c:pt idx="367">
                  <c:v>-0.22994035612116073</c:v>
                </c:pt>
                <c:pt idx="368">
                  <c:v>-0.36035789784034777</c:v>
                </c:pt>
                <c:pt idx="369">
                  <c:v>-0.26342925263969086</c:v>
                </c:pt>
                <c:pt idx="370">
                  <c:v>-0.11753962519647428</c:v>
                </c:pt>
                <c:pt idx="371">
                  <c:v>-0.46207394125597934</c:v>
                </c:pt>
                <c:pt idx="372">
                  <c:v>-0.17312433189924076</c:v>
                </c:pt>
                <c:pt idx="373">
                  <c:v>-0.41072934937917832</c:v>
                </c:pt>
                <c:pt idx="374">
                  <c:v>-0.31829275009386332</c:v>
                </c:pt>
                <c:pt idx="375">
                  <c:v>-0.34703192045369624</c:v>
                </c:pt>
                <c:pt idx="376">
                  <c:v>-0.4063911896707928</c:v>
                </c:pt>
                <c:pt idx="377">
                  <c:v>-0.43675891326502914</c:v>
                </c:pt>
                <c:pt idx="378">
                  <c:v>-0.3842795409914968</c:v>
                </c:pt>
                <c:pt idx="379">
                  <c:v>-0.32771059099289157</c:v>
                </c:pt>
                <c:pt idx="380">
                  <c:v>-0.31328832273586527</c:v>
                </c:pt>
                <c:pt idx="381">
                  <c:v>-0.36137388847557467</c:v>
                </c:pt>
                <c:pt idx="382">
                  <c:v>-0.17622941713428544</c:v>
                </c:pt>
                <c:pt idx="383">
                  <c:v>-0.22935609680931371</c:v>
                </c:pt>
                <c:pt idx="384">
                  <c:v>-0.42026882914239738</c:v>
                </c:pt>
                <c:pt idx="385">
                  <c:v>-0.30741551910496195</c:v>
                </c:pt>
                <c:pt idx="386">
                  <c:v>-0.44592568501968927</c:v>
                </c:pt>
                <c:pt idx="387">
                  <c:v>-0.32702268702339693</c:v>
                </c:pt>
                <c:pt idx="388">
                  <c:v>-0.25899658699313477</c:v>
                </c:pt>
                <c:pt idx="389">
                  <c:v>-0.36487376770552077</c:v>
                </c:pt>
                <c:pt idx="390">
                  <c:v>-0.23510288426189821</c:v>
                </c:pt>
                <c:pt idx="391">
                  <c:v>-0.2122717273987306</c:v>
                </c:pt>
                <c:pt idx="392">
                  <c:v>-0.42566115400333698</c:v>
                </c:pt>
                <c:pt idx="393">
                  <c:v>-0.26429234591474982</c:v>
                </c:pt>
                <c:pt idx="394">
                  <c:v>-0.14244933939500018</c:v>
                </c:pt>
                <c:pt idx="395">
                  <c:v>-0.42941910392671123</c:v>
                </c:pt>
                <c:pt idx="396">
                  <c:v>-0.21813686882508626</c:v>
                </c:pt>
                <c:pt idx="397">
                  <c:v>-2.514085850699075E-2</c:v>
                </c:pt>
                <c:pt idx="398">
                  <c:v>-0.38053250723140375</c:v>
                </c:pt>
                <c:pt idx="399">
                  <c:v>-0.46101196211876438</c:v>
                </c:pt>
                <c:pt idx="400">
                  <c:v>-0.16031112086903154</c:v>
                </c:pt>
                <c:pt idx="401">
                  <c:v>-0.27936946181591377</c:v>
                </c:pt>
                <c:pt idx="402">
                  <c:v>-8.4085578651299828E-2</c:v>
                </c:pt>
                <c:pt idx="403">
                  <c:v>-0.53332460607804755</c:v>
                </c:pt>
                <c:pt idx="404">
                  <c:v>-0.38173311466092075</c:v>
                </c:pt>
                <c:pt idx="405">
                  <c:v>-0.21476180050419114</c:v>
                </c:pt>
                <c:pt idx="406">
                  <c:v>-0.42801897281059853</c:v>
                </c:pt>
                <c:pt idx="407">
                  <c:v>-0.37462995087572981</c:v>
                </c:pt>
                <c:pt idx="408">
                  <c:v>-0.31968732567382652</c:v>
                </c:pt>
                <c:pt idx="409">
                  <c:v>-0.24084370542302391</c:v>
                </c:pt>
                <c:pt idx="410">
                  <c:v>-0.18055975771085161</c:v>
                </c:pt>
                <c:pt idx="411">
                  <c:v>-0.29320316157024562</c:v>
                </c:pt>
                <c:pt idx="412">
                  <c:v>-0.31670033783777413</c:v>
                </c:pt>
                <c:pt idx="413">
                  <c:v>-0.35851595367761085</c:v>
                </c:pt>
                <c:pt idx="414">
                  <c:v>-0.31821030322687605</c:v>
                </c:pt>
                <c:pt idx="415">
                  <c:v>-0.23093353850347131</c:v>
                </c:pt>
                <c:pt idx="416">
                  <c:v>-0.33676434752436124</c:v>
                </c:pt>
                <c:pt idx="417">
                  <c:v>-0.51236575001917561</c:v>
                </c:pt>
                <c:pt idx="418">
                  <c:v>-0.23982905230748025</c:v>
                </c:pt>
                <c:pt idx="419">
                  <c:v>-0.36298831164523976</c:v>
                </c:pt>
                <c:pt idx="420">
                  <c:v>-0.49203913739796817</c:v>
                </c:pt>
                <c:pt idx="421">
                  <c:v>-0.32389540800199834</c:v>
                </c:pt>
                <c:pt idx="422">
                  <c:v>-0.39658751903503586</c:v>
                </c:pt>
                <c:pt idx="423">
                  <c:v>-0.23643611578582344</c:v>
                </c:pt>
                <c:pt idx="424">
                  <c:v>-0.29681667751873453</c:v>
                </c:pt>
                <c:pt idx="425">
                  <c:v>-0.58693251822328951</c:v>
                </c:pt>
                <c:pt idx="426">
                  <c:v>-0.24582147238725674</c:v>
                </c:pt>
                <c:pt idx="427">
                  <c:v>-0.29586461888987858</c:v>
                </c:pt>
                <c:pt idx="428">
                  <c:v>-0.36701127599685918</c:v>
                </c:pt>
                <c:pt idx="429">
                  <c:v>-0.31240116953908426</c:v>
                </c:pt>
                <c:pt idx="430">
                  <c:v>-0.16058234714107841</c:v>
                </c:pt>
                <c:pt idx="431">
                  <c:v>-0.28755571595614082</c:v>
                </c:pt>
                <c:pt idx="432">
                  <c:v>-0.49995934147648652</c:v>
                </c:pt>
                <c:pt idx="433">
                  <c:v>-0.22003081590153367</c:v>
                </c:pt>
                <c:pt idx="434">
                  <c:v>-0.35912354126373491</c:v>
                </c:pt>
                <c:pt idx="435">
                  <c:v>-0.31066612775461133</c:v>
                </c:pt>
                <c:pt idx="436">
                  <c:v>-0.38452296408589504</c:v>
                </c:pt>
                <c:pt idx="437">
                  <c:v>-0.17048393786245475</c:v>
                </c:pt>
                <c:pt idx="438">
                  <c:v>-0.39584290077682743</c:v>
                </c:pt>
                <c:pt idx="439">
                  <c:v>-0.37307661918064983</c:v>
                </c:pt>
                <c:pt idx="440">
                  <c:v>-0.14330590332970564</c:v>
                </c:pt>
                <c:pt idx="441">
                  <c:v>-0.50165850279011714</c:v>
                </c:pt>
                <c:pt idx="442">
                  <c:v>-0.52837618672485342</c:v>
                </c:pt>
                <c:pt idx="443">
                  <c:v>-0.28065854880223784</c:v>
                </c:pt>
                <c:pt idx="444">
                  <c:v>-0.40547809729176304</c:v>
                </c:pt>
                <c:pt idx="445">
                  <c:v>-0.17284840857717404</c:v>
                </c:pt>
                <c:pt idx="446">
                  <c:v>-0.39184276431718718</c:v>
                </c:pt>
                <c:pt idx="447">
                  <c:v>-0.38913202319691792</c:v>
                </c:pt>
                <c:pt idx="448">
                  <c:v>-0.5191375387699636</c:v>
                </c:pt>
                <c:pt idx="449">
                  <c:v>-0.27943338602398504</c:v>
                </c:pt>
                <c:pt idx="450">
                  <c:v>-0.20894361941511641</c:v>
                </c:pt>
                <c:pt idx="451">
                  <c:v>-0.28275460202017555</c:v>
                </c:pt>
                <c:pt idx="452">
                  <c:v>-0.18611484326353159</c:v>
                </c:pt>
                <c:pt idx="453">
                  <c:v>-0.57198495048472064</c:v>
                </c:pt>
                <c:pt idx="454">
                  <c:v>-0.40678087747424746</c:v>
                </c:pt>
                <c:pt idx="455">
                  <c:v>-0.14600007345620941</c:v>
                </c:pt>
                <c:pt idx="456">
                  <c:v>-0.37706573835443258</c:v>
                </c:pt>
                <c:pt idx="457">
                  <c:v>-0.44068035061252375</c:v>
                </c:pt>
                <c:pt idx="458">
                  <c:v>-0.30675923367658176</c:v>
                </c:pt>
                <c:pt idx="459">
                  <c:v>-0.36097680232496759</c:v>
                </c:pt>
                <c:pt idx="460">
                  <c:v>-0.52299812015404501</c:v>
                </c:pt>
                <c:pt idx="461">
                  <c:v>-0.39827459829351808</c:v>
                </c:pt>
                <c:pt idx="462">
                  <c:v>-0.23909287157337741</c:v>
                </c:pt>
                <c:pt idx="463">
                  <c:v>-0.57891626240910965</c:v>
                </c:pt>
                <c:pt idx="464">
                  <c:v>-0.19587796808153238</c:v>
                </c:pt>
                <c:pt idx="465">
                  <c:v>-0.28715655822453107</c:v>
                </c:pt>
                <c:pt idx="466">
                  <c:v>-0.31604968462409838</c:v>
                </c:pt>
                <c:pt idx="467">
                  <c:v>-0.42721341924682282</c:v>
                </c:pt>
                <c:pt idx="468">
                  <c:v>-0.36007420061176698</c:v>
                </c:pt>
                <c:pt idx="469">
                  <c:v>-0.50204994479963627</c:v>
                </c:pt>
                <c:pt idx="470">
                  <c:v>-0.28211378482967847</c:v>
                </c:pt>
                <c:pt idx="471">
                  <c:v>-0.25658739915271384</c:v>
                </c:pt>
                <c:pt idx="472">
                  <c:v>-0.13154849353553438</c:v>
                </c:pt>
                <c:pt idx="473">
                  <c:v>-0.11515798617058795</c:v>
                </c:pt>
                <c:pt idx="474">
                  <c:v>-0.10314358384871997</c:v>
                </c:pt>
                <c:pt idx="475">
                  <c:v>-0.21063361966875818</c:v>
                </c:pt>
                <c:pt idx="476">
                  <c:v>-0.25339021628259339</c:v>
                </c:pt>
                <c:pt idx="477">
                  <c:v>-0.23027413152318343</c:v>
                </c:pt>
                <c:pt idx="478">
                  <c:v>-0.45290786683584455</c:v>
                </c:pt>
                <c:pt idx="479">
                  <c:v>-0.24707253236468885</c:v>
                </c:pt>
                <c:pt idx="480">
                  <c:v>-0.41607675350005685</c:v>
                </c:pt>
                <c:pt idx="481">
                  <c:v>7.8648432891375904E-3</c:v>
                </c:pt>
                <c:pt idx="482">
                  <c:v>-0.39534761535851715</c:v>
                </c:pt>
                <c:pt idx="483">
                  <c:v>-0.32011986703089257</c:v>
                </c:pt>
                <c:pt idx="484">
                  <c:v>-0.41339410422183098</c:v>
                </c:pt>
                <c:pt idx="485">
                  <c:v>-0.23123317159292908</c:v>
                </c:pt>
                <c:pt idx="486">
                  <c:v>-0.21763398376158041</c:v>
                </c:pt>
                <c:pt idx="487">
                  <c:v>-0.34514936734868717</c:v>
                </c:pt>
                <c:pt idx="488">
                  <c:v>-0.50389006424268512</c:v>
                </c:pt>
                <c:pt idx="489">
                  <c:v>-0.43277520384759038</c:v>
                </c:pt>
                <c:pt idx="490">
                  <c:v>-0.30116462177632608</c:v>
                </c:pt>
                <c:pt idx="491">
                  <c:v>-0.44010470454417683</c:v>
                </c:pt>
                <c:pt idx="492">
                  <c:v>-0.14001278102246606</c:v>
                </c:pt>
                <c:pt idx="493">
                  <c:v>-0.37012572928697107</c:v>
                </c:pt>
                <c:pt idx="494">
                  <c:v>-0.33973218505853658</c:v>
                </c:pt>
                <c:pt idx="495">
                  <c:v>-0.35740878925447128</c:v>
                </c:pt>
                <c:pt idx="496">
                  <c:v>-0.36611684318986076</c:v>
                </c:pt>
                <c:pt idx="497">
                  <c:v>-0.31308260136432337</c:v>
                </c:pt>
                <c:pt idx="498">
                  <c:v>-0.38707673837886136</c:v>
                </c:pt>
                <c:pt idx="499">
                  <c:v>-0.28513086044973635</c:v>
                </c:pt>
              </c:numCache>
            </c:numRef>
          </c:yVal>
        </c:ser>
        <c:ser>
          <c:idx val="3"/>
          <c:order val="3"/>
          <c:tx>
            <c:v>50% G</c:v>
          </c:tx>
          <c:spPr>
            <a:ln w="28575">
              <a:noFill/>
            </a:ln>
          </c:spPr>
          <c:xVal>
            <c:numRef>
              <c:f>'A-H-A F'!$J$3:$J$502</c:f>
              <c:numCache>
                <c:formatCode>General</c:formatCode>
                <c:ptCount val="500"/>
                <c:pt idx="0">
                  <c:v>-0.19210320208431492</c:v>
                </c:pt>
                <c:pt idx="1">
                  <c:v>-0.20665367566061868</c:v>
                </c:pt>
                <c:pt idx="2">
                  <c:v>-0.26074756791095288</c:v>
                </c:pt>
                <c:pt idx="3">
                  <c:v>-0.2824146324404308</c:v>
                </c:pt>
                <c:pt idx="4">
                  <c:v>-0.26978879257041588</c:v>
                </c:pt>
                <c:pt idx="5">
                  <c:v>-0.32770102538969698</c:v>
                </c:pt>
                <c:pt idx="6">
                  <c:v>-0.36465536981237656</c:v>
                </c:pt>
                <c:pt idx="7">
                  <c:v>-0.34625930009939976</c:v>
                </c:pt>
                <c:pt idx="8">
                  <c:v>-0.15543397779383544</c:v>
                </c:pt>
                <c:pt idx="9">
                  <c:v>-0.29508352807797639</c:v>
                </c:pt>
                <c:pt idx="10">
                  <c:v>-0.2765949678550319</c:v>
                </c:pt>
                <c:pt idx="11">
                  <c:v>-0.24270047641293824</c:v>
                </c:pt>
                <c:pt idx="12">
                  <c:v>-0.22231815538555988</c:v>
                </c:pt>
                <c:pt idx="13">
                  <c:v>-0.22622189843351567</c:v>
                </c:pt>
                <c:pt idx="14">
                  <c:v>-0.35755459746784629</c:v>
                </c:pt>
                <c:pt idx="15">
                  <c:v>-0.26056421354343112</c:v>
                </c:pt>
                <c:pt idx="16">
                  <c:v>-0.28206871051004273</c:v>
                </c:pt>
                <c:pt idx="17">
                  <c:v>-0.23251081957619857</c:v>
                </c:pt>
                <c:pt idx="18">
                  <c:v>-0.32854234473756982</c:v>
                </c:pt>
                <c:pt idx="19">
                  <c:v>-0.24899030530670599</c:v>
                </c:pt>
                <c:pt idx="20">
                  <c:v>-0.29441336616709696</c:v>
                </c:pt>
                <c:pt idx="21">
                  <c:v>-0.25972680932980496</c:v>
                </c:pt>
                <c:pt idx="22">
                  <c:v>-0.29812242356256502</c:v>
                </c:pt>
                <c:pt idx="23">
                  <c:v>-0.25156769383604932</c:v>
                </c:pt>
                <c:pt idx="24">
                  <c:v>-0.22383315276667234</c:v>
                </c:pt>
                <c:pt idx="25">
                  <c:v>-0.34414255670416061</c:v>
                </c:pt>
                <c:pt idx="26">
                  <c:v>-0.28749676838532118</c:v>
                </c:pt>
                <c:pt idx="27">
                  <c:v>-0.22569166818194436</c:v>
                </c:pt>
                <c:pt idx="28">
                  <c:v>-0.19992504125907651</c:v>
                </c:pt>
                <c:pt idx="29">
                  <c:v>-0.27158048869265378</c:v>
                </c:pt>
                <c:pt idx="30">
                  <c:v>-0.29965815953463348</c:v>
                </c:pt>
                <c:pt idx="31">
                  <c:v>-0.32863069033553632</c:v>
                </c:pt>
                <c:pt idx="32">
                  <c:v>-0.19102128609219124</c:v>
                </c:pt>
                <c:pt idx="33">
                  <c:v>-0.33850927611470727</c:v>
                </c:pt>
                <c:pt idx="34">
                  <c:v>-0.3549377619360134</c:v>
                </c:pt>
                <c:pt idx="35">
                  <c:v>-0.36219973690480878</c:v>
                </c:pt>
                <c:pt idx="36">
                  <c:v>-0.23470577757787339</c:v>
                </c:pt>
                <c:pt idx="37">
                  <c:v>-0.22454455918642349</c:v>
                </c:pt>
                <c:pt idx="38">
                  <c:v>-0.27769588553933422</c:v>
                </c:pt>
                <c:pt idx="39">
                  <c:v>-0.29997000987005989</c:v>
                </c:pt>
                <c:pt idx="40">
                  <c:v>-0.22020620277663541</c:v>
                </c:pt>
                <c:pt idx="41">
                  <c:v>-0.32607553107234827</c:v>
                </c:pt>
                <c:pt idx="42">
                  <c:v>-0.34024781590928338</c:v>
                </c:pt>
                <c:pt idx="43">
                  <c:v>-0.35789444344773191</c:v>
                </c:pt>
                <c:pt idx="44">
                  <c:v>-0.25763153558354374</c:v>
                </c:pt>
                <c:pt idx="45">
                  <c:v>-0.36680437038411517</c:v>
                </c:pt>
                <c:pt idx="46">
                  <c:v>-0.27948227595006597</c:v>
                </c:pt>
                <c:pt idx="47">
                  <c:v>-0.23169375863528519</c:v>
                </c:pt>
                <c:pt idx="48">
                  <c:v>-0.34256932079031577</c:v>
                </c:pt>
                <c:pt idx="49">
                  <c:v>-0.32264939892467404</c:v>
                </c:pt>
                <c:pt idx="50">
                  <c:v>-0.32738009955854469</c:v>
                </c:pt>
                <c:pt idx="51">
                  <c:v>-0.24878530917574343</c:v>
                </c:pt>
                <c:pt idx="52">
                  <c:v>-0.15932484610529446</c:v>
                </c:pt>
                <c:pt idx="53">
                  <c:v>-0.31181599088916423</c:v>
                </c:pt>
                <c:pt idx="54">
                  <c:v>-0.28686919559440605</c:v>
                </c:pt>
                <c:pt idx="55">
                  <c:v>-0.18275479424773691</c:v>
                </c:pt>
                <c:pt idx="56">
                  <c:v>-0.35974662897319776</c:v>
                </c:pt>
                <c:pt idx="57">
                  <c:v>-0.30144671680213442</c:v>
                </c:pt>
                <c:pt idx="58">
                  <c:v>-0.22873646348006069</c:v>
                </c:pt>
                <c:pt idx="59">
                  <c:v>-0.34999176672165022</c:v>
                </c:pt>
                <c:pt idx="60">
                  <c:v>-0.20259801126113094</c:v>
                </c:pt>
                <c:pt idx="61">
                  <c:v>-0.27477732635114904</c:v>
                </c:pt>
                <c:pt idx="62">
                  <c:v>-0.12171844209998878</c:v>
                </c:pt>
                <c:pt idx="63">
                  <c:v>-0.22922856598992292</c:v>
                </c:pt>
                <c:pt idx="64">
                  <c:v>-0.26394697443179871</c:v>
                </c:pt>
                <c:pt idx="65">
                  <c:v>-0.27733845721339045</c:v>
                </c:pt>
                <c:pt idx="66">
                  <c:v>-0.22524445534015047</c:v>
                </c:pt>
                <c:pt idx="67">
                  <c:v>-0.27517719130349838</c:v>
                </c:pt>
                <c:pt idx="68">
                  <c:v>-0.31060689976492817</c:v>
                </c:pt>
                <c:pt idx="69">
                  <c:v>-0.27818178051932935</c:v>
                </c:pt>
                <c:pt idx="70">
                  <c:v>-0.35180072447233707</c:v>
                </c:pt>
                <c:pt idx="71">
                  <c:v>-0.17126076992857467</c:v>
                </c:pt>
                <c:pt idx="72">
                  <c:v>-0.27754131956614775</c:v>
                </c:pt>
                <c:pt idx="73">
                  <c:v>-0.33826432476911833</c:v>
                </c:pt>
                <c:pt idx="74">
                  <c:v>-0.28773734672612494</c:v>
                </c:pt>
                <c:pt idx="75">
                  <c:v>-0.27513280594008138</c:v>
                </c:pt>
                <c:pt idx="76">
                  <c:v>-0.25015818247095278</c:v>
                </c:pt>
                <c:pt idx="77">
                  <c:v>-0.27572947362112726</c:v>
                </c:pt>
                <c:pt idx="78">
                  <c:v>-0.14464279179204656</c:v>
                </c:pt>
                <c:pt idx="79">
                  <c:v>-0.24422975957353421</c:v>
                </c:pt>
                <c:pt idx="80">
                  <c:v>-0.22948397189579944</c:v>
                </c:pt>
                <c:pt idx="81">
                  <c:v>-0.20444756824408356</c:v>
                </c:pt>
                <c:pt idx="82">
                  <c:v>-0.23547115406843994</c:v>
                </c:pt>
                <c:pt idx="83">
                  <c:v>-0.23486964117192513</c:v>
                </c:pt>
                <c:pt idx="84">
                  <c:v>-0.40664229195867402</c:v>
                </c:pt>
                <c:pt idx="85">
                  <c:v>-0.26264413558866145</c:v>
                </c:pt>
                <c:pt idx="86">
                  <c:v>-0.26478170982192151</c:v>
                </c:pt>
                <c:pt idx="87">
                  <c:v>-0.26313195291898783</c:v>
                </c:pt>
                <c:pt idx="88">
                  <c:v>-0.241133952048984</c:v>
                </c:pt>
                <c:pt idx="89">
                  <c:v>-0.11845884412906206</c:v>
                </c:pt>
                <c:pt idx="90">
                  <c:v>-0.36573816184545865</c:v>
                </c:pt>
                <c:pt idx="91">
                  <c:v>-0.21590266617613513</c:v>
                </c:pt>
                <c:pt idx="92">
                  <c:v>-0.30301325790365513</c:v>
                </c:pt>
                <c:pt idx="93">
                  <c:v>-0.31502538713964551</c:v>
                </c:pt>
                <c:pt idx="94">
                  <c:v>-0.28964668257420845</c:v>
                </c:pt>
                <c:pt idx="95">
                  <c:v>-0.24536414010062818</c:v>
                </c:pt>
                <c:pt idx="96">
                  <c:v>-0.27560403287934881</c:v>
                </c:pt>
                <c:pt idx="97">
                  <c:v>-0.22012125636664637</c:v>
                </c:pt>
                <c:pt idx="98">
                  <c:v>-0.35932199114605068</c:v>
                </c:pt>
                <c:pt idx="99">
                  <c:v>-0.25230314293581807</c:v>
                </c:pt>
                <c:pt idx="100">
                  <c:v>-0.2748257665602214</c:v>
                </c:pt>
                <c:pt idx="101">
                  <c:v>-0.25800670303797407</c:v>
                </c:pt>
                <c:pt idx="102">
                  <c:v>-0.2720847004966343</c:v>
                </c:pt>
                <c:pt idx="103">
                  <c:v>-0.23569503198320521</c:v>
                </c:pt>
                <c:pt idx="104">
                  <c:v>-0.16012450776499088</c:v>
                </c:pt>
                <c:pt idx="105">
                  <c:v>-0.36941936243675638</c:v>
                </c:pt>
                <c:pt idx="106">
                  <c:v>-0.19920363128448604</c:v>
                </c:pt>
                <c:pt idx="107">
                  <c:v>-0.23710950089123833</c:v>
                </c:pt>
                <c:pt idx="108">
                  <c:v>-0.19343469623120926</c:v>
                </c:pt>
                <c:pt idx="109">
                  <c:v>-0.17146371632759574</c:v>
                </c:pt>
                <c:pt idx="110">
                  <c:v>-0.26642307031839568</c:v>
                </c:pt>
                <c:pt idx="111">
                  <c:v>-0.26633020822235731</c:v>
                </c:pt>
                <c:pt idx="112">
                  <c:v>-0.2886873563705723</c:v>
                </c:pt>
                <c:pt idx="113">
                  <c:v>-0.1836552058598597</c:v>
                </c:pt>
                <c:pt idx="114">
                  <c:v>-0.22728996814616259</c:v>
                </c:pt>
                <c:pt idx="115">
                  <c:v>-0.25333161312931268</c:v>
                </c:pt>
                <c:pt idx="116">
                  <c:v>-0.29539547456739701</c:v>
                </c:pt>
                <c:pt idx="117">
                  <c:v>-0.27587541959311535</c:v>
                </c:pt>
                <c:pt idx="118">
                  <c:v>-0.23269504191572191</c:v>
                </c:pt>
                <c:pt idx="119">
                  <c:v>-0.24528839721344825</c:v>
                </c:pt>
                <c:pt idx="120">
                  <c:v>-0.31401728820699032</c:v>
                </c:pt>
                <c:pt idx="121">
                  <c:v>-0.21876084327148063</c:v>
                </c:pt>
                <c:pt idx="122">
                  <c:v>-0.22946314985005986</c:v>
                </c:pt>
                <c:pt idx="123">
                  <c:v>-0.30625795214092899</c:v>
                </c:pt>
                <c:pt idx="124">
                  <c:v>-0.20693186281341591</c:v>
                </c:pt>
                <c:pt idx="125">
                  <c:v>-0.21766935901822229</c:v>
                </c:pt>
                <c:pt idx="126">
                  <c:v>-0.21867435974302141</c:v>
                </c:pt>
                <c:pt idx="127">
                  <c:v>-0.29587401602021784</c:v>
                </c:pt>
                <c:pt idx="128">
                  <c:v>-0.28333358756640992</c:v>
                </c:pt>
                <c:pt idx="129">
                  <c:v>-0.22518872871698187</c:v>
                </c:pt>
                <c:pt idx="130">
                  <c:v>-0.33504268429245643</c:v>
                </c:pt>
                <c:pt idx="131">
                  <c:v>-0.15347111175257191</c:v>
                </c:pt>
                <c:pt idx="132">
                  <c:v>-0.32294129869994287</c:v>
                </c:pt>
                <c:pt idx="133">
                  <c:v>-0.32250431111418892</c:v>
                </c:pt>
                <c:pt idx="134">
                  <c:v>-0.2107371038576332</c:v>
                </c:pt>
                <c:pt idx="135">
                  <c:v>-0.34996424696402095</c:v>
                </c:pt>
                <c:pt idx="136">
                  <c:v>-0.33085528398123665</c:v>
                </c:pt>
                <c:pt idx="137">
                  <c:v>-0.31124603074580182</c:v>
                </c:pt>
                <c:pt idx="138">
                  <c:v>-0.25625568444571623</c:v>
                </c:pt>
                <c:pt idx="139">
                  <c:v>-0.24384335864257375</c:v>
                </c:pt>
                <c:pt idx="140">
                  <c:v>-0.35211504138343397</c:v>
                </c:pt>
                <c:pt idx="141">
                  <c:v>-0.33733727686653181</c:v>
                </c:pt>
                <c:pt idx="142">
                  <c:v>-0.22752449709191624</c:v>
                </c:pt>
                <c:pt idx="143">
                  <c:v>-0.25405180032422231</c:v>
                </c:pt>
                <c:pt idx="144">
                  <c:v>-0.39917649780625009</c:v>
                </c:pt>
                <c:pt idx="145">
                  <c:v>-0.29987118217155456</c:v>
                </c:pt>
                <c:pt idx="146">
                  <c:v>-0.21385871061025322</c:v>
                </c:pt>
                <c:pt idx="147">
                  <c:v>-0.36714739317289202</c:v>
                </c:pt>
                <c:pt idx="148">
                  <c:v>-0.35956655053116926</c:v>
                </c:pt>
                <c:pt idx="149">
                  <c:v>-0.32967247647390913</c:v>
                </c:pt>
                <c:pt idx="150">
                  <c:v>-0.31039991385881227</c:v>
                </c:pt>
                <c:pt idx="151">
                  <c:v>-0.14208827782430294</c:v>
                </c:pt>
                <c:pt idx="152">
                  <c:v>-0.26983247520444648</c:v>
                </c:pt>
                <c:pt idx="153">
                  <c:v>-0.30823464058610323</c:v>
                </c:pt>
                <c:pt idx="154">
                  <c:v>-0.29260534300249347</c:v>
                </c:pt>
                <c:pt idx="155">
                  <c:v>-0.28315215333981303</c:v>
                </c:pt>
                <c:pt idx="156">
                  <c:v>-0.39797110619358228</c:v>
                </c:pt>
                <c:pt idx="157">
                  <c:v>-0.32436926092629115</c:v>
                </c:pt>
                <c:pt idx="158">
                  <c:v>-0.18245944673131964</c:v>
                </c:pt>
                <c:pt idx="159">
                  <c:v>-0.33062454278747011</c:v>
                </c:pt>
                <c:pt idx="160">
                  <c:v>-0.20283652108460817</c:v>
                </c:pt>
                <c:pt idx="161">
                  <c:v>-0.27204178728193767</c:v>
                </c:pt>
                <c:pt idx="162">
                  <c:v>-0.16807925825496589</c:v>
                </c:pt>
                <c:pt idx="163">
                  <c:v>-0.27303427768102995</c:v>
                </c:pt>
                <c:pt idx="164">
                  <c:v>-0.34871510122682731</c:v>
                </c:pt>
                <c:pt idx="165">
                  <c:v>-0.25271547247288956</c:v>
                </c:pt>
                <c:pt idx="166">
                  <c:v>-0.27995089082608032</c:v>
                </c:pt>
                <c:pt idx="167">
                  <c:v>-0.34621918701958637</c:v>
                </c:pt>
                <c:pt idx="168">
                  <c:v>-0.2233799032135832</c:v>
                </c:pt>
                <c:pt idx="169">
                  <c:v>-0.18437450330157018</c:v>
                </c:pt>
                <c:pt idx="170">
                  <c:v>-0.30494470360392834</c:v>
                </c:pt>
                <c:pt idx="171">
                  <c:v>-0.22369683911925439</c:v>
                </c:pt>
                <c:pt idx="172">
                  <c:v>-0.3124717839641436</c:v>
                </c:pt>
                <c:pt idx="173">
                  <c:v>-0.32562645154754988</c:v>
                </c:pt>
                <c:pt idx="174">
                  <c:v>-0.17685421296920825</c:v>
                </c:pt>
                <c:pt idx="175">
                  <c:v>-0.40278869850026117</c:v>
                </c:pt>
                <c:pt idx="176">
                  <c:v>-0.21310799723573354</c:v>
                </c:pt>
                <c:pt idx="177">
                  <c:v>-0.10566858565132853</c:v>
                </c:pt>
                <c:pt idx="178">
                  <c:v>-0.2485645123837977</c:v>
                </c:pt>
                <c:pt idx="179">
                  <c:v>-0.32397616251271438</c:v>
                </c:pt>
                <c:pt idx="180">
                  <c:v>-0.32217174966325263</c:v>
                </c:pt>
                <c:pt idx="181">
                  <c:v>-0.22843207290197909</c:v>
                </c:pt>
                <c:pt idx="182">
                  <c:v>-0.30588184727701673</c:v>
                </c:pt>
                <c:pt idx="183">
                  <c:v>-0.26809285125234583</c:v>
                </c:pt>
                <c:pt idx="184">
                  <c:v>-0.19066013123307418</c:v>
                </c:pt>
                <c:pt idx="185">
                  <c:v>-0.22454356474292494</c:v>
                </c:pt>
                <c:pt idx="186">
                  <c:v>-0.217681717381419</c:v>
                </c:pt>
                <c:pt idx="187">
                  <c:v>-0.28489985592451278</c:v>
                </c:pt>
                <c:pt idx="188">
                  <c:v>-0.19360598126975817</c:v>
                </c:pt>
                <c:pt idx="189">
                  <c:v>-0.2195228925085714</c:v>
                </c:pt>
                <c:pt idx="190">
                  <c:v>-0.30720121928738181</c:v>
                </c:pt>
                <c:pt idx="191">
                  <c:v>-0.33144265499166387</c:v>
                </c:pt>
                <c:pt idx="192">
                  <c:v>-0.24770097854994141</c:v>
                </c:pt>
                <c:pt idx="193">
                  <c:v>-0.30881726644411245</c:v>
                </c:pt>
                <c:pt idx="194">
                  <c:v>-0.29565547710705353</c:v>
                </c:pt>
                <c:pt idx="195">
                  <c:v>-0.20308349630510147</c:v>
                </c:pt>
                <c:pt idx="196">
                  <c:v>-0.24694713848993494</c:v>
                </c:pt>
                <c:pt idx="197">
                  <c:v>-0.30669887080547448</c:v>
                </c:pt>
                <c:pt idx="198">
                  <c:v>-0.26983179722878936</c:v>
                </c:pt>
                <c:pt idx="199">
                  <c:v>-0.2710195168886238</c:v>
                </c:pt>
                <c:pt idx="200">
                  <c:v>-0.32631122006356711</c:v>
                </c:pt>
                <c:pt idx="201">
                  <c:v>-0.29287984757813451</c:v>
                </c:pt>
                <c:pt idx="202">
                  <c:v>-0.26966461753078502</c:v>
                </c:pt>
                <c:pt idx="203">
                  <c:v>-0.24710710509926201</c:v>
                </c:pt>
                <c:pt idx="204">
                  <c:v>-0.33607843767391793</c:v>
                </c:pt>
                <c:pt idx="205">
                  <c:v>-0.30320143447827524</c:v>
                </c:pt>
                <c:pt idx="206">
                  <c:v>-0.23664177546946841</c:v>
                </c:pt>
                <c:pt idx="207">
                  <c:v>-0.2036211135160578</c:v>
                </c:pt>
                <c:pt idx="208">
                  <c:v>-0.27370825910004792</c:v>
                </c:pt>
                <c:pt idx="209">
                  <c:v>-0.33927157793931018</c:v>
                </c:pt>
                <c:pt idx="210">
                  <c:v>-0.43690995124257687</c:v>
                </c:pt>
                <c:pt idx="211">
                  <c:v>-0.25618263487280701</c:v>
                </c:pt>
                <c:pt idx="212">
                  <c:v>-0.22496268732353714</c:v>
                </c:pt>
                <c:pt idx="213">
                  <c:v>-0.33144949575281718</c:v>
                </c:pt>
                <c:pt idx="214">
                  <c:v>-0.20524330439835539</c:v>
                </c:pt>
                <c:pt idx="215">
                  <c:v>-0.338839721976261</c:v>
                </c:pt>
                <c:pt idx="216">
                  <c:v>-0.21198763260587061</c:v>
                </c:pt>
                <c:pt idx="217">
                  <c:v>-0.48761986334590557</c:v>
                </c:pt>
                <c:pt idx="218">
                  <c:v>-0.18148653159590108</c:v>
                </c:pt>
                <c:pt idx="219">
                  <c:v>-0.24818467555339541</c:v>
                </c:pt>
                <c:pt idx="220">
                  <c:v>-0.25740528165845339</c:v>
                </c:pt>
                <c:pt idx="221">
                  <c:v>-0.27765378385586714</c:v>
                </c:pt>
                <c:pt idx="222">
                  <c:v>-0.34301222004871795</c:v>
                </c:pt>
                <c:pt idx="223">
                  <c:v>-0.28598252509411104</c:v>
                </c:pt>
                <c:pt idx="224">
                  <c:v>-0.20594572532727107</c:v>
                </c:pt>
                <c:pt idx="225">
                  <c:v>-0.20477011653358157</c:v>
                </c:pt>
                <c:pt idx="226">
                  <c:v>-0.22576441211389525</c:v>
                </c:pt>
                <c:pt idx="227">
                  <c:v>-0.23708032266553505</c:v>
                </c:pt>
                <c:pt idx="228">
                  <c:v>-0.32826514894729131</c:v>
                </c:pt>
                <c:pt idx="229">
                  <c:v>-0.26716215002530774</c:v>
                </c:pt>
                <c:pt idx="230">
                  <c:v>-0.2105743773930614</c:v>
                </c:pt>
                <c:pt idx="231">
                  <c:v>-0.26255479177934754</c:v>
                </c:pt>
                <c:pt idx="232">
                  <c:v>-0.30002106047117139</c:v>
                </c:pt>
                <c:pt idx="233">
                  <c:v>-0.33039449077273786</c:v>
                </c:pt>
                <c:pt idx="234">
                  <c:v>-0.21228908519400003</c:v>
                </c:pt>
                <c:pt idx="235">
                  <c:v>-0.19593966469445556</c:v>
                </c:pt>
                <c:pt idx="236">
                  <c:v>-0.17744670851791342</c:v>
                </c:pt>
                <c:pt idx="237">
                  <c:v>-0.26253440688872065</c:v>
                </c:pt>
                <c:pt idx="238">
                  <c:v>-0.31255130945224835</c:v>
                </c:pt>
                <c:pt idx="239">
                  <c:v>-0.26643669044248008</c:v>
                </c:pt>
                <c:pt idx="240">
                  <c:v>-0.22913218211989461</c:v>
                </c:pt>
                <c:pt idx="241">
                  <c:v>-0.16542303543249826</c:v>
                </c:pt>
                <c:pt idx="242">
                  <c:v>-0.30903934346515971</c:v>
                </c:pt>
                <c:pt idx="243">
                  <c:v>-0.23308121284407951</c:v>
                </c:pt>
                <c:pt idx="244">
                  <c:v>-0.33719607002535462</c:v>
                </c:pt>
                <c:pt idx="245">
                  <c:v>-0.31487523544008938</c:v>
                </c:pt>
                <c:pt idx="246">
                  <c:v>-0.33080083626478113</c:v>
                </c:pt>
                <c:pt idx="247">
                  <c:v>-0.19546513796770332</c:v>
                </c:pt>
                <c:pt idx="248">
                  <c:v>-0.21664031830847344</c:v>
                </c:pt>
                <c:pt idx="249">
                  <c:v>-0.25394489204671572</c:v>
                </c:pt>
                <c:pt idx="250">
                  <c:v>-0.34369785303816203</c:v>
                </c:pt>
                <c:pt idx="251">
                  <c:v>-0.22315783599062922</c:v>
                </c:pt>
                <c:pt idx="252">
                  <c:v>-0.19134303652280368</c:v>
                </c:pt>
                <c:pt idx="253">
                  <c:v>-0.21661649518512927</c:v>
                </c:pt>
                <c:pt idx="254">
                  <c:v>-0.17586284536882579</c:v>
                </c:pt>
                <c:pt idx="255">
                  <c:v>-0.27390015404148027</c:v>
                </c:pt>
                <c:pt idx="256">
                  <c:v>-0.14489318249626451</c:v>
                </c:pt>
                <c:pt idx="257">
                  <c:v>-0.40068540663158569</c:v>
                </c:pt>
                <c:pt idx="258">
                  <c:v>-0.29521998798475529</c:v>
                </c:pt>
                <c:pt idx="259">
                  <c:v>-0.28958593061540738</c:v>
                </c:pt>
                <c:pt idx="260">
                  <c:v>-0.24704636718518364</c:v>
                </c:pt>
                <c:pt idx="261">
                  <c:v>-0.23880392089422692</c:v>
                </c:pt>
                <c:pt idx="262">
                  <c:v>-0.20610211611748341</c:v>
                </c:pt>
                <c:pt idx="263">
                  <c:v>-0.16972406842119456</c:v>
                </c:pt>
                <c:pt idx="264">
                  <c:v>-0.20910963099829324</c:v>
                </c:pt>
                <c:pt idx="265">
                  <c:v>-0.22725807654095095</c:v>
                </c:pt>
                <c:pt idx="266">
                  <c:v>-0.23145325564233352</c:v>
                </c:pt>
                <c:pt idx="267">
                  <c:v>-0.34505940799554163</c:v>
                </c:pt>
                <c:pt idx="268">
                  <c:v>-0.2311386563029183</c:v>
                </c:pt>
                <c:pt idx="269">
                  <c:v>-0.17151147947051534</c:v>
                </c:pt>
                <c:pt idx="270">
                  <c:v>-0.21285644842883444</c:v>
                </c:pt>
                <c:pt idx="271">
                  <c:v>-0.31215500255601325</c:v>
                </c:pt>
                <c:pt idx="272">
                  <c:v>-0.25331218329321215</c:v>
                </c:pt>
                <c:pt idx="273">
                  <c:v>-0.26766025630201284</c:v>
                </c:pt>
                <c:pt idx="274">
                  <c:v>-0.30578998386862205</c:v>
                </c:pt>
                <c:pt idx="275">
                  <c:v>-0.25694451069132479</c:v>
                </c:pt>
                <c:pt idx="276">
                  <c:v>-0.25481996168397175</c:v>
                </c:pt>
                <c:pt idx="277">
                  <c:v>-0.34553171993366832</c:v>
                </c:pt>
                <c:pt idx="278">
                  <c:v>-0.22383505044147675</c:v>
                </c:pt>
                <c:pt idx="279">
                  <c:v>-0.35274301262322089</c:v>
                </c:pt>
                <c:pt idx="280">
                  <c:v>-0.25501494878716952</c:v>
                </c:pt>
                <c:pt idx="281">
                  <c:v>-0.32141616902967013</c:v>
                </c:pt>
                <c:pt idx="282">
                  <c:v>-0.23225129070279324</c:v>
                </c:pt>
                <c:pt idx="283">
                  <c:v>-0.24201502720596729</c:v>
                </c:pt>
                <c:pt idx="284">
                  <c:v>-0.31049656062911585</c:v>
                </c:pt>
                <c:pt idx="285">
                  <c:v>-0.3144928191574406</c:v>
                </c:pt>
                <c:pt idx="286">
                  <c:v>-0.33593996458516334</c:v>
                </c:pt>
                <c:pt idx="287">
                  <c:v>-0.27745575685456608</c:v>
                </c:pt>
                <c:pt idx="288">
                  <c:v>-0.21167561375181038</c:v>
                </c:pt>
                <c:pt idx="289">
                  <c:v>-0.26765663331597533</c:v>
                </c:pt>
                <c:pt idx="290">
                  <c:v>-0.36114383125445215</c:v>
                </c:pt>
                <c:pt idx="291">
                  <c:v>-0.30267361091375594</c:v>
                </c:pt>
                <c:pt idx="292">
                  <c:v>-0.26155637486172584</c:v>
                </c:pt>
                <c:pt idx="293">
                  <c:v>-0.28925856584732951</c:v>
                </c:pt>
                <c:pt idx="294">
                  <c:v>-0.25689472474339853</c:v>
                </c:pt>
                <c:pt idx="295">
                  <c:v>-0.35123153125534312</c:v>
                </c:pt>
                <c:pt idx="296">
                  <c:v>-0.25552752573406301</c:v>
                </c:pt>
                <c:pt idx="297">
                  <c:v>-0.23419324195615995</c:v>
                </c:pt>
                <c:pt idx="298">
                  <c:v>-0.29295297592166819</c:v>
                </c:pt>
                <c:pt idx="299">
                  <c:v>-0.16157737975908917</c:v>
                </c:pt>
                <c:pt idx="300">
                  <c:v>-0.28598492705498829</c:v>
                </c:pt>
                <c:pt idx="301">
                  <c:v>-0.2817027741711231</c:v>
                </c:pt>
                <c:pt idx="302">
                  <c:v>-0.22773896866833659</c:v>
                </c:pt>
                <c:pt idx="303">
                  <c:v>-0.30179704837714028</c:v>
                </c:pt>
                <c:pt idx="304">
                  <c:v>-0.22309865492099443</c:v>
                </c:pt>
                <c:pt idx="305">
                  <c:v>-0.27645462643925067</c:v>
                </c:pt>
                <c:pt idx="306">
                  <c:v>-0.30835608294282096</c:v>
                </c:pt>
                <c:pt idx="307">
                  <c:v>-0.35700666883031545</c:v>
                </c:pt>
                <c:pt idx="308">
                  <c:v>-0.19813463510922324</c:v>
                </c:pt>
                <c:pt idx="309">
                  <c:v>-0.24624362930437826</c:v>
                </c:pt>
                <c:pt idx="310">
                  <c:v>-0.24836480210057141</c:v>
                </c:pt>
                <c:pt idx="311">
                  <c:v>-0.20294917831930143</c:v>
                </c:pt>
                <c:pt idx="312">
                  <c:v>-0.28888366721149067</c:v>
                </c:pt>
                <c:pt idx="313">
                  <c:v>-0.26420475600831073</c:v>
                </c:pt>
                <c:pt idx="314">
                  <c:v>-0.20763170640046341</c:v>
                </c:pt>
                <c:pt idx="315">
                  <c:v>-0.28010056344808232</c:v>
                </c:pt>
                <c:pt idx="316">
                  <c:v>-0.22908336263153725</c:v>
                </c:pt>
                <c:pt idx="317">
                  <c:v>-0.22238804934302692</c:v>
                </c:pt>
                <c:pt idx="318">
                  <c:v>-0.29221071326264447</c:v>
                </c:pt>
                <c:pt idx="319">
                  <c:v>-0.27966209401276432</c:v>
                </c:pt>
                <c:pt idx="320">
                  <c:v>-0.27674832785259035</c:v>
                </c:pt>
                <c:pt idx="321">
                  <c:v>-0.24065015336023998</c:v>
                </c:pt>
                <c:pt idx="322">
                  <c:v>-0.24445111733305358</c:v>
                </c:pt>
                <c:pt idx="323">
                  <c:v>-0.24213207772657325</c:v>
                </c:pt>
                <c:pt idx="324">
                  <c:v>-0.16834731435923794</c:v>
                </c:pt>
                <c:pt idx="325">
                  <c:v>-0.20817684834886202</c:v>
                </c:pt>
                <c:pt idx="326">
                  <c:v>-0.27074782464393143</c:v>
                </c:pt>
                <c:pt idx="327">
                  <c:v>-0.26271746076029345</c:v>
                </c:pt>
                <c:pt idx="328">
                  <c:v>-0.23378515379198844</c:v>
                </c:pt>
                <c:pt idx="329">
                  <c:v>-0.35947249476132132</c:v>
                </c:pt>
                <c:pt idx="330">
                  <c:v>-0.20181668270285691</c:v>
                </c:pt>
                <c:pt idx="331">
                  <c:v>-0.28186207198953916</c:v>
                </c:pt>
                <c:pt idx="332">
                  <c:v>-8.5421275291862567E-2</c:v>
                </c:pt>
                <c:pt idx="333">
                  <c:v>-0.21249957985554871</c:v>
                </c:pt>
                <c:pt idx="334">
                  <c:v>-0.25306582999078331</c:v>
                </c:pt>
                <c:pt idx="335">
                  <c:v>-0.25230827474793732</c:v>
                </c:pt>
                <c:pt idx="336">
                  <c:v>-0.26823333779128866</c:v>
                </c:pt>
                <c:pt idx="337">
                  <c:v>-0.23903847947307291</c:v>
                </c:pt>
                <c:pt idx="338">
                  <c:v>-0.32510956416759051</c:v>
                </c:pt>
                <c:pt idx="339">
                  <c:v>-0.36016084290503692</c:v>
                </c:pt>
                <c:pt idx="340">
                  <c:v>-0.28809792250314359</c:v>
                </c:pt>
                <c:pt idx="341">
                  <c:v>-0.34875502783722195</c:v>
                </c:pt>
                <c:pt idx="342">
                  <c:v>-0.30768679186431586</c:v>
                </c:pt>
                <c:pt idx="343">
                  <c:v>-0.23980373450667294</c:v>
                </c:pt>
                <c:pt idx="344">
                  <c:v>-0.22592177359241336</c:v>
                </c:pt>
                <c:pt idx="345">
                  <c:v>-0.27411012398353057</c:v>
                </c:pt>
                <c:pt idx="346">
                  <c:v>-0.24408039778338064</c:v>
                </c:pt>
                <c:pt idx="347">
                  <c:v>-0.33038724693253013</c:v>
                </c:pt>
                <c:pt idx="348">
                  <c:v>-0.22503377814705516</c:v>
                </c:pt>
                <c:pt idx="349">
                  <c:v>-0.19955884047437394</c:v>
                </c:pt>
                <c:pt idx="350">
                  <c:v>-0.24733974959835398</c:v>
                </c:pt>
                <c:pt idx="351">
                  <c:v>-0.17169226546257091</c:v>
                </c:pt>
                <c:pt idx="352">
                  <c:v>-0.2145523076131069</c:v>
                </c:pt>
                <c:pt idx="353">
                  <c:v>-0.13004593368880391</c:v>
                </c:pt>
                <c:pt idx="354">
                  <c:v>-0.12516406477751968</c:v>
                </c:pt>
                <c:pt idx="355">
                  <c:v>-0.26249429925469442</c:v>
                </c:pt>
                <c:pt idx="356">
                  <c:v>-0.28359169023241498</c:v>
                </c:pt>
                <c:pt idx="357">
                  <c:v>-0.22017863503987917</c:v>
                </c:pt>
                <c:pt idx="358">
                  <c:v>-0.23347641257428353</c:v>
                </c:pt>
                <c:pt idx="359">
                  <c:v>-0.31894269850489215</c:v>
                </c:pt>
                <c:pt idx="360">
                  <c:v>-0.29577350716656631</c:v>
                </c:pt>
                <c:pt idx="361">
                  <c:v>-0.2404506923750532</c:v>
                </c:pt>
                <c:pt idx="362">
                  <c:v>-0.23270575527127524</c:v>
                </c:pt>
                <c:pt idx="363">
                  <c:v>-0.37906233943483114</c:v>
                </c:pt>
                <c:pt idx="364">
                  <c:v>-0.44859705195199623</c:v>
                </c:pt>
                <c:pt idx="365">
                  <c:v>-0.30362729907158947</c:v>
                </c:pt>
                <c:pt idx="366">
                  <c:v>-0.23650407703117771</c:v>
                </c:pt>
                <c:pt idx="367">
                  <c:v>-0.26953439956245551</c:v>
                </c:pt>
                <c:pt idx="368">
                  <c:v>-0.28603432178164573</c:v>
                </c:pt>
                <c:pt idx="369">
                  <c:v>-0.20933471151192173</c:v>
                </c:pt>
                <c:pt idx="370">
                  <c:v>-0.23711552947122574</c:v>
                </c:pt>
                <c:pt idx="371">
                  <c:v>-0.20774903877995948</c:v>
                </c:pt>
                <c:pt idx="372">
                  <c:v>-0.29737158593902063</c:v>
                </c:pt>
                <c:pt idx="373">
                  <c:v>-0.30115633864247032</c:v>
                </c:pt>
                <c:pt idx="374">
                  <c:v>-0.3533482452367378</c:v>
                </c:pt>
                <c:pt idx="375">
                  <c:v>-0.20672290971966559</c:v>
                </c:pt>
                <c:pt idx="376">
                  <c:v>-0.36647095239637656</c:v>
                </c:pt>
                <c:pt idx="377">
                  <c:v>-0.20366016206832221</c:v>
                </c:pt>
                <c:pt idx="378">
                  <c:v>-0.29148202742366164</c:v>
                </c:pt>
                <c:pt idx="379">
                  <c:v>-0.40960921911102521</c:v>
                </c:pt>
                <c:pt idx="380">
                  <c:v>-0.31218860538104748</c:v>
                </c:pt>
                <c:pt idx="381">
                  <c:v>-0.32894018644654188</c:v>
                </c:pt>
                <c:pt idx="382">
                  <c:v>-0.29475084413361791</c:v>
                </c:pt>
                <c:pt idx="383">
                  <c:v>-0.21977381763468487</c:v>
                </c:pt>
                <c:pt idx="384">
                  <c:v>-0.25981886461822423</c:v>
                </c:pt>
                <c:pt idx="385">
                  <c:v>-0.30471724499280589</c:v>
                </c:pt>
                <c:pt idx="386">
                  <c:v>-0.21154966790802771</c:v>
                </c:pt>
                <c:pt idx="387">
                  <c:v>-0.22371552569352868</c:v>
                </c:pt>
                <c:pt idx="388">
                  <c:v>-0.30353380409852021</c:v>
                </c:pt>
                <c:pt idx="389">
                  <c:v>-0.17466663705370133</c:v>
                </c:pt>
                <c:pt idx="390">
                  <c:v>-0.22953225506177241</c:v>
                </c:pt>
                <c:pt idx="391">
                  <c:v>-0.2724295462102998</c:v>
                </c:pt>
                <c:pt idx="392">
                  <c:v>-0.26959396398935392</c:v>
                </c:pt>
                <c:pt idx="393">
                  <c:v>-0.28543376897137585</c:v>
                </c:pt>
                <c:pt idx="394">
                  <c:v>-0.12201761477054114</c:v>
                </c:pt>
                <c:pt idx="395">
                  <c:v>-0.2742486471762588</c:v>
                </c:pt>
                <c:pt idx="396">
                  <c:v>-0.30051330966464418</c:v>
                </c:pt>
                <c:pt idx="397">
                  <c:v>-0.25671355488662573</c:v>
                </c:pt>
                <c:pt idx="398">
                  <c:v>-0.29944919655035535</c:v>
                </c:pt>
                <c:pt idx="399">
                  <c:v>-0.35858160328597827</c:v>
                </c:pt>
                <c:pt idx="400">
                  <c:v>-0.23221012023782078</c:v>
                </c:pt>
                <c:pt idx="401">
                  <c:v>-0.24324003733648275</c:v>
                </c:pt>
                <c:pt idx="402">
                  <c:v>-0.28563128795049431</c:v>
                </c:pt>
                <c:pt idx="403">
                  <c:v>-0.354395527504272</c:v>
                </c:pt>
                <c:pt idx="404">
                  <c:v>-0.11966187392081111</c:v>
                </c:pt>
                <c:pt idx="405">
                  <c:v>-0.26323781506369975</c:v>
                </c:pt>
                <c:pt idx="406">
                  <c:v>-0.23671441929898659</c:v>
                </c:pt>
                <c:pt idx="407">
                  <c:v>-0.35852557185953104</c:v>
                </c:pt>
                <c:pt idx="408">
                  <c:v>-0.27037968585174688</c:v>
                </c:pt>
                <c:pt idx="409">
                  <c:v>-0.25378200298581682</c:v>
                </c:pt>
                <c:pt idx="410">
                  <c:v>-0.26790938793628832</c:v>
                </c:pt>
                <c:pt idx="411">
                  <c:v>-0.30852562733607375</c:v>
                </c:pt>
                <c:pt idx="412">
                  <c:v>-0.30328386840843108</c:v>
                </c:pt>
                <c:pt idx="413">
                  <c:v>-0.13918055192333187</c:v>
                </c:pt>
                <c:pt idx="414">
                  <c:v>-0.17964759337776648</c:v>
                </c:pt>
                <c:pt idx="415">
                  <c:v>-0.34328168126472414</c:v>
                </c:pt>
                <c:pt idx="416">
                  <c:v>-0.26949394058929033</c:v>
                </c:pt>
                <c:pt idx="417">
                  <c:v>-0.31581714144211981</c:v>
                </c:pt>
                <c:pt idx="418">
                  <c:v>-0.34554931813695833</c:v>
                </c:pt>
                <c:pt idx="419">
                  <c:v>-0.26323353365010227</c:v>
                </c:pt>
                <c:pt idx="420">
                  <c:v>-0.24735089133548371</c:v>
                </c:pt>
                <c:pt idx="421">
                  <c:v>-0.31970747229225738</c:v>
                </c:pt>
                <c:pt idx="422">
                  <c:v>-0.32298234235553552</c:v>
                </c:pt>
                <c:pt idx="423">
                  <c:v>-0.30769109709812503</c:v>
                </c:pt>
                <c:pt idx="424">
                  <c:v>-0.35287877895013664</c:v>
                </c:pt>
                <c:pt idx="425">
                  <c:v>-0.35615616865512356</c:v>
                </c:pt>
                <c:pt idx="426">
                  <c:v>-0.26988008966681876</c:v>
                </c:pt>
                <c:pt idx="427">
                  <c:v>-0.28797443125026589</c:v>
                </c:pt>
                <c:pt idx="428">
                  <c:v>-0.25787473557658458</c:v>
                </c:pt>
                <c:pt idx="429">
                  <c:v>-0.29162190173612401</c:v>
                </c:pt>
                <c:pt idx="430">
                  <c:v>-0.30754668239990207</c:v>
                </c:pt>
                <c:pt idx="431">
                  <c:v>-0.27536667261947861</c:v>
                </c:pt>
                <c:pt idx="432">
                  <c:v>-0.26921283381927347</c:v>
                </c:pt>
                <c:pt idx="433">
                  <c:v>-0.28511385231732556</c:v>
                </c:pt>
                <c:pt idx="434">
                  <c:v>-0.21420473768647744</c:v>
                </c:pt>
                <c:pt idx="435">
                  <c:v>-0.26371312070076613</c:v>
                </c:pt>
                <c:pt idx="436">
                  <c:v>-0.35942954918520797</c:v>
                </c:pt>
                <c:pt idx="437">
                  <c:v>-0.28641783022117062</c:v>
                </c:pt>
                <c:pt idx="438">
                  <c:v>-0.23832273854558089</c:v>
                </c:pt>
                <c:pt idx="439">
                  <c:v>-0.23648501254959772</c:v>
                </c:pt>
                <c:pt idx="440">
                  <c:v>-0.27422954454063675</c:v>
                </c:pt>
                <c:pt idx="441">
                  <c:v>-0.26308476852657547</c:v>
                </c:pt>
                <c:pt idx="442">
                  <c:v>-0.31089198984627725</c:v>
                </c:pt>
                <c:pt idx="443">
                  <c:v>-0.24307381580393689</c:v>
                </c:pt>
                <c:pt idx="444">
                  <c:v>-0.25925643320957548</c:v>
                </c:pt>
                <c:pt idx="445">
                  <c:v>-0.25333262363408532</c:v>
                </c:pt>
                <c:pt idx="446">
                  <c:v>-0.23646763841317586</c:v>
                </c:pt>
                <c:pt idx="447">
                  <c:v>-0.28426906754206138</c:v>
                </c:pt>
                <c:pt idx="448">
                  <c:v>-0.3271935429891803</c:v>
                </c:pt>
                <c:pt idx="449">
                  <c:v>-0.27902483298030645</c:v>
                </c:pt>
                <c:pt idx="450">
                  <c:v>-0.34609497792025889</c:v>
                </c:pt>
                <c:pt idx="451">
                  <c:v>-0.29815311124462401</c:v>
                </c:pt>
                <c:pt idx="452">
                  <c:v>-0.37862067130449961</c:v>
                </c:pt>
                <c:pt idx="453">
                  <c:v>-0.23218657077196056</c:v>
                </c:pt>
                <c:pt idx="454">
                  <c:v>-0.32847844765170087</c:v>
                </c:pt>
                <c:pt idx="455">
                  <c:v>-0.30313505230916343</c:v>
                </c:pt>
                <c:pt idx="456">
                  <c:v>-0.27730043756398837</c:v>
                </c:pt>
                <c:pt idx="457">
                  <c:v>-0.29748301737568883</c:v>
                </c:pt>
                <c:pt idx="458">
                  <c:v>-0.29512812376025355</c:v>
                </c:pt>
                <c:pt idx="459">
                  <c:v>-0.29562634139024929</c:v>
                </c:pt>
                <c:pt idx="460">
                  <c:v>-0.33318896541380633</c:v>
                </c:pt>
                <c:pt idx="461">
                  <c:v>-0.38730399036675422</c:v>
                </c:pt>
                <c:pt idx="462">
                  <c:v>-0.19070529711453141</c:v>
                </c:pt>
                <c:pt idx="463">
                  <c:v>-0.35351396329930601</c:v>
                </c:pt>
                <c:pt idx="464">
                  <c:v>-0.31938451821099267</c:v>
                </c:pt>
                <c:pt idx="465">
                  <c:v>-0.30148016629949487</c:v>
                </c:pt>
                <c:pt idx="466">
                  <c:v>-0.27150156519998686</c:v>
                </c:pt>
                <c:pt idx="467">
                  <c:v>-0.18120846078504468</c:v>
                </c:pt>
                <c:pt idx="468">
                  <c:v>-0.36738230115960901</c:v>
                </c:pt>
                <c:pt idx="469">
                  <c:v>-0.24066887929636194</c:v>
                </c:pt>
                <c:pt idx="470">
                  <c:v>-0.29487727975983979</c:v>
                </c:pt>
                <c:pt idx="471">
                  <c:v>-0.20235475567733224</c:v>
                </c:pt>
                <c:pt idx="472">
                  <c:v>-0.18178888812654695</c:v>
                </c:pt>
                <c:pt idx="473">
                  <c:v>-0.35962760158638818</c:v>
                </c:pt>
                <c:pt idx="474">
                  <c:v>-0.38778666019975272</c:v>
                </c:pt>
                <c:pt idx="475">
                  <c:v>-0.26489215020485962</c:v>
                </c:pt>
                <c:pt idx="476">
                  <c:v>-0.28896953762275462</c:v>
                </c:pt>
                <c:pt idx="477">
                  <c:v>-0.30749805874136327</c:v>
                </c:pt>
                <c:pt idx="478">
                  <c:v>-0.24052321414858963</c:v>
                </c:pt>
                <c:pt idx="479">
                  <c:v>-0.22792406955015598</c:v>
                </c:pt>
                <c:pt idx="480">
                  <c:v>-0.29504191380196537</c:v>
                </c:pt>
                <c:pt idx="481">
                  <c:v>-0.22989921407504291</c:v>
                </c:pt>
                <c:pt idx="482">
                  <c:v>-0.20300559145451672</c:v>
                </c:pt>
                <c:pt idx="483">
                  <c:v>-0.27492368075584767</c:v>
                </c:pt>
                <c:pt idx="484">
                  <c:v>-0.23780044056178659</c:v>
                </c:pt>
                <c:pt idx="485">
                  <c:v>-0.38290582117796007</c:v>
                </c:pt>
                <c:pt idx="486">
                  <c:v>-0.33899826441962744</c:v>
                </c:pt>
                <c:pt idx="487">
                  <c:v>-0.21836172371037321</c:v>
                </c:pt>
                <c:pt idx="488">
                  <c:v>-0.30835563561933238</c:v>
                </c:pt>
                <c:pt idx="489">
                  <c:v>-0.27733751859172623</c:v>
                </c:pt>
                <c:pt idx="490">
                  <c:v>-0.28329404847973055</c:v>
                </c:pt>
                <c:pt idx="491">
                  <c:v>-0.35406304898087382</c:v>
                </c:pt>
                <c:pt idx="492">
                  <c:v>-0.35430893805679881</c:v>
                </c:pt>
                <c:pt idx="493">
                  <c:v>-0.34288385241137675</c:v>
                </c:pt>
                <c:pt idx="494">
                  <c:v>-0.2766989477932143</c:v>
                </c:pt>
                <c:pt idx="495">
                  <c:v>-0.25464811525675535</c:v>
                </c:pt>
                <c:pt idx="496">
                  <c:v>-0.32019448552654384</c:v>
                </c:pt>
                <c:pt idx="497">
                  <c:v>-0.26656123645638924</c:v>
                </c:pt>
                <c:pt idx="498">
                  <c:v>-0.32663061564211482</c:v>
                </c:pt>
                <c:pt idx="499">
                  <c:v>-0.15739350481182673</c:v>
                </c:pt>
              </c:numCache>
            </c:numRef>
          </c:xVal>
          <c:yVal>
            <c:numRef>
              <c:f>'A-H-A F'!$K$3:$K$502</c:f>
              <c:numCache>
                <c:formatCode>General</c:formatCode>
                <c:ptCount val="500"/>
                <c:pt idx="0">
                  <c:v>-0.37710753020657728</c:v>
                </c:pt>
                <c:pt idx="1">
                  <c:v>-0.27861606502993891</c:v>
                </c:pt>
                <c:pt idx="2">
                  <c:v>-0.41294542490075381</c:v>
                </c:pt>
                <c:pt idx="3">
                  <c:v>-0.37072899094284861</c:v>
                </c:pt>
                <c:pt idx="4">
                  <c:v>-0.25304414710255868</c:v>
                </c:pt>
                <c:pt idx="5">
                  <c:v>-0.38259674939702942</c:v>
                </c:pt>
                <c:pt idx="6">
                  <c:v>-0.10011102387559602</c:v>
                </c:pt>
                <c:pt idx="7">
                  <c:v>-0.28995835957541238</c:v>
                </c:pt>
                <c:pt idx="8">
                  <c:v>-0.40174219518330018</c:v>
                </c:pt>
                <c:pt idx="9">
                  <c:v>-0.25139868996955567</c:v>
                </c:pt>
                <c:pt idx="10">
                  <c:v>-0.25224965081763479</c:v>
                </c:pt>
                <c:pt idx="11">
                  <c:v>-0.30156228242315897</c:v>
                </c:pt>
                <c:pt idx="12">
                  <c:v>-0.35538626325761724</c:v>
                </c:pt>
                <c:pt idx="13">
                  <c:v>-0.54626616751815749</c:v>
                </c:pt>
                <c:pt idx="14">
                  <c:v>-0.21958141512908724</c:v>
                </c:pt>
                <c:pt idx="15">
                  <c:v>-0.38561929144253432</c:v>
                </c:pt>
                <c:pt idx="16">
                  <c:v>-0.38430287441134398</c:v>
                </c:pt>
                <c:pt idx="17">
                  <c:v>-0.33918097950918169</c:v>
                </c:pt>
                <c:pt idx="18">
                  <c:v>-0.1421592863248374</c:v>
                </c:pt>
                <c:pt idx="19">
                  <c:v>-0.60668560595609078</c:v>
                </c:pt>
                <c:pt idx="20">
                  <c:v>-0.30897325248679514</c:v>
                </c:pt>
                <c:pt idx="21">
                  <c:v>-0.28744132488952828</c:v>
                </c:pt>
                <c:pt idx="22">
                  <c:v>-0.33118645566474919</c:v>
                </c:pt>
                <c:pt idx="23">
                  <c:v>-0.14396780592579791</c:v>
                </c:pt>
                <c:pt idx="24">
                  <c:v>-0.41589687183499363</c:v>
                </c:pt>
                <c:pt idx="25">
                  <c:v>-0.16133759766764938</c:v>
                </c:pt>
                <c:pt idx="26">
                  <c:v>-0.44654154897787307</c:v>
                </c:pt>
                <c:pt idx="27">
                  <c:v>-0.5380942039375427</c:v>
                </c:pt>
                <c:pt idx="28">
                  <c:v>-0.29278628142968416</c:v>
                </c:pt>
                <c:pt idx="29">
                  <c:v>-0.29569646331156607</c:v>
                </c:pt>
                <c:pt idx="30">
                  <c:v>-0.26773334517417524</c:v>
                </c:pt>
                <c:pt idx="31">
                  <c:v>-0.23645816454677487</c:v>
                </c:pt>
                <c:pt idx="32">
                  <c:v>-0.30127580303860302</c:v>
                </c:pt>
                <c:pt idx="33">
                  <c:v>-7.8397977019466755E-2</c:v>
                </c:pt>
                <c:pt idx="34">
                  <c:v>-0.14852539104028906</c:v>
                </c:pt>
                <c:pt idx="35">
                  <c:v>-0.10936516008400417</c:v>
                </c:pt>
                <c:pt idx="36">
                  <c:v>-0.39431083247229443</c:v>
                </c:pt>
                <c:pt idx="37">
                  <c:v>-0.33612169538909226</c:v>
                </c:pt>
                <c:pt idx="38">
                  <c:v>-0.30247148732898255</c:v>
                </c:pt>
                <c:pt idx="39">
                  <c:v>-0.32640234650666938</c:v>
                </c:pt>
                <c:pt idx="40">
                  <c:v>-0.36325982109106331</c:v>
                </c:pt>
                <c:pt idx="41">
                  <c:v>-0.24674765688132877</c:v>
                </c:pt>
                <c:pt idx="42">
                  <c:v>-0.13766960167120273</c:v>
                </c:pt>
                <c:pt idx="43">
                  <c:v>-0.21481368040238136</c:v>
                </c:pt>
                <c:pt idx="44">
                  <c:v>-0.39637644582296089</c:v>
                </c:pt>
                <c:pt idx="45">
                  <c:v>-0.32368288225263225</c:v>
                </c:pt>
                <c:pt idx="46">
                  <c:v>-0.25836595594594564</c:v>
                </c:pt>
                <c:pt idx="47">
                  <c:v>-0.44153149250838719</c:v>
                </c:pt>
                <c:pt idx="48">
                  <c:v>-0.11096003843111944</c:v>
                </c:pt>
                <c:pt idx="49">
                  <c:v>-0.26014869431763382</c:v>
                </c:pt>
                <c:pt idx="50">
                  <c:v>-0.42236473058136731</c:v>
                </c:pt>
                <c:pt idx="51">
                  <c:v>-0.33486775013251441</c:v>
                </c:pt>
                <c:pt idx="52">
                  <c:v>-0.26215030393832067</c:v>
                </c:pt>
                <c:pt idx="53">
                  <c:v>-0.29182373304833031</c:v>
                </c:pt>
                <c:pt idx="54">
                  <c:v>-0.23139376624999083</c:v>
                </c:pt>
                <c:pt idx="55">
                  <c:v>-0.6889030116109286</c:v>
                </c:pt>
                <c:pt idx="56">
                  <c:v>-0.19790920523061734</c:v>
                </c:pt>
                <c:pt idx="57">
                  <c:v>-0.19408875803900083</c:v>
                </c:pt>
                <c:pt idx="58">
                  <c:v>-0.22356101114402321</c:v>
                </c:pt>
                <c:pt idx="59">
                  <c:v>-9.9160477822002727E-2</c:v>
                </c:pt>
                <c:pt idx="60">
                  <c:v>-0.40415176290006088</c:v>
                </c:pt>
                <c:pt idx="61">
                  <c:v>-0.49715333368365988</c:v>
                </c:pt>
                <c:pt idx="62">
                  <c:v>-0.48058166491035942</c:v>
                </c:pt>
                <c:pt idx="63">
                  <c:v>-0.30281495041729001</c:v>
                </c:pt>
                <c:pt idx="64">
                  <c:v>-0.43985453597275403</c:v>
                </c:pt>
                <c:pt idx="65">
                  <c:v>-0.50742185347855528</c:v>
                </c:pt>
                <c:pt idx="66">
                  <c:v>-0.37157472429380939</c:v>
                </c:pt>
                <c:pt idx="67">
                  <c:v>-0.34353789200180634</c:v>
                </c:pt>
                <c:pt idx="68">
                  <c:v>-0.23443436567859041</c:v>
                </c:pt>
                <c:pt idx="69">
                  <c:v>-0.27432044836050884</c:v>
                </c:pt>
                <c:pt idx="70">
                  <c:v>-0.15726154437891243</c:v>
                </c:pt>
                <c:pt idx="71">
                  <c:v>-0.46925455551652079</c:v>
                </c:pt>
                <c:pt idx="72">
                  <c:v>-0.44941404448651029</c:v>
                </c:pt>
                <c:pt idx="73">
                  <c:v>-0.23812151047827818</c:v>
                </c:pt>
                <c:pt idx="74">
                  <c:v>-0.18797837471308976</c:v>
                </c:pt>
                <c:pt idx="75">
                  <c:v>-0.4489645617577443</c:v>
                </c:pt>
                <c:pt idx="76">
                  <c:v>-0.40875359665180133</c:v>
                </c:pt>
                <c:pt idx="77">
                  <c:v>-0.35534473180401405</c:v>
                </c:pt>
                <c:pt idx="78">
                  <c:v>-0.51743403562566759</c:v>
                </c:pt>
                <c:pt idx="79">
                  <c:v>-0.40910662413978788</c:v>
                </c:pt>
                <c:pt idx="80">
                  <c:v>-0.58586215261160257</c:v>
                </c:pt>
                <c:pt idx="81">
                  <c:v>-0.19665898431283904</c:v>
                </c:pt>
                <c:pt idx="82">
                  <c:v>-0.47681351775402114</c:v>
                </c:pt>
                <c:pt idx="83">
                  <c:v>-0.2461843012195683</c:v>
                </c:pt>
                <c:pt idx="84">
                  <c:v>-8.1350927824638444E-2</c:v>
                </c:pt>
                <c:pt idx="85">
                  <c:v>-0.30567722873627962</c:v>
                </c:pt>
                <c:pt idx="86">
                  <c:v>-0.31334527094777515</c:v>
                </c:pt>
                <c:pt idx="87">
                  <c:v>-0.39295056429351188</c:v>
                </c:pt>
                <c:pt idx="88">
                  <c:v>-0.22617149894131242</c:v>
                </c:pt>
                <c:pt idx="89">
                  <c:v>-0.53400283792439862</c:v>
                </c:pt>
                <c:pt idx="90">
                  <c:v>-0.34989622421090832</c:v>
                </c:pt>
                <c:pt idx="91">
                  <c:v>-0.31966247471355791</c:v>
                </c:pt>
                <c:pt idx="92">
                  <c:v>-0.43729030184448436</c:v>
                </c:pt>
                <c:pt idx="93">
                  <c:v>-0.38121496810603533</c:v>
                </c:pt>
                <c:pt idx="94">
                  <c:v>-0.32858427793887734</c:v>
                </c:pt>
                <c:pt idx="95">
                  <c:v>-0.22927628064946595</c:v>
                </c:pt>
                <c:pt idx="96">
                  <c:v>-0.32822796310077518</c:v>
                </c:pt>
                <c:pt idx="97">
                  <c:v>-0.30774738371637755</c:v>
                </c:pt>
                <c:pt idx="98">
                  <c:v>-0.17028087989273091</c:v>
                </c:pt>
                <c:pt idx="99">
                  <c:v>-0.42250894530490307</c:v>
                </c:pt>
                <c:pt idx="100">
                  <c:v>-0.47582872157526207</c:v>
                </c:pt>
                <c:pt idx="101">
                  <c:v>-0.19448013913823356</c:v>
                </c:pt>
                <c:pt idx="102">
                  <c:v>-0.32537686815126976</c:v>
                </c:pt>
                <c:pt idx="103">
                  <c:v>-0.45872266230698738</c:v>
                </c:pt>
                <c:pt idx="104">
                  <c:v>-0.45563285708691026</c:v>
                </c:pt>
                <c:pt idx="105">
                  <c:v>-0.29264126635026838</c:v>
                </c:pt>
                <c:pt idx="106">
                  <c:v>-0.47143898610960544</c:v>
                </c:pt>
                <c:pt idx="107">
                  <c:v>-0.3278968055806486</c:v>
                </c:pt>
                <c:pt idx="108">
                  <c:v>-0.31075892579179232</c:v>
                </c:pt>
                <c:pt idx="109">
                  <c:v>-0.4220711620874254</c:v>
                </c:pt>
                <c:pt idx="110">
                  <c:v>-0.12134113128653125</c:v>
                </c:pt>
                <c:pt idx="111">
                  <c:v>-0.34151094703787654</c:v>
                </c:pt>
                <c:pt idx="112">
                  <c:v>-0.27159490534865077</c:v>
                </c:pt>
                <c:pt idx="113">
                  <c:v>-0.37083647762579225</c:v>
                </c:pt>
                <c:pt idx="114">
                  <c:v>-0.29599576460742438</c:v>
                </c:pt>
                <c:pt idx="115">
                  <c:v>-0.36528843506399683</c:v>
                </c:pt>
                <c:pt idx="116">
                  <c:v>-0.21424255817249643</c:v>
                </c:pt>
                <c:pt idx="117">
                  <c:v>-0.36704528660805591</c:v>
                </c:pt>
                <c:pt idx="118">
                  <c:v>-0.17675857844817253</c:v>
                </c:pt>
                <c:pt idx="119">
                  <c:v>-0.48386955029349332</c:v>
                </c:pt>
                <c:pt idx="120">
                  <c:v>-0.42124226961550582</c:v>
                </c:pt>
                <c:pt idx="121">
                  <c:v>-0.31974627431921004</c:v>
                </c:pt>
                <c:pt idx="122">
                  <c:v>-0.52886498317506858</c:v>
                </c:pt>
                <c:pt idx="123">
                  <c:v>-5.4122636492129533E-2</c:v>
                </c:pt>
                <c:pt idx="124">
                  <c:v>-0.32608158393413994</c:v>
                </c:pt>
                <c:pt idx="125">
                  <c:v>-0.29279172610504911</c:v>
                </c:pt>
                <c:pt idx="126">
                  <c:v>-0.32553780620738682</c:v>
                </c:pt>
                <c:pt idx="127">
                  <c:v>-0.45875694676423395</c:v>
                </c:pt>
                <c:pt idx="128">
                  <c:v>-0.38334686842197907</c:v>
                </c:pt>
                <c:pt idx="129">
                  <c:v>-0.30668921735913202</c:v>
                </c:pt>
                <c:pt idx="130">
                  <c:v>-0.28325580579830112</c:v>
                </c:pt>
                <c:pt idx="131">
                  <c:v>-0.35148348435921439</c:v>
                </c:pt>
                <c:pt idx="132">
                  <c:v>7.8607876673798788E-2</c:v>
                </c:pt>
                <c:pt idx="133">
                  <c:v>-0.29877791748007398</c:v>
                </c:pt>
                <c:pt idx="134">
                  <c:v>-0.57443659060050301</c:v>
                </c:pt>
                <c:pt idx="135">
                  <c:v>-0.25555085414870476</c:v>
                </c:pt>
                <c:pt idx="136">
                  <c:v>-0.23987804045295091</c:v>
                </c:pt>
                <c:pt idx="137">
                  <c:v>-0.23379726757052152</c:v>
                </c:pt>
                <c:pt idx="138">
                  <c:v>-0.32741330462137247</c:v>
                </c:pt>
                <c:pt idx="139">
                  <c:v>-0.43318900799630061</c:v>
                </c:pt>
                <c:pt idx="140">
                  <c:v>-0.35381576546523574</c:v>
                </c:pt>
                <c:pt idx="141">
                  <c:v>-0.24037899085323344</c:v>
                </c:pt>
                <c:pt idx="142">
                  <c:v>-0.50796893213300964</c:v>
                </c:pt>
                <c:pt idx="143">
                  <c:v>-0.43621443631187423</c:v>
                </c:pt>
                <c:pt idx="144">
                  <c:v>-0.30254754752112911</c:v>
                </c:pt>
                <c:pt idx="145">
                  <c:v>-0.25846198108040236</c:v>
                </c:pt>
                <c:pt idx="146">
                  <c:v>-0.45281982200241294</c:v>
                </c:pt>
                <c:pt idx="147">
                  <c:v>-0.2632465345394413</c:v>
                </c:pt>
                <c:pt idx="148">
                  <c:v>-0.26055316688824748</c:v>
                </c:pt>
                <c:pt idx="149">
                  <c:v>-0.21785064018823574</c:v>
                </c:pt>
                <c:pt idx="150">
                  <c:v>-0.26685442126034864</c:v>
                </c:pt>
                <c:pt idx="151">
                  <c:v>-0.26186768414963196</c:v>
                </c:pt>
                <c:pt idx="152">
                  <c:v>-0.5721884829567575</c:v>
                </c:pt>
                <c:pt idx="153">
                  <c:v>-0.24347794615248619</c:v>
                </c:pt>
                <c:pt idx="154">
                  <c:v>-0.3312495329703361</c:v>
                </c:pt>
                <c:pt idx="155">
                  <c:v>-0.35397008385043266</c:v>
                </c:pt>
                <c:pt idx="156">
                  <c:v>-0.23584687953338759</c:v>
                </c:pt>
                <c:pt idx="157">
                  <c:v>-0.2666294182723068</c:v>
                </c:pt>
                <c:pt idx="158">
                  <c:v>-0.36353245522003486</c:v>
                </c:pt>
                <c:pt idx="159">
                  <c:v>-8.5883277255905305E-2</c:v>
                </c:pt>
                <c:pt idx="160">
                  <c:v>-0.47912290945470987</c:v>
                </c:pt>
                <c:pt idx="161">
                  <c:v>-0.32177618642586064</c:v>
                </c:pt>
                <c:pt idx="162">
                  <c:v>-0.35104030643461931</c:v>
                </c:pt>
                <c:pt idx="163">
                  <c:v>-0.26558034566576638</c:v>
                </c:pt>
                <c:pt idx="164">
                  <c:v>-0.33227896330920187</c:v>
                </c:pt>
                <c:pt idx="165">
                  <c:v>-0.28556262187837217</c:v>
                </c:pt>
                <c:pt idx="166">
                  <c:v>-0.3978355102663898</c:v>
                </c:pt>
                <c:pt idx="167">
                  <c:v>-0.17048251092447445</c:v>
                </c:pt>
                <c:pt idx="168">
                  <c:v>-0.44258074569151334</c:v>
                </c:pt>
                <c:pt idx="169">
                  <c:v>-0.31914427635625942</c:v>
                </c:pt>
                <c:pt idx="170">
                  <c:v>-0.41465607443339275</c:v>
                </c:pt>
                <c:pt idx="171">
                  <c:v>-0.42738010301109608</c:v>
                </c:pt>
                <c:pt idx="172">
                  <c:v>-0.232522638720085</c:v>
                </c:pt>
                <c:pt idx="173">
                  <c:v>-0.40155263889663306</c:v>
                </c:pt>
                <c:pt idx="174">
                  <c:v>-0.41716331361594838</c:v>
                </c:pt>
                <c:pt idx="175">
                  <c:v>-0.15846731307214165</c:v>
                </c:pt>
                <c:pt idx="176">
                  <c:v>-0.35773644654841824</c:v>
                </c:pt>
                <c:pt idx="177">
                  <c:v>-0.43774999940976406</c:v>
                </c:pt>
                <c:pt idx="178">
                  <c:v>-0.28012734065576739</c:v>
                </c:pt>
                <c:pt idx="179">
                  <c:v>-0.19339096646580253</c:v>
                </c:pt>
                <c:pt idx="180">
                  <c:v>-0.10278483746837352</c:v>
                </c:pt>
                <c:pt idx="181">
                  <c:v>-0.4538433859881188</c:v>
                </c:pt>
                <c:pt idx="182">
                  <c:v>-0.31435547488661553</c:v>
                </c:pt>
                <c:pt idx="183">
                  <c:v>-0.29485078675384141</c:v>
                </c:pt>
                <c:pt idx="184">
                  <c:v>-0.23508946325735294</c:v>
                </c:pt>
                <c:pt idx="185">
                  <c:v>-0.34948520665073202</c:v>
                </c:pt>
                <c:pt idx="186">
                  <c:v>-0.21643493588065352</c:v>
                </c:pt>
                <c:pt idx="187">
                  <c:v>-0.24643537792011591</c:v>
                </c:pt>
                <c:pt idx="188">
                  <c:v>-0.59401125155538104</c:v>
                </c:pt>
                <c:pt idx="189">
                  <c:v>-0.35646795004203158</c:v>
                </c:pt>
                <c:pt idx="190">
                  <c:v>-0.21336717721060042</c:v>
                </c:pt>
                <c:pt idx="191">
                  <c:v>-0.17100769492051737</c:v>
                </c:pt>
                <c:pt idx="192">
                  <c:v>-0.33430974138891173</c:v>
                </c:pt>
                <c:pt idx="193">
                  <c:v>-0.40679028177223342</c:v>
                </c:pt>
                <c:pt idx="194">
                  <c:v>-0.27161048687955608</c:v>
                </c:pt>
                <c:pt idx="195">
                  <c:v>-0.26450570668206658</c:v>
                </c:pt>
                <c:pt idx="196">
                  <c:v>-0.15563213234895196</c:v>
                </c:pt>
                <c:pt idx="197">
                  <c:v>-0.19633514617595196</c:v>
                </c:pt>
                <c:pt idx="198">
                  <c:v>-0.32011414990646114</c:v>
                </c:pt>
                <c:pt idx="199">
                  <c:v>-0.28463569748000384</c:v>
                </c:pt>
                <c:pt idx="200">
                  <c:v>-0.28357212394830839</c:v>
                </c:pt>
                <c:pt idx="201">
                  <c:v>-0.16315876214767738</c:v>
                </c:pt>
                <c:pt idx="202">
                  <c:v>-0.27891701225244925</c:v>
                </c:pt>
                <c:pt idx="203">
                  <c:v>-0.24068918366673894</c:v>
                </c:pt>
                <c:pt idx="204">
                  <c:v>-0.1955458796851629</c:v>
                </c:pt>
                <c:pt idx="205">
                  <c:v>-0.33646743197620543</c:v>
                </c:pt>
                <c:pt idx="206">
                  <c:v>-0.37560870593369683</c:v>
                </c:pt>
                <c:pt idx="207">
                  <c:v>-0.45968379987824687</c:v>
                </c:pt>
                <c:pt idx="208">
                  <c:v>-0.14040881340412478</c:v>
                </c:pt>
                <c:pt idx="209">
                  <c:v>-0.35775951584296151</c:v>
                </c:pt>
                <c:pt idx="210">
                  <c:v>-9.9371691377320964E-2</c:v>
                </c:pt>
                <c:pt idx="211">
                  <c:v>-0.36658863924675478</c:v>
                </c:pt>
                <c:pt idx="212">
                  <c:v>-0.49528504877330415</c:v>
                </c:pt>
                <c:pt idx="213">
                  <c:v>-0.27288574122952641</c:v>
                </c:pt>
                <c:pt idx="214">
                  <c:v>-0.34532618813189703</c:v>
                </c:pt>
                <c:pt idx="215">
                  <c:v>-0.17232476113820672</c:v>
                </c:pt>
                <c:pt idx="216">
                  <c:v>-0.39453918542512956</c:v>
                </c:pt>
                <c:pt idx="217">
                  <c:v>-0.22962368894924318</c:v>
                </c:pt>
                <c:pt idx="218">
                  <c:v>-0.42368144807652064</c:v>
                </c:pt>
                <c:pt idx="219">
                  <c:v>-0.27409740578618924</c:v>
                </c:pt>
                <c:pt idx="220">
                  <c:v>-0.35767076190956776</c:v>
                </c:pt>
                <c:pt idx="221">
                  <c:v>-0.30369393715112425</c:v>
                </c:pt>
                <c:pt idx="222">
                  <c:v>-0.28369964914805934</c:v>
                </c:pt>
                <c:pt idx="223">
                  <c:v>-0.17174833744481627</c:v>
                </c:pt>
                <c:pt idx="224">
                  <c:v>-0.24874278716421264</c:v>
                </c:pt>
                <c:pt idx="225">
                  <c:v>-0.37119772287664282</c:v>
                </c:pt>
                <c:pt idx="226">
                  <c:v>-0.46022345466354619</c:v>
                </c:pt>
                <c:pt idx="227">
                  <c:v>-0.16458504254153344</c:v>
                </c:pt>
                <c:pt idx="228">
                  <c:v>-0.37270742442005955</c:v>
                </c:pt>
                <c:pt idx="229">
                  <c:v>-0.25201265709798082</c:v>
                </c:pt>
                <c:pt idx="230">
                  <c:v>-0.47741091826489368</c:v>
                </c:pt>
                <c:pt idx="231">
                  <c:v>-0.34173334812077066</c:v>
                </c:pt>
                <c:pt idx="232">
                  <c:v>-0.4740492956225838</c:v>
                </c:pt>
                <c:pt idx="233">
                  <c:v>-0.50710709595431458</c:v>
                </c:pt>
                <c:pt idx="234">
                  <c:v>-0.34288406548273875</c:v>
                </c:pt>
                <c:pt idx="235">
                  <c:v>-0.56378299100101559</c:v>
                </c:pt>
                <c:pt idx="236">
                  <c:v>-0.50671490543639097</c:v>
                </c:pt>
                <c:pt idx="237">
                  <c:v>-0.36683015528523172</c:v>
                </c:pt>
                <c:pt idx="238">
                  <c:v>-0.21293263196358705</c:v>
                </c:pt>
                <c:pt idx="239">
                  <c:v>-0.22485184828510718</c:v>
                </c:pt>
                <c:pt idx="240">
                  <c:v>-0.46153687878565963</c:v>
                </c:pt>
                <c:pt idx="241">
                  <c:v>-0.51171538952512852</c:v>
                </c:pt>
                <c:pt idx="242">
                  <c:v>-1.325307091961217E-2</c:v>
                </c:pt>
                <c:pt idx="243">
                  <c:v>-0.52853115240052662</c:v>
                </c:pt>
                <c:pt idx="244">
                  <c:v>-9.0487233905466383E-2</c:v>
                </c:pt>
                <c:pt idx="245">
                  <c:v>-0.31676917091987455</c:v>
                </c:pt>
                <c:pt idx="246">
                  <c:v>-0.375385753981127</c:v>
                </c:pt>
                <c:pt idx="247">
                  <c:v>-0.52450432298230776</c:v>
                </c:pt>
                <c:pt idx="248">
                  <c:v>-0.39207735575256947</c:v>
                </c:pt>
                <c:pt idx="249">
                  <c:v>-0.44482291975941479</c:v>
                </c:pt>
                <c:pt idx="250">
                  <c:v>-0.34745374466055134</c:v>
                </c:pt>
                <c:pt idx="251">
                  <c:v>-0.25188661320178668</c:v>
                </c:pt>
                <c:pt idx="252">
                  <c:v>-0.40136236095343614</c:v>
                </c:pt>
                <c:pt idx="253">
                  <c:v>-0.30483683555612934</c:v>
                </c:pt>
                <c:pt idx="254">
                  <c:v>-0.50787178595485349</c:v>
                </c:pt>
                <c:pt idx="255">
                  <c:v>-0.4466989880168748</c:v>
                </c:pt>
                <c:pt idx="256">
                  <c:v>-0.56026993833459671</c:v>
                </c:pt>
                <c:pt idx="257">
                  <c:v>-0.33774706990810882</c:v>
                </c:pt>
                <c:pt idx="258">
                  <c:v>-0.37782511671318608</c:v>
                </c:pt>
                <c:pt idx="259">
                  <c:v>-0.28272281703634788</c:v>
                </c:pt>
                <c:pt idx="260">
                  <c:v>-0.27882872081715765</c:v>
                </c:pt>
                <c:pt idx="261">
                  <c:v>-0.42036736449770695</c:v>
                </c:pt>
                <c:pt idx="262">
                  <c:v>-0.28065674830401782</c:v>
                </c:pt>
                <c:pt idx="263">
                  <c:v>-0.41483713188259058</c:v>
                </c:pt>
                <c:pt idx="264">
                  <c:v>-0.45991085768151158</c:v>
                </c:pt>
                <c:pt idx="265">
                  <c:v>-0.25040879759661339</c:v>
                </c:pt>
                <c:pt idx="266">
                  <c:v>-0.29292749095639281</c:v>
                </c:pt>
                <c:pt idx="267">
                  <c:v>-0.37429613195617911</c:v>
                </c:pt>
                <c:pt idx="268">
                  <c:v>-0.46643241786308087</c:v>
                </c:pt>
                <c:pt idx="269">
                  <c:v>-0.51261080055726149</c:v>
                </c:pt>
                <c:pt idx="270">
                  <c:v>-0.47021495901520582</c:v>
                </c:pt>
                <c:pt idx="271">
                  <c:v>-0.34093580102643301</c:v>
                </c:pt>
                <c:pt idx="272">
                  <c:v>-0.34659914777681111</c:v>
                </c:pt>
                <c:pt idx="273">
                  <c:v>-0.26016354436374667</c:v>
                </c:pt>
                <c:pt idx="274">
                  <c:v>-0.25165718549670013</c:v>
                </c:pt>
                <c:pt idx="275">
                  <c:v>-0.28230379220227547</c:v>
                </c:pt>
                <c:pt idx="276">
                  <c:v>-0.3952285898019598</c:v>
                </c:pt>
                <c:pt idx="277">
                  <c:v>-0.43335528942967316</c:v>
                </c:pt>
                <c:pt idx="278">
                  <c:v>-0.48471200399781</c:v>
                </c:pt>
                <c:pt idx="279">
                  <c:v>-0.16005129534508186</c:v>
                </c:pt>
                <c:pt idx="280">
                  <c:v>-0.32570806909603112</c:v>
                </c:pt>
                <c:pt idx="281">
                  <c:v>-0.19202736416067023</c:v>
                </c:pt>
                <c:pt idx="282">
                  <c:v>-0.41420295391794254</c:v>
                </c:pt>
                <c:pt idx="283">
                  <c:v>-0.36332918235188655</c:v>
                </c:pt>
                <c:pt idx="284">
                  <c:v>-0.18059838401151254</c:v>
                </c:pt>
                <c:pt idx="285">
                  <c:v>-0.33355422110810401</c:v>
                </c:pt>
                <c:pt idx="286">
                  <c:v>-0.11556870405231172</c:v>
                </c:pt>
                <c:pt idx="287">
                  <c:v>-0.42306657366591988</c:v>
                </c:pt>
                <c:pt idx="288">
                  <c:v>-0.33895657146626851</c:v>
                </c:pt>
                <c:pt idx="289">
                  <c:v>-0.32263044383107181</c:v>
                </c:pt>
                <c:pt idx="290">
                  <c:v>-0.34367453067519327</c:v>
                </c:pt>
                <c:pt idx="291">
                  <c:v>-0.24156070941095342</c:v>
                </c:pt>
                <c:pt idx="292">
                  <c:v>-0.29839833973697338</c:v>
                </c:pt>
                <c:pt idx="293">
                  <c:v>-0.36575437523673038</c:v>
                </c:pt>
                <c:pt idx="294">
                  <c:v>-0.29946529073268552</c:v>
                </c:pt>
                <c:pt idx="295">
                  <c:v>-0.27567149861024282</c:v>
                </c:pt>
                <c:pt idx="296">
                  <c:v>-0.32183084180426419</c:v>
                </c:pt>
                <c:pt idx="297">
                  <c:v>-0.41398194799678878</c:v>
                </c:pt>
                <c:pt idx="298">
                  <c:v>-0.25375037218223628</c:v>
                </c:pt>
                <c:pt idx="299">
                  <c:v>-0.3988514233359583</c:v>
                </c:pt>
                <c:pt idx="300">
                  <c:v>-0.12146464818897278</c:v>
                </c:pt>
                <c:pt idx="301">
                  <c:v>-0.2842527348671488</c:v>
                </c:pt>
                <c:pt idx="302">
                  <c:v>-0.40534254225010935</c:v>
                </c:pt>
                <c:pt idx="303">
                  <c:v>-0.38646402267180152</c:v>
                </c:pt>
                <c:pt idx="304">
                  <c:v>-0.48425254033683285</c:v>
                </c:pt>
                <c:pt idx="305">
                  <c:v>-0.33095918778670613</c:v>
                </c:pt>
                <c:pt idx="306">
                  <c:v>-0.26117334626702676</c:v>
                </c:pt>
                <c:pt idx="307">
                  <c:v>-3.9005647278911683E-2</c:v>
                </c:pt>
                <c:pt idx="308">
                  <c:v>-0.32913500692894432</c:v>
                </c:pt>
                <c:pt idx="309">
                  <c:v>-0.39267616262349447</c:v>
                </c:pt>
                <c:pt idx="310">
                  <c:v>-0.29062573882214532</c:v>
                </c:pt>
                <c:pt idx="311">
                  <c:v>-0.51510866121093557</c:v>
                </c:pt>
                <c:pt idx="312">
                  <c:v>-0.35896718512415643</c:v>
                </c:pt>
                <c:pt idx="313">
                  <c:v>-0.39790920688022963</c:v>
                </c:pt>
                <c:pt idx="314">
                  <c:v>-0.42402239847517997</c:v>
                </c:pt>
                <c:pt idx="315">
                  <c:v>-0.12945110199821747</c:v>
                </c:pt>
                <c:pt idx="316">
                  <c:v>-0.33915314271041042</c:v>
                </c:pt>
                <c:pt idx="317">
                  <c:v>-0.41022032231499855</c:v>
                </c:pt>
                <c:pt idx="318">
                  <c:v>-0.26372300098730495</c:v>
                </c:pt>
                <c:pt idx="319">
                  <c:v>-0.21323688916899827</c:v>
                </c:pt>
                <c:pt idx="320">
                  <c:v>-0.19911650089347341</c:v>
                </c:pt>
                <c:pt idx="321">
                  <c:v>-0.22061274810429995</c:v>
                </c:pt>
                <c:pt idx="322">
                  <c:v>-0.44723883560742705</c:v>
                </c:pt>
                <c:pt idx="323">
                  <c:v>-0.37526973343724701</c:v>
                </c:pt>
                <c:pt idx="324">
                  <c:v>-0.51650576066252807</c:v>
                </c:pt>
                <c:pt idx="325">
                  <c:v>-0.49391983282204444</c:v>
                </c:pt>
                <c:pt idx="326">
                  <c:v>-0.31004723002310969</c:v>
                </c:pt>
                <c:pt idx="327">
                  <c:v>-0.34200303177802027</c:v>
                </c:pt>
                <c:pt idx="328">
                  <c:v>-0.26327385705932793</c:v>
                </c:pt>
                <c:pt idx="329">
                  <c:v>-0.1518587973369965</c:v>
                </c:pt>
                <c:pt idx="330">
                  <c:v>-0.40445494983010932</c:v>
                </c:pt>
                <c:pt idx="331">
                  <c:v>-0.44142580272699355</c:v>
                </c:pt>
                <c:pt idx="332">
                  <c:v>-0.45499893857023649</c:v>
                </c:pt>
                <c:pt idx="333">
                  <c:v>-0.33355063902018794</c:v>
                </c:pt>
                <c:pt idx="334">
                  <c:v>-0.27308435417611071</c:v>
                </c:pt>
                <c:pt idx="335">
                  <c:v>-0.28975181054700916</c:v>
                </c:pt>
                <c:pt idx="336">
                  <c:v>-0.36245029737775586</c:v>
                </c:pt>
                <c:pt idx="337">
                  <c:v>-0.31722388758912706</c:v>
                </c:pt>
                <c:pt idx="338">
                  <c:v>-0.19270372888795059</c:v>
                </c:pt>
                <c:pt idx="339">
                  <c:v>-0.1495279826106502</c:v>
                </c:pt>
                <c:pt idx="340">
                  <c:v>-0.21434852255575576</c:v>
                </c:pt>
                <c:pt idx="341">
                  <c:v>-0.201171630341136</c:v>
                </c:pt>
                <c:pt idx="342">
                  <c:v>-0.40501671034589093</c:v>
                </c:pt>
                <c:pt idx="343">
                  <c:v>-0.37051623075561613</c:v>
                </c:pt>
                <c:pt idx="344">
                  <c:v>-0.25765209470103179</c:v>
                </c:pt>
                <c:pt idx="345">
                  <c:v>-0.53269800351402774</c:v>
                </c:pt>
                <c:pt idx="346">
                  <c:v>-0.52568193557583964</c:v>
                </c:pt>
                <c:pt idx="347">
                  <c:v>-0.30306633408142292</c:v>
                </c:pt>
                <c:pt idx="348">
                  <c:v>-0.33121329844358133</c:v>
                </c:pt>
                <c:pt idx="349">
                  <c:v>-0.35357611896986108</c:v>
                </c:pt>
                <c:pt idx="350">
                  <c:v>-0.45743751106600705</c:v>
                </c:pt>
                <c:pt idx="351">
                  <c:v>-0.45599047148685767</c:v>
                </c:pt>
                <c:pt idx="352">
                  <c:v>-0.36448825260056888</c:v>
                </c:pt>
                <c:pt idx="353">
                  <c:v>-0.58789728482367842</c:v>
                </c:pt>
                <c:pt idx="354">
                  <c:v>-0.36351537738671175</c:v>
                </c:pt>
                <c:pt idx="355">
                  <c:v>-0.27728268959809882</c:v>
                </c:pt>
                <c:pt idx="356">
                  <c:v>-0.25599246815015636</c:v>
                </c:pt>
                <c:pt idx="357">
                  <c:v>-0.31443353085981512</c:v>
                </c:pt>
                <c:pt idx="358">
                  <c:v>-0.30471062903332635</c:v>
                </c:pt>
                <c:pt idx="359">
                  <c:v>-0.15004500296923604</c:v>
                </c:pt>
                <c:pt idx="360">
                  <c:v>-0.303249354956041</c:v>
                </c:pt>
                <c:pt idx="361">
                  <c:v>-0.6091720756264617</c:v>
                </c:pt>
                <c:pt idx="362">
                  <c:v>-0.37276819096841401</c:v>
                </c:pt>
                <c:pt idx="363">
                  <c:v>-0.17352240296609941</c:v>
                </c:pt>
                <c:pt idx="364">
                  <c:v>4.1870909507705015E-2</c:v>
                </c:pt>
                <c:pt idx="365">
                  <c:v>-0.28979383365333689</c:v>
                </c:pt>
                <c:pt idx="366">
                  <c:v>-0.54559277398112216</c:v>
                </c:pt>
                <c:pt idx="367">
                  <c:v>-0.44897846544137882</c:v>
                </c:pt>
                <c:pt idx="368">
                  <c:v>-0.35744189466593546</c:v>
                </c:pt>
                <c:pt idx="369">
                  <c:v>-0.35505716700262796</c:v>
                </c:pt>
                <c:pt idx="370">
                  <c:v>-0.49797787663564536</c:v>
                </c:pt>
                <c:pt idx="371">
                  <c:v>-0.38180807519726601</c:v>
                </c:pt>
                <c:pt idx="372">
                  <c:v>-0.21355116497987348</c:v>
                </c:pt>
                <c:pt idx="373">
                  <c:v>-0.25994039385875733</c:v>
                </c:pt>
                <c:pt idx="374">
                  <c:v>-0.11412180946676574</c:v>
                </c:pt>
                <c:pt idx="375">
                  <c:v>-0.51539771329621886</c:v>
                </c:pt>
                <c:pt idx="376">
                  <c:v>-0.11792907827591177</c:v>
                </c:pt>
                <c:pt idx="377">
                  <c:v>-0.41975649646215746</c:v>
                </c:pt>
                <c:pt idx="378">
                  <c:v>-0.33105605519272002</c:v>
                </c:pt>
                <c:pt idx="379">
                  <c:v>-0.25153968762014517</c:v>
                </c:pt>
                <c:pt idx="380">
                  <c:v>-0.31700506370842763</c:v>
                </c:pt>
                <c:pt idx="381">
                  <c:v>-0.5663253532446596</c:v>
                </c:pt>
                <c:pt idx="382">
                  <c:v>-0.24447632078087475</c:v>
                </c:pt>
                <c:pt idx="383">
                  <c:v>-0.33404154063484237</c:v>
                </c:pt>
                <c:pt idx="384">
                  <c:v>-0.37024226713643882</c:v>
                </c:pt>
                <c:pt idx="385">
                  <c:v>-0.43239038521906253</c:v>
                </c:pt>
                <c:pt idx="386">
                  <c:v>-0.29853768284063981</c:v>
                </c:pt>
                <c:pt idx="387">
                  <c:v>-0.42109462713496465</c:v>
                </c:pt>
                <c:pt idx="388">
                  <c:v>-0.18757004283265391</c:v>
                </c:pt>
                <c:pt idx="389">
                  <c:v>-0.59416220931900066</c:v>
                </c:pt>
                <c:pt idx="390">
                  <c:v>-0.41292694684702175</c:v>
                </c:pt>
                <c:pt idx="391">
                  <c:v>-0.38882421624906399</c:v>
                </c:pt>
                <c:pt idx="392">
                  <c:v>-0.38526019514182636</c:v>
                </c:pt>
                <c:pt idx="393">
                  <c:v>-0.21947339390282386</c:v>
                </c:pt>
                <c:pt idx="394">
                  <c:v>-0.65464321717758445</c:v>
                </c:pt>
                <c:pt idx="395">
                  <c:v>-0.32114202013964988</c:v>
                </c:pt>
                <c:pt idx="396">
                  <c:v>-0.25456201658975652</c:v>
                </c:pt>
                <c:pt idx="397">
                  <c:v>-0.21371191176940377</c:v>
                </c:pt>
                <c:pt idx="398">
                  <c:v>-0.33848018585216139</c:v>
                </c:pt>
                <c:pt idx="399">
                  <c:v>-0.26405590312389332</c:v>
                </c:pt>
                <c:pt idx="400">
                  <c:v>-0.32002651275887667</c:v>
                </c:pt>
                <c:pt idx="401">
                  <c:v>-0.40820283455466438</c:v>
                </c:pt>
                <c:pt idx="402">
                  <c:v>-0.33502203623460669</c:v>
                </c:pt>
                <c:pt idx="403">
                  <c:v>-6.1621060541685757E-2</c:v>
                </c:pt>
                <c:pt idx="404">
                  <c:v>-0.43180537123099011</c:v>
                </c:pt>
                <c:pt idx="405">
                  <c:v>-0.36475733173094582</c:v>
                </c:pt>
                <c:pt idx="406">
                  <c:v>-0.20770551338266241</c:v>
                </c:pt>
                <c:pt idx="407">
                  <c:v>-0.25627148035635744</c:v>
                </c:pt>
                <c:pt idx="408">
                  <c:v>-0.38588914986288159</c:v>
                </c:pt>
                <c:pt idx="409">
                  <c:v>-0.4512677372918163</c:v>
                </c:pt>
                <c:pt idx="410">
                  <c:v>-0.25295966525953401</c:v>
                </c:pt>
                <c:pt idx="411">
                  <c:v>-0.46315249461602159</c:v>
                </c:pt>
                <c:pt idx="412">
                  <c:v>-0.36179543741511139</c:v>
                </c:pt>
                <c:pt idx="413">
                  <c:v>-0.4379960475313453</c:v>
                </c:pt>
                <c:pt idx="414">
                  <c:v>-0.16710166835555529</c:v>
                </c:pt>
                <c:pt idx="415">
                  <c:v>-3.8586129781264841E-2</c:v>
                </c:pt>
                <c:pt idx="416">
                  <c:v>-0.34904205095051177</c:v>
                </c:pt>
                <c:pt idx="417">
                  <c:v>-0.28531384876969113</c:v>
                </c:pt>
                <c:pt idx="418">
                  <c:v>-0.10675556496184567</c:v>
                </c:pt>
                <c:pt idx="419">
                  <c:v>-0.33488319770134539</c:v>
                </c:pt>
                <c:pt idx="420">
                  <c:v>-0.30406093566019138</c:v>
                </c:pt>
                <c:pt idx="421">
                  <c:v>-0.32010380347931638</c:v>
                </c:pt>
                <c:pt idx="422">
                  <c:v>-0.1877335458772022</c:v>
                </c:pt>
                <c:pt idx="423">
                  <c:v>-0.25375683323262482</c:v>
                </c:pt>
                <c:pt idx="424">
                  <c:v>-0.20675468240340134</c:v>
                </c:pt>
                <c:pt idx="425">
                  <c:v>-0.28734579890682582</c:v>
                </c:pt>
                <c:pt idx="426">
                  <c:v>-0.39265584290877598</c:v>
                </c:pt>
                <c:pt idx="427">
                  <c:v>-0.33368518650007001</c:v>
                </c:pt>
                <c:pt idx="428">
                  <c:v>-0.17646823210442153</c:v>
                </c:pt>
                <c:pt idx="429">
                  <c:v>-0.22529816923608514</c:v>
                </c:pt>
                <c:pt idx="430">
                  <c:v>-0.23940325768914444</c:v>
                </c:pt>
                <c:pt idx="431">
                  <c:v>-0.28237261545212083</c:v>
                </c:pt>
                <c:pt idx="432">
                  <c:v>-0.47643528078744624</c:v>
                </c:pt>
                <c:pt idx="433">
                  <c:v>-0.27075056836879752</c:v>
                </c:pt>
                <c:pt idx="434">
                  <c:v>-0.39118697159756327</c:v>
                </c:pt>
                <c:pt idx="435">
                  <c:v>-0.16109906987559541</c:v>
                </c:pt>
                <c:pt idx="436">
                  <c:v>-0.35063253429810426</c:v>
                </c:pt>
                <c:pt idx="437">
                  <c:v>-0.33609183913626989</c:v>
                </c:pt>
                <c:pt idx="438">
                  <c:v>-0.33104286120351017</c:v>
                </c:pt>
                <c:pt idx="439">
                  <c:v>-0.42167489285774412</c:v>
                </c:pt>
                <c:pt idx="440">
                  <c:v>-0.37287488957714593</c:v>
                </c:pt>
                <c:pt idx="441">
                  <c:v>-0.48106802568476975</c:v>
                </c:pt>
                <c:pt idx="442">
                  <c:v>-0.2478427669585766</c:v>
                </c:pt>
                <c:pt idx="443">
                  <c:v>-0.33995529832594612</c:v>
                </c:pt>
                <c:pt idx="444">
                  <c:v>-0.4113349506269568</c:v>
                </c:pt>
                <c:pt idx="445">
                  <c:v>-0.29836610404391645</c:v>
                </c:pt>
                <c:pt idx="446">
                  <c:v>-0.10616162680144098</c:v>
                </c:pt>
                <c:pt idx="447">
                  <c:v>-9.7972589443261482E-2</c:v>
                </c:pt>
                <c:pt idx="448">
                  <c:v>-0.22893509729059591</c:v>
                </c:pt>
                <c:pt idx="449">
                  <c:v>-0.32366237167584666</c:v>
                </c:pt>
                <c:pt idx="450">
                  <c:v>-0.15791024915606316</c:v>
                </c:pt>
                <c:pt idx="451">
                  <c:v>-0.25782029449484239</c:v>
                </c:pt>
                <c:pt idx="452">
                  <c:v>-0.18028104637799344</c:v>
                </c:pt>
                <c:pt idx="453">
                  <c:v>-0.52077156906935851</c:v>
                </c:pt>
                <c:pt idx="454">
                  <c:v>-0.26880109278191355</c:v>
                </c:pt>
                <c:pt idx="455">
                  <c:v>-0.25555415375495538</c:v>
                </c:pt>
                <c:pt idx="456">
                  <c:v>-0.36870904749764288</c:v>
                </c:pt>
                <c:pt idx="457">
                  <c:v>-0.24898635068340053</c:v>
                </c:pt>
                <c:pt idx="458">
                  <c:v>-0.32134357522523938</c:v>
                </c:pt>
                <c:pt idx="459">
                  <c:v>-0.14746040848096997</c:v>
                </c:pt>
                <c:pt idx="460">
                  <c:v>-0.19526388375241938</c:v>
                </c:pt>
                <c:pt idx="461">
                  <c:v>-0.12739536323602579</c:v>
                </c:pt>
                <c:pt idx="462">
                  <c:v>-0.36736508655965028</c:v>
                </c:pt>
                <c:pt idx="463">
                  <c:v>-0.14248465199132831</c:v>
                </c:pt>
                <c:pt idx="464">
                  <c:v>-0.30481183242138271</c:v>
                </c:pt>
                <c:pt idx="465">
                  <c:v>-0.18849656036514745</c:v>
                </c:pt>
                <c:pt idx="466">
                  <c:v>-0.30744248328634394</c:v>
                </c:pt>
                <c:pt idx="467">
                  <c:v>-0.57140995200608491</c:v>
                </c:pt>
                <c:pt idx="468">
                  <c:v>-0.23851188947625462</c:v>
                </c:pt>
                <c:pt idx="469">
                  <c:v>-0.59399356358987165</c:v>
                </c:pt>
                <c:pt idx="470">
                  <c:v>-0.21342723541074224</c:v>
                </c:pt>
                <c:pt idx="471">
                  <c:v>-0.40572440515928387</c:v>
                </c:pt>
                <c:pt idx="472">
                  <c:v>-0.47275885650916305</c:v>
                </c:pt>
                <c:pt idx="473">
                  <c:v>-0.27020813789937531</c:v>
                </c:pt>
                <c:pt idx="474">
                  <c:v>-0.1741306301702859</c:v>
                </c:pt>
                <c:pt idx="475">
                  <c:v>-0.27385674828446804</c:v>
                </c:pt>
                <c:pt idx="476">
                  <c:v>-0.15394974905077763</c:v>
                </c:pt>
                <c:pt idx="477">
                  <c:v>-0.25736455047931217</c:v>
                </c:pt>
                <c:pt idx="478">
                  <c:v>-0.40453368507725346</c:v>
                </c:pt>
                <c:pt idx="479">
                  <c:v>-0.34904813939405477</c:v>
                </c:pt>
                <c:pt idx="480">
                  <c:v>-0.24845486826039842</c:v>
                </c:pt>
                <c:pt idx="481">
                  <c:v>-0.37769129586445305</c:v>
                </c:pt>
                <c:pt idx="482">
                  <c:v>-0.19140227719036809</c:v>
                </c:pt>
                <c:pt idx="483">
                  <c:v>-0.34844404284745484</c:v>
                </c:pt>
                <c:pt idx="484">
                  <c:v>-0.29979877146169887</c:v>
                </c:pt>
                <c:pt idx="485">
                  <c:v>-0.391758924240657</c:v>
                </c:pt>
                <c:pt idx="486">
                  <c:v>-0.32505469371937651</c:v>
                </c:pt>
                <c:pt idx="487">
                  <c:v>-0.25738791817092238</c:v>
                </c:pt>
                <c:pt idx="488">
                  <c:v>-0.31137413512797368</c:v>
                </c:pt>
                <c:pt idx="489">
                  <c:v>-0.26613125743994825</c:v>
                </c:pt>
                <c:pt idx="490">
                  <c:v>-0.31205558953436613</c:v>
                </c:pt>
                <c:pt idx="491">
                  <c:v>-0.29276378239751238</c:v>
                </c:pt>
                <c:pt idx="492">
                  <c:v>-0.10851471179011048</c:v>
                </c:pt>
                <c:pt idx="493">
                  <c:v>-0.20459417077221129</c:v>
                </c:pt>
                <c:pt idx="494">
                  <c:v>-0.19863826711925792</c:v>
                </c:pt>
                <c:pt idx="495">
                  <c:v>-0.42592868384135019</c:v>
                </c:pt>
                <c:pt idx="496">
                  <c:v>-0.10962463236735533</c:v>
                </c:pt>
                <c:pt idx="497">
                  <c:v>-0.22435590595822238</c:v>
                </c:pt>
                <c:pt idx="498">
                  <c:v>-0.33626951901394775</c:v>
                </c:pt>
                <c:pt idx="499">
                  <c:v>-0.6069740576646252</c:v>
                </c:pt>
              </c:numCache>
            </c:numRef>
          </c:yVal>
        </c:ser>
        <c:ser>
          <c:idx val="4"/>
          <c:order val="4"/>
          <c:tx>
            <c:v>80% G</c:v>
          </c:tx>
          <c:spPr>
            <a:ln w="28575">
              <a:noFill/>
            </a:ln>
          </c:spPr>
          <c:xVal>
            <c:numRef>
              <c:f>'A-H-A F'!$M$3:$M$502</c:f>
              <c:numCache>
                <c:formatCode>General</c:formatCode>
                <c:ptCount val="500"/>
                <c:pt idx="0">
                  <c:v>-0.30845199183281896</c:v>
                </c:pt>
                <c:pt idx="1">
                  <c:v>-0.27047466657196245</c:v>
                </c:pt>
                <c:pt idx="2">
                  <c:v>-0.29111902145538676</c:v>
                </c:pt>
                <c:pt idx="3">
                  <c:v>-0.33822906217265036</c:v>
                </c:pt>
                <c:pt idx="4">
                  <c:v>-0.25425150806417129</c:v>
                </c:pt>
                <c:pt idx="5">
                  <c:v>-0.31700933752089538</c:v>
                </c:pt>
                <c:pt idx="6">
                  <c:v>-0.13789491859403274</c:v>
                </c:pt>
                <c:pt idx="7">
                  <c:v>-0.19250686966722799</c:v>
                </c:pt>
                <c:pt idx="8">
                  <c:v>-0.26483309653196929</c:v>
                </c:pt>
                <c:pt idx="9">
                  <c:v>-0.34828703057393179</c:v>
                </c:pt>
                <c:pt idx="10">
                  <c:v>-0.30869906831447852</c:v>
                </c:pt>
                <c:pt idx="11">
                  <c:v>-0.3354305768944556</c:v>
                </c:pt>
                <c:pt idx="12">
                  <c:v>-0.22932982876723171</c:v>
                </c:pt>
                <c:pt idx="13">
                  <c:v>-0.29765009087044725</c:v>
                </c:pt>
                <c:pt idx="14">
                  <c:v>-0.31641848510665133</c:v>
                </c:pt>
                <c:pt idx="15">
                  <c:v>-0.28018879044955464</c:v>
                </c:pt>
                <c:pt idx="16">
                  <c:v>-0.27435953522038131</c:v>
                </c:pt>
                <c:pt idx="17">
                  <c:v>-0.28852495511738147</c:v>
                </c:pt>
                <c:pt idx="18">
                  <c:v>-0.40793753861438725</c:v>
                </c:pt>
                <c:pt idx="19">
                  <c:v>-0.29294843200082232</c:v>
                </c:pt>
                <c:pt idx="20">
                  <c:v>-0.41118355287796332</c:v>
                </c:pt>
                <c:pt idx="21">
                  <c:v>-0.18189412863133492</c:v>
                </c:pt>
                <c:pt idx="22">
                  <c:v>-0.34451434748902682</c:v>
                </c:pt>
                <c:pt idx="23">
                  <c:v>-0.38376549649379427</c:v>
                </c:pt>
                <c:pt idx="24">
                  <c:v>-0.19964804494385488</c:v>
                </c:pt>
                <c:pt idx="25">
                  <c:v>-0.31580406556957236</c:v>
                </c:pt>
                <c:pt idx="26">
                  <c:v>-0.40997595655397712</c:v>
                </c:pt>
                <c:pt idx="27">
                  <c:v>-0.22823193670054856</c:v>
                </c:pt>
                <c:pt idx="28">
                  <c:v>-0.34763283471415718</c:v>
                </c:pt>
                <c:pt idx="29">
                  <c:v>-0.21991869784806592</c:v>
                </c:pt>
                <c:pt idx="30">
                  <c:v>-0.31363765454940828</c:v>
                </c:pt>
                <c:pt idx="31">
                  <c:v>-0.22002692449059588</c:v>
                </c:pt>
                <c:pt idx="32">
                  <c:v>-0.25524170581322325</c:v>
                </c:pt>
                <c:pt idx="33">
                  <c:v>-0.29969379158428838</c:v>
                </c:pt>
                <c:pt idx="34">
                  <c:v>-0.26917179730696938</c:v>
                </c:pt>
                <c:pt idx="35">
                  <c:v>-0.37005886521481013</c:v>
                </c:pt>
                <c:pt idx="36">
                  <c:v>-0.28018524092946001</c:v>
                </c:pt>
                <c:pt idx="37">
                  <c:v>-0.27982908984943378</c:v>
                </c:pt>
                <c:pt idx="38">
                  <c:v>-0.19098262100347047</c:v>
                </c:pt>
                <c:pt idx="39">
                  <c:v>-0.32389875370123528</c:v>
                </c:pt>
                <c:pt idx="40">
                  <c:v>-0.35631970849361982</c:v>
                </c:pt>
                <c:pt idx="41">
                  <c:v>-0.33050327298118481</c:v>
                </c:pt>
                <c:pt idx="42">
                  <c:v>-0.29676942719849508</c:v>
                </c:pt>
                <c:pt idx="43">
                  <c:v>-0.22362969682622441</c:v>
                </c:pt>
                <c:pt idx="44">
                  <c:v>-0.26708556271754597</c:v>
                </c:pt>
                <c:pt idx="45">
                  <c:v>-0.26414955552034824</c:v>
                </c:pt>
                <c:pt idx="46">
                  <c:v>-0.33172520145287238</c:v>
                </c:pt>
                <c:pt idx="47">
                  <c:v>-0.19880412107161038</c:v>
                </c:pt>
                <c:pt idx="48">
                  <c:v>-0.28443431993287605</c:v>
                </c:pt>
                <c:pt idx="49">
                  <c:v>-0.26567203701240188</c:v>
                </c:pt>
                <c:pt idx="50">
                  <c:v>-0.3167061831867104</c:v>
                </c:pt>
                <c:pt idx="51">
                  <c:v>-0.24671948471597985</c:v>
                </c:pt>
                <c:pt idx="52">
                  <c:v>-0.33072581507764937</c:v>
                </c:pt>
                <c:pt idx="53">
                  <c:v>-0.30243697001064973</c:v>
                </c:pt>
                <c:pt idx="54">
                  <c:v>-0.31140137609314206</c:v>
                </c:pt>
                <c:pt idx="55">
                  <c:v>-0.38601777877137788</c:v>
                </c:pt>
                <c:pt idx="56">
                  <c:v>-0.37662141223791407</c:v>
                </c:pt>
                <c:pt idx="57">
                  <c:v>-0.28564552702411861</c:v>
                </c:pt>
                <c:pt idx="58">
                  <c:v>-0.43138146002273386</c:v>
                </c:pt>
                <c:pt idx="59">
                  <c:v>-0.28616109788791338</c:v>
                </c:pt>
                <c:pt idx="60">
                  <c:v>-0.23013034620293091</c:v>
                </c:pt>
                <c:pt idx="61">
                  <c:v>-0.18999456444524354</c:v>
                </c:pt>
                <c:pt idx="62">
                  <c:v>-0.33959675261181088</c:v>
                </c:pt>
                <c:pt idx="63">
                  <c:v>-0.23452486286065638</c:v>
                </c:pt>
                <c:pt idx="64">
                  <c:v>-0.22297169911802989</c:v>
                </c:pt>
                <c:pt idx="65">
                  <c:v>-0.22698928888696335</c:v>
                </c:pt>
                <c:pt idx="66">
                  <c:v>-0.1037467076539401</c:v>
                </c:pt>
                <c:pt idx="67">
                  <c:v>-0.27746579239141406</c:v>
                </c:pt>
                <c:pt idx="68">
                  <c:v>-0.32377684500410986</c:v>
                </c:pt>
                <c:pt idx="69">
                  <c:v>-0.26978787594736547</c:v>
                </c:pt>
                <c:pt idx="70">
                  <c:v>-0.20902554756197031</c:v>
                </c:pt>
                <c:pt idx="71">
                  <c:v>-0.27843031259029727</c:v>
                </c:pt>
                <c:pt idx="72">
                  <c:v>-0.27252245051541341</c:v>
                </c:pt>
                <c:pt idx="73">
                  <c:v>-0.27141868199807373</c:v>
                </c:pt>
                <c:pt idx="74">
                  <c:v>-0.22771636461267541</c:v>
                </c:pt>
                <c:pt idx="75">
                  <c:v>-0.26828846472302631</c:v>
                </c:pt>
                <c:pt idx="76">
                  <c:v>-0.23504966452390499</c:v>
                </c:pt>
                <c:pt idx="77">
                  <c:v>-0.29477780009692905</c:v>
                </c:pt>
                <c:pt idx="78">
                  <c:v>-0.30731023606067437</c:v>
                </c:pt>
                <c:pt idx="79">
                  <c:v>-0.34391274408072531</c:v>
                </c:pt>
                <c:pt idx="80">
                  <c:v>-0.31263912836459284</c:v>
                </c:pt>
                <c:pt idx="81">
                  <c:v>-0.36225875655212969</c:v>
                </c:pt>
                <c:pt idx="82">
                  <c:v>-0.25691545181902986</c:v>
                </c:pt>
                <c:pt idx="83">
                  <c:v>-0.27275032885310729</c:v>
                </c:pt>
                <c:pt idx="84">
                  <c:v>-0.29406983798432584</c:v>
                </c:pt>
                <c:pt idx="85">
                  <c:v>-0.31938380049176401</c:v>
                </c:pt>
                <c:pt idx="86">
                  <c:v>-0.26538389436629067</c:v>
                </c:pt>
                <c:pt idx="87">
                  <c:v>-0.41481542962968937</c:v>
                </c:pt>
                <c:pt idx="88">
                  <c:v>-0.29619748906325882</c:v>
                </c:pt>
                <c:pt idx="89">
                  <c:v>-0.3199014240210154</c:v>
                </c:pt>
                <c:pt idx="90">
                  <c:v>-0.29889406122505613</c:v>
                </c:pt>
                <c:pt idx="91">
                  <c:v>-0.33168864424195915</c:v>
                </c:pt>
                <c:pt idx="92">
                  <c:v>-0.26414505146352707</c:v>
                </c:pt>
                <c:pt idx="93">
                  <c:v>-0.29618306895273178</c:v>
                </c:pt>
                <c:pt idx="94">
                  <c:v>-0.27025106465865667</c:v>
                </c:pt>
                <c:pt idx="95">
                  <c:v>-0.31831471746545337</c:v>
                </c:pt>
                <c:pt idx="96">
                  <c:v>-0.29554308707446125</c:v>
                </c:pt>
                <c:pt idx="97">
                  <c:v>-0.37430063641597205</c:v>
                </c:pt>
                <c:pt idx="98">
                  <c:v>-0.34700542158333675</c:v>
                </c:pt>
                <c:pt idx="99">
                  <c:v>-0.2534133970853828</c:v>
                </c:pt>
                <c:pt idx="100">
                  <c:v>-0.29706183442882528</c:v>
                </c:pt>
                <c:pt idx="101">
                  <c:v>-0.24820768724245107</c:v>
                </c:pt>
                <c:pt idx="102">
                  <c:v>-0.3043218766756553</c:v>
                </c:pt>
                <c:pt idx="103">
                  <c:v>-0.27731235220873052</c:v>
                </c:pt>
                <c:pt idx="104">
                  <c:v>-0.30837151603072588</c:v>
                </c:pt>
                <c:pt idx="105">
                  <c:v>-0.2656196949238393</c:v>
                </c:pt>
                <c:pt idx="106">
                  <c:v>-0.19196677834857737</c:v>
                </c:pt>
                <c:pt idx="107">
                  <c:v>-0.32194731292531181</c:v>
                </c:pt>
                <c:pt idx="108">
                  <c:v>-0.16035932734371688</c:v>
                </c:pt>
                <c:pt idx="109">
                  <c:v>-0.19382737724492172</c:v>
                </c:pt>
                <c:pt idx="110">
                  <c:v>-0.33375546473062434</c:v>
                </c:pt>
                <c:pt idx="111">
                  <c:v>-0.3768293098718718</c:v>
                </c:pt>
                <c:pt idx="112">
                  <c:v>-0.33818641029198687</c:v>
                </c:pt>
                <c:pt idx="113">
                  <c:v>-0.34873506440470875</c:v>
                </c:pt>
                <c:pt idx="114">
                  <c:v>-0.26979390626049793</c:v>
                </c:pt>
                <c:pt idx="115">
                  <c:v>-0.20380628226780956</c:v>
                </c:pt>
                <c:pt idx="116">
                  <c:v>-0.24858461390637809</c:v>
                </c:pt>
                <c:pt idx="117">
                  <c:v>-0.39982605624451212</c:v>
                </c:pt>
                <c:pt idx="118">
                  <c:v>-0.23900307395851783</c:v>
                </c:pt>
                <c:pt idx="119">
                  <c:v>-0.18649270550238975</c:v>
                </c:pt>
                <c:pt idx="120">
                  <c:v>-0.28377154608532473</c:v>
                </c:pt>
                <c:pt idx="121">
                  <c:v>-0.29521699820191932</c:v>
                </c:pt>
                <c:pt idx="122">
                  <c:v>-0.32516383736150589</c:v>
                </c:pt>
                <c:pt idx="123">
                  <c:v>-0.23639818991609218</c:v>
                </c:pt>
                <c:pt idx="124">
                  <c:v>-0.23664073831386664</c:v>
                </c:pt>
                <c:pt idx="125">
                  <c:v>-0.42814911885654644</c:v>
                </c:pt>
                <c:pt idx="126">
                  <c:v>-0.30759034220767045</c:v>
                </c:pt>
                <c:pt idx="127">
                  <c:v>-0.30776630796957838</c:v>
                </c:pt>
                <c:pt idx="128">
                  <c:v>-0.32219135086494882</c:v>
                </c:pt>
                <c:pt idx="129">
                  <c:v>-0.24500349140296873</c:v>
                </c:pt>
                <c:pt idx="130">
                  <c:v>-0.27958689332098741</c:v>
                </c:pt>
                <c:pt idx="131">
                  <c:v>-0.30123510009570725</c:v>
                </c:pt>
                <c:pt idx="132">
                  <c:v>-0.25820220198034932</c:v>
                </c:pt>
                <c:pt idx="133">
                  <c:v>-0.31673273254437107</c:v>
                </c:pt>
                <c:pt idx="134">
                  <c:v>-0.25675051639940932</c:v>
                </c:pt>
                <c:pt idx="135">
                  <c:v>-0.21015104578611071</c:v>
                </c:pt>
                <c:pt idx="136">
                  <c:v>-0.29234252275941175</c:v>
                </c:pt>
                <c:pt idx="137">
                  <c:v>-0.28639502119107535</c:v>
                </c:pt>
                <c:pt idx="138">
                  <c:v>-0.31192029618519673</c:v>
                </c:pt>
                <c:pt idx="139">
                  <c:v>-0.35262925552522917</c:v>
                </c:pt>
                <c:pt idx="140">
                  <c:v>-0.38476401599196186</c:v>
                </c:pt>
                <c:pt idx="141">
                  <c:v>-0.21259488536652277</c:v>
                </c:pt>
                <c:pt idx="142">
                  <c:v>-0.29395026856547896</c:v>
                </c:pt>
                <c:pt idx="143">
                  <c:v>-0.32195936938113373</c:v>
                </c:pt>
                <c:pt idx="144">
                  <c:v>-0.38741329035116973</c:v>
                </c:pt>
                <c:pt idx="145">
                  <c:v>-0.23662570700807317</c:v>
                </c:pt>
                <c:pt idx="146">
                  <c:v>-0.32209355592062588</c:v>
                </c:pt>
                <c:pt idx="147">
                  <c:v>-0.22272850094777769</c:v>
                </c:pt>
                <c:pt idx="148">
                  <c:v>-0.26377255157618179</c:v>
                </c:pt>
                <c:pt idx="149">
                  <c:v>-0.26336092195188693</c:v>
                </c:pt>
                <c:pt idx="150">
                  <c:v>-0.32386638702359288</c:v>
                </c:pt>
                <c:pt idx="151">
                  <c:v>-0.2968963251248839</c:v>
                </c:pt>
                <c:pt idx="152">
                  <c:v>-0.15396441344892392</c:v>
                </c:pt>
                <c:pt idx="153">
                  <c:v>-0.29034943635039234</c:v>
                </c:pt>
                <c:pt idx="154">
                  <c:v>-0.3203273639980076</c:v>
                </c:pt>
                <c:pt idx="155">
                  <c:v>-0.27865190798862938</c:v>
                </c:pt>
                <c:pt idx="156">
                  <c:v>-0.25000202063080534</c:v>
                </c:pt>
                <c:pt idx="157">
                  <c:v>-0.27308066532717756</c:v>
                </c:pt>
                <c:pt idx="158">
                  <c:v>-0.22164920452282627</c:v>
                </c:pt>
                <c:pt idx="159">
                  <c:v>-0.22707000380321618</c:v>
                </c:pt>
                <c:pt idx="160">
                  <c:v>-0.39184406245552367</c:v>
                </c:pt>
                <c:pt idx="161">
                  <c:v>-0.30264142566227031</c:v>
                </c:pt>
                <c:pt idx="162">
                  <c:v>-0.23542242639159244</c:v>
                </c:pt>
                <c:pt idx="163">
                  <c:v>-0.31050965874304581</c:v>
                </c:pt>
                <c:pt idx="164">
                  <c:v>-0.21504480827791261</c:v>
                </c:pt>
                <c:pt idx="165">
                  <c:v>-0.31156805993535452</c:v>
                </c:pt>
                <c:pt idx="166">
                  <c:v>-0.2941329098974344</c:v>
                </c:pt>
                <c:pt idx="167">
                  <c:v>-0.26048727060642285</c:v>
                </c:pt>
                <c:pt idx="168">
                  <c:v>-0.29192491580338586</c:v>
                </c:pt>
                <c:pt idx="169">
                  <c:v>-0.26114060217954088</c:v>
                </c:pt>
                <c:pt idx="170">
                  <c:v>-0.19471541313008886</c:v>
                </c:pt>
                <c:pt idx="171">
                  <c:v>-0.2842421626129768</c:v>
                </c:pt>
                <c:pt idx="172">
                  <c:v>-0.19901844917360126</c:v>
                </c:pt>
                <c:pt idx="173">
                  <c:v>-0.2597683432523889</c:v>
                </c:pt>
                <c:pt idx="174">
                  <c:v>-0.18442130731180323</c:v>
                </c:pt>
                <c:pt idx="175">
                  <c:v>-0.2512758422390704</c:v>
                </c:pt>
                <c:pt idx="176">
                  <c:v>-0.26388122649273194</c:v>
                </c:pt>
                <c:pt idx="177">
                  <c:v>-0.24617203816533836</c:v>
                </c:pt>
                <c:pt idx="178">
                  <c:v>-0.34353275045827125</c:v>
                </c:pt>
                <c:pt idx="179">
                  <c:v>-0.36534556891038589</c:v>
                </c:pt>
                <c:pt idx="180">
                  <c:v>-0.2620074274327755</c:v>
                </c:pt>
                <c:pt idx="181">
                  <c:v>-0.12850571236650737</c:v>
                </c:pt>
                <c:pt idx="182">
                  <c:v>-0.41172521207012475</c:v>
                </c:pt>
                <c:pt idx="183">
                  <c:v>-0.22700750546449641</c:v>
                </c:pt>
                <c:pt idx="184">
                  <c:v>-0.29620227486250938</c:v>
                </c:pt>
                <c:pt idx="185">
                  <c:v>-0.17823756907962721</c:v>
                </c:pt>
                <c:pt idx="186">
                  <c:v>-0.25051943077645339</c:v>
                </c:pt>
                <c:pt idx="187">
                  <c:v>-0.35620927107271882</c:v>
                </c:pt>
                <c:pt idx="188">
                  <c:v>-0.32522888414635515</c:v>
                </c:pt>
                <c:pt idx="189">
                  <c:v>-0.28065913498007244</c:v>
                </c:pt>
                <c:pt idx="190">
                  <c:v>-0.27721232546794455</c:v>
                </c:pt>
                <c:pt idx="191">
                  <c:v>-0.32351293869912146</c:v>
                </c:pt>
                <c:pt idx="192">
                  <c:v>-0.27564305031610303</c:v>
                </c:pt>
                <c:pt idx="193">
                  <c:v>-0.31120906714879748</c:v>
                </c:pt>
                <c:pt idx="194">
                  <c:v>-0.31376276895744903</c:v>
                </c:pt>
                <c:pt idx="195">
                  <c:v>-0.27735294723203507</c:v>
                </c:pt>
                <c:pt idx="196">
                  <c:v>-0.29660734064516375</c:v>
                </c:pt>
                <c:pt idx="197">
                  <c:v>-0.29279685796190918</c:v>
                </c:pt>
                <c:pt idx="198">
                  <c:v>-0.27607283961000556</c:v>
                </c:pt>
                <c:pt idx="199">
                  <c:v>-0.36233948917809788</c:v>
                </c:pt>
                <c:pt idx="200">
                  <c:v>-0.22118167002229439</c:v>
                </c:pt>
                <c:pt idx="201">
                  <c:v>-0.25675731176376626</c:v>
                </c:pt>
                <c:pt idx="202">
                  <c:v>-0.22196947426381003</c:v>
                </c:pt>
                <c:pt idx="203">
                  <c:v>-0.27237711953776272</c:v>
                </c:pt>
                <c:pt idx="204">
                  <c:v>-0.34762944795321132</c:v>
                </c:pt>
                <c:pt idx="205">
                  <c:v>-0.29860468534446744</c:v>
                </c:pt>
                <c:pt idx="206">
                  <c:v>-0.35068290976667055</c:v>
                </c:pt>
                <c:pt idx="207">
                  <c:v>-0.2551349036391683</c:v>
                </c:pt>
                <c:pt idx="208">
                  <c:v>-0.31332511511465078</c:v>
                </c:pt>
                <c:pt idx="209">
                  <c:v>-0.25009765460165279</c:v>
                </c:pt>
                <c:pt idx="210">
                  <c:v>-0.24846249536922677</c:v>
                </c:pt>
                <c:pt idx="211">
                  <c:v>-0.26987835954346673</c:v>
                </c:pt>
                <c:pt idx="212">
                  <c:v>-0.16460171372427418</c:v>
                </c:pt>
                <c:pt idx="213">
                  <c:v>-0.25792590505499813</c:v>
                </c:pt>
                <c:pt idx="214">
                  <c:v>-0.28121617760387707</c:v>
                </c:pt>
                <c:pt idx="215">
                  <c:v>-0.26456997494067941</c:v>
                </c:pt>
                <c:pt idx="216">
                  <c:v>-0.22753222545527149</c:v>
                </c:pt>
                <c:pt idx="217">
                  <c:v>-0.32051995901535962</c:v>
                </c:pt>
                <c:pt idx="218">
                  <c:v>-0.26446575636994452</c:v>
                </c:pt>
                <c:pt idx="219">
                  <c:v>-0.30224313270842973</c:v>
                </c:pt>
                <c:pt idx="220">
                  <c:v>-0.18097866947964733</c:v>
                </c:pt>
                <c:pt idx="221">
                  <c:v>-0.29498287676642176</c:v>
                </c:pt>
                <c:pt idx="222">
                  <c:v>-0.31075012151171255</c:v>
                </c:pt>
                <c:pt idx="223">
                  <c:v>-0.31563237931077137</c:v>
                </c:pt>
                <c:pt idx="224">
                  <c:v>-0.22189782029961186</c:v>
                </c:pt>
                <c:pt idx="225">
                  <c:v>-0.30906342854362501</c:v>
                </c:pt>
                <c:pt idx="226">
                  <c:v>-0.36393914158143575</c:v>
                </c:pt>
                <c:pt idx="227">
                  <c:v>-0.34690007187239152</c:v>
                </c:pt>
                <c:pt idx="228">
                  <c:v>-0.25508878260655632</c:v>
                </c:pt>
                <c:pt idx="229">
                  <c:v>-0.28015397820964366</c:v>
                </c:pt>
                <c:pt idx="230">
                  <c:v>-0.28603585820539779</c:v>
                </c:pt>
                <c:pt idx="231">
                  <c:v>-0.30480786152324796</c:v>
                </c:pt>
                <c:pt idx="232">
                  <c:v>-0.34692970205554352</c:v>
                </c:pt>
                <c:pt idx="233">
                  <c:v>-0.3114218750982265</c:v>
                </c:pt>
                <c:pt idx="234">
                  <c:v>-0.31917763200144528</c:v>
                </c:pt>
                <c:pt idx="235">
                  <c:v>-0.22654977625702571</c:v>
                </c:pt>
                <c:pt idx="236">
                  <c:v>-0.28731231920962957</c:v>
                </c:pt>
                <c:pt idx="237">
                  <c:v>-0.26505213746384948</c:v>
                </c:pt>
                <c:pt idx="238">
                  <c:v>-0.28322876837794786</c:v>
                </c:pt>
                <c:pt idx="239">
                  <c:v>-0.20231704384854721</c:v>
                </c:pt>
                <c:pt idx="240">
                  <c:v>-0.24321069419060595</c:v>
                </c:pt>
                <c:pt idx="241">
                  <c:v>-0.30824535393083796</c:v>
                </c:pt>
                <c:pt idx="242">
                  <c:v>-0.26070133478219587</c:v>
                </c:pt>
                <c:pt idx="243">
                  <c:v>-0.23042595285465173</c:v>
                </c:pt>
                <c:pt idx="244">
                  <c:v>-0.30834500322517372</c:v>
                </c:pt>
                <c:pt idx="245">
                  <c:v>-0.37672741577557162</c:v>
                </c:pt>
                <c:pt idx="246">
                  <c:v>-0.39919249571229304</c:v>
                </c:pt>
                <c:pt idx="247">
                  <c:v>-0.2830275402479045</c:v>
                </c:pt>
                <c:pt idx="248">
                  <c:v>-0.27060569005483931</c:v>
                </c:pt>
                <c:pt idx="249">
                  <c:v>-0.40063776737195256</c:v>
                </c:pt>
                <c:pt idx="250">
                  <c:v>-0.23584970969696689</c:v>
                </c:pt>
                <c:pt idx="251">
                  <c:v>-0.33295364601304561</c:v>
                </c:pt>
                <c:pt idx="252">
                  <c:v>-0.31807020911281697</c:v>
                </c:pt>
                <c:pt idx="253">
                  <c:v>-0.33617772418236508</c:v>
                </c:pt>
                <c:pt idx="254">
                  <c:v>-0.22197764408605042</c:v>
                </c:pt>
                <c:pt idx="255">
                  <c:v>-0.31411515329685574</c:v>
                </c:pt>
                <c:pt idx="256">
                  <c:v>-0.1871091743976879</c:v>
                </c:pt>
                <c:pt idx="257">
                  <c:v>-0.23304367961091918</c:v>
                </c:pt>
                <c:pt idx="258">
                  <c:v>-0.32172594130426579</c:v>
                </c:pt>
                <c:pt idx="259">
                  <c:v>-0.38071837095665045</c:v>
                </c:pt>
                <c:pt idx="260">
                  <c:v>-0.34131781286957746</c:v>
                </c:pt>
                <c:pt idx="261">
                  <c:v>-0.22516872641554087</c:v>
                </c:pt>
                <c:pt idx="262">
                  <c:v>-0.34207545295804581</c:v>
                </c:pt>
                <c:pt idx="263">
                  <c:v>-0.35802874084040792</c:v>
                </c:pt>
                <c:pt idx="264">
                  <c:v>-0.27233666286000707</c:v>
                </c:pt>
                <c:pt idx="265">
                  <c:v>-0.34104256650466747</c:v>
                </c:pt>
                <c:pt idx="266">
                  <c:v>-0.29902380126889916</c:v>
                </c:pt>
                <c:pt idx="267">
                  <c:v>-0.31843267241236262</c:v>
                </c:pt>
                <c:pt idx="268">
                  <c:v>-0.22097431744373364</c:v>
                </c:pt>
                <c:pt idx="269">
                  <c:v>-0.28233173501477232</c:v>
                </c:pt>
                <c:pt idx="270">
                  <c:v>-0.32194699764135787</c:v>
                </c:pt>
                <c:pt idx="271">
                  <c:v>-0.15041981005370691</c:v>
                </c:pt>
                <c:pt idx="272">
                  <c:v>-0.29550710706171335</c:v>
                </c:pt>
                <c:pt idx="273">
                  <c:v>-0.35977888914498446</c:v>
                </c:pt>
                <c:pt idx="274">
                  <c:v>-0.30010789752786343</c:v>
                </c:pt>
                <c:pt idx="275">
                  <c:v>-0.36227494806759297</c:v>
                </c:pt>
                <c:pt idx="276">
                  <c:v>-0.28766254256584345</c:v>
                </c:pt>
                <c:pt idx="277">
                  <c:v>-0.30926822830773582</c:v>
                </c:pt>
                <c:pt idx="278">
                  <c:v>-0.27196512617445801</c:v>
                </c:pt>
                <c:pt idx="279">
                  <c:v>-0.27131592160309687</c:v>
                </c:pt>
                <c:pt idx="280">
                  <c:v>-0.2942984362318799</c:v>
                </c:pt>
                <c:pt idx="281">
                  <c:v>-0.17959285445508241</c:v>
                </c:pt>
                <c:pt idx="282">
                  <c:v>-0.31486614945583397</c:v>
                </c:pt>
                <c:pt idx="283">
                  <c:v>-0.23319116449670071</c:v>
                </c:pt>
                <c:pt idx="284">
                  <c:v>-0.31033824753859834</c:v>
                </c:pt>
                <c:pt idx="285">
                  <c:v>-0.27120322915996681</c:v>
                </c:pt>
                <c:pt idx="286">
                  <c:v>-0.22049325024058164</c:v>
                </c:pt>
                <c:pt idx="287">
                  <c:v>-0.12862250255689303</c:v>
                </c:pt>
                <c:pt idx="288">
                  <c:v>-0.26298464823069845</c:v>
                </c:pt>
                <c:pt idx="289">
                  <c:v>-0.27641149786612196</c:v>
                </c:pt>
                <c:pt idx="290">
                  <c:v>-0.31726915351156793</c:v>
                </c:pt>
                <c:pt idx="291">
                  <c:v>-0.24564778026682468</c:v>
                </c:pt>
                <c:pt idx="292">
                  <c:v>-0.40443709634807234</c:v>
                </c:pt>
                <c:pt idx="293">
                  <c:v>-0.24635624643618775</c:v>
                </c:pt>
                <c:pt idx="294">
                  <c:v>-0.35816943657605405</c:v>
                </c:pt>
                <c:pt idx="295">
                  <c:v>-0.29496419299197735</c:v>
                </c:pt>
                <c:pt idx="296">
                  <c:v>-0.12323972459035963</c:v>
                </c:pt>
                <c:pt idx="297">
                  <c:v>-0.34110372974958747</c:v>
                </c:pt>
                <c:pt idx="298">
                  <c:v>-0.22510712276663333</c:v>
                </c:pt>
                <c:pt idx="299">
                  <c:v>-0.23959388339314824</c:v>
                </c:pt>
                <c:pt idx="300">
                  <c:v>-0.23891981537326354</c:v>
                </c:pt>
                <c:pt idx="301">
                  <c:v>-0.26784872741262433</c:v>
                </c:pt>
                <c:pt idx="302">
                  <c:v>-0.37812853416085962</c:v>
                </c:pt>
                <c:pt idx="303">
                  <c:v>-0.30148560751384157</c:v>
                </c:pt>
                <c:pt idx="304">
                  <c:v>-0.2557797979839973</c:v>
                </c:pt>
                <c:pt idx="305">
                  <c:v>-0.26899611366446602</c:v>
                </c:pt>
                <c:pt idx="306">
                  <c:v>-0.35975250633205474</c:v>
                </c:pt>
                <c:pt idx="307">
                  <c:v>-0.45155853338849422</c:v>
                </c:pt>
                <c:pt idx="308">
                  <c:v>-0.28389310059535389</c:v>
                </c:pt>
                <c:pt idx="309">
                  <c:v>-0.29881896448872275</c:v>
                </c:pt>
                <c:pt idx="310">
                  <c:v>-0.32942090320053252</c:v>
                </c:pt>
                <c:pt idx="311">
                  <c:v>-0.25197060477212635</c:v>
                </c:pt>
                <c:pt idx="312">
                  <c:v>-0.2065941138231519</c:v>
                </c:pt>
                <c:pt idx="313">
                  <c:v>-0.35056548705815338</c:v>
                </c:pt>
                <c:pt idx="314">
                  <c:v>-0.28341034866095832</c:v>
                </c:pt>
                <c:pt idx="315">
                  <c:v>-0.25721323150692404</c:v>
                </c:pt>
                <c:pt idx="316">
                  <c:v>-0.15552410777977971</c:v>
                </c:pt>
                <c:pt idx="317">
                  <c:v>-0.33221719640662234</c:v>
                </c:pt>
                <c:pt idx="318">
                  <c:v>-0.18596955002409807</c:v>
                </c:pt>
                <c:pt idx="319">
                  <c:v>-0.28346761983464547</c:v>
                </c:pt>
                <c:pt idx="320">
                  <c:v>-0.24500988822868075</c:v>
                </c:pt>
                <c:pt idx="321">
                  <c:v>-0.37577738759939788</c:v>
                </c:pt>
                <c:pt idx="322">
                  <c:v>-0.38874211506512718</c:v>
                </c:pt>
                <c:pt idx="323">
                  <c:v>-0.28340536280985862</c:v>
                </c:pt>
                <c:pt idx="324">
                  <c:v>-0.35011160351699139</c:v>
                </c:pt>
                <c:pt idx="325">
                  <c:v>-0.36493236663862588</c:v>
                </c:pt>
                <c:pt idx="326">
                  <c:v>-0.15777950223267939</c:v>
                </c:pt>
                <c:pt idx="327">
                  <c:v>-0.25115468228095444</c:v>
                </c:pt>
                <c:pt idx="328">
                  <c:v>-0.34974362713345591</c:v>
                </c:pt>
                <c:pt idx="329">
                  <c:v>-0.29616054029278638</c:v>
                </c:pt>
                <c:pt idx="330">
                  <c:v>-0.2449050126135856</c:v>
                </c:pt>
                <c:pt idx="331">
                  <c:v>-0.33490665179219725</c:v>
                </c:pt>
                <c:pt idx="332">
                  <c:v>-0.2333003463665817</c:v>
                </c:pt>
                <c:pt idx="333">
                  <c:v>-0.32245332615731936</c:v>
                </c:pt>
                <c:pt idx="334">
                  <c:v>-0.27760200771855548</c:v>
                </c:pt>
                <c:pt idx="335">
                  <c:v>-0.25860145642922</c:v>
                </c:pt>
                <c:pt idx="336">
                  <c:v>-0.21902664549572468</c:v>
                </c:pt>
                <c:pt idx="337">
                  <c:v>-0.32896812132713538</c:v>
                </c:pt>
                <c:pt idx="338">
                  <c:v>-0.30456362547397381</c:v>
                </c:pt>
                <c:pt idx="339">
                  <c:v>-0.25683799671516994</c:v>
                </c:pt>
                <c:pt idx="340">
                  <c:v>-0.24669120056866373</c:v>
                </c:pt>
                <c:pt idx="341">
                  <c:v>-0.22299601534594748</c:v>
                </c:pt>
                <c:pt idx="342">
                  <c:v>-0.26325453006719879</c:v>
                </c:pt>
                <c:pt idx="343">
                  <c:v>-0.29781419629645733</c:v>
                </c:pt>
                <c:pt idx="344">
                  <c:v>-0.26779987070095984</c:v>
                </c:pt>
                <c:pt idx="345">
                  <c:v>-0.30364220008707832</c:v>
                </c:pt>
                <c:pt idx="346">
                  <c:v>-0.27678655808872676</c:v>
                </c:pt>
                <c:pt idx="347">
                  <c:v>-0.34024147303172475</c:v>
                </c:pt>
                <c:pt idx="348">
                  <c:v>-0.22139955168153638</c:v>
                </c:pt>
                <c:pt idx="349">
                  <c:v>-0.29750491370865662</c:v>
                </c:pt>
                <c:pt idx="350">
                  <c:v>-0.26769044624120425</c:v>
                </c:pt>
                <c:pt idx="351">
                  <c:v>-0.41879655793754705</c:v>
                </c:pt>
                <c:pt idx="352">
                  <c:v>-0.32197686281614518</c:v>
                </c:pt>
                <c:pt idx="353">
                  <c:v>-0.26327886318795329</c:v>
                </c:pt>
                <c:pt idx="354">
                  <c:v>-0.28406896225193118</c:v>
                </c:pt>
                <c:pt idx="355">
                  <c:v>-0.25044482366304532</c:v>
                </c:pt>
                <c:pt idx="356">
                  <c:v>-0.30590181046445653</c:v>
                </c:pt>
                <c:pt idx="357">
                  <c:v>-0.27751430136674737</c:v>
                </c:pt>
                <c:pt idx="358">
                  <c:v>-0.31833108090557338</c:v>
                </c:pt>
                <c:pt idx="359">
                  <c:v>-0.29907236186839714</c:v>
                </c:pt>
                <c:pt idx="360">
                  <c:v>-0.34972715803287058</c:v>
                </c:pt>
                <c:pt idx="361">
                  <c:v>-0.19520974695252494</c:v>
                </c:pt>
                <c:pt idx="362">
                  <c:v>-0.22295901057095921</c:v>
                </c:pt>
                <c:pt idx="363">
                  <c:v>-0.33041647759533566</c:v>
                </c:pt>
                <c:pt idx="364">
                  <c:v>-0.34923810330553506</c:v>
                </c:pt>
                <c:pt idx="365">
                  <c:v>-0.29366756327729188</c:v>
                </c:pt>
                <c:pt idx="366">
                  <c:v>-0.31904307507437846</c:v>
                </c:pt>
                <c:pt idx="367">
                  <c:v>-0.24569078626272944</c:v>
                </c:pt>
                <c:pt idx="368">
                  <c:v>-0.300281791761775</c:v>
                </c:pt>
                <c:pt idx="369">
                  <c:v>-0.20724146637207247</c:v>
                </c:pt>
                <c:pt idx="370">
                  <c:v>-0.31030233524761847</c:v>
                </c:pt>
                <c:pt idx="371">
                  <c:v>-0.36072210322606008</c:v>
                </c:pt>
                <c:pt idx="372">
                  <c:v>-0.30599026079361946</c:v>
                </c:pt>
                <c:pt idx="373">
                  <c:v>-0.29025261017133663</c:v>
                </c:pt>
                <c:pt idx="374">
                  <c:v>-0.33005170117301308</c:v>
                </c:pt>
                <c:pt idx="375">
                  <c:v>-0.26287983986701197</c:v>
                </c:pt>
                <c:pt idx="376">
                  <c:v>-0.26077236218481586</c:v>
                </c:pt>
                <c:pt idx="377">
                  <c:v>-0.35868933428192828</c:v>
                </c:pt>
                <c:pt idx="378">
                  <c:v>-0.29232961170123001</c:v>
                </c:pt>
                <c:pt idx="379">
                  <c:v>-0.33916953382880594</c:v>
                </c:pt>
                <c:pt idx="380">
                  <c:v>-0.20986008757488234</c:v>
                </c:pt>
                <c:pt idx="381">
                  <c:v>-0.2935536757431258</c:v>
                </c:pt>
                <c:pt idx="382">
                  <c:v>-0.20790921728753611</c:v>
                </c:pt>
                <c:pt idx="383">
                  <c:v>-0.32050931573292801</c:v>
                </c:pt>
                <c:pt idx="384">
                  <c:v>-0.24593691782081617</c:v>
                </c:pt>
                <c:pt idx="385">
                  <c:v>-0.25920588344240342</c:v>
                </c:pt>
                <c:pt idx="386">
                  <c:v>-0.27213523209076429</c:v>
                </c:pt>
                <c:pt idx="387">
                  <c:v>-0.30359172822540081</c:v>
                </c:pt>
                <c:pt idx="388">
                  <c:v>-0.27387622084464663</c:v>
                </c:pt>
                <c:pt idx="389">
                  <c:v>-0.25937168034709751</c:v>
                </c:pt>
                <c:pt idx="390">
                  <c:v>-0.3460820413212744</c:v>
                </c:pt>
                <c:pt idx="391">
                  <c:v>-0.36755494204695088</c:v>
                </c:pt>
                <c:pt idx="392">
                  <c:v>-0.2460578362380047</c:v>
                </c:pt>
                <c:pt idx="393">
                  <c:v>-0.26604114768263665</c:v>
                </c:pt>
                <c:pt idx="394">
                  <c:v>-0.22991283876339291</c:v>
                </c:pt>
                <c:pt idx="395">
                  <c:v>-0.18370356954562275</c:v>
                </c:pt>
                <c:pt idx="396">
                  <c:v>-0.27326036788881297</c:v>
                </c:pt>
                <c:pt idx="397">
                  <c:v>-0.32382768484489294</c:v>
                </c:pt>
                <c:pt idx="398">
                  <c:v>-0.36756782124724979</c:v>
                </c:pt>
                <c:pt idx="399">
                  <c:v>-0.25478006860319624</c:v>
                </c:pt>
                <c:pt idx="400">
                  <c:v>-0.24023786786104523</c:v>
                </c:pt>
                <c:pt idx="401">
                  <c:v>-0.16970446579129259</c:v>
                </c:pt>
                <c:pt idx="402">
                  <c:v>-0.22130977545993669</c:v>
                </c:pt>
                <c:pt idx="403">
                  <c:v>-0.27140778286051398</c:v>
                </c:pt>
                <c:pt idx="404">
                  <c:v>-0.25738324694345432</c:v>
                </c:pt>
                <c:pt idx="405">
                  <c:v>-0.40460166738308201</c:v>
                </c:pt>
                <c:pt idx="406">
                  <c:v>-0.37880593873397156</c:v>
                </c:pt>
                <c:pt idx="407">
                  <c:v>-0.35380468934268533</c:v>
                </c:pt>
                <c:pt idx="408">
                  <c:v>-0.22983341723403788</c:v>
                </c:pt>
                <c:pt idx="409">
                  <c:v>-0.40934346680132927</c:v>
                </c:pt>
                <c:pt idx="410">
                  <c:v>-0.19568870361924467</c:v>
                </c:pt>
                <c:pt idx="411">
                  <c:v>-0.24477339284099969</c:v>
                </c:pt>
                <c:pt idx="412">
                  <c:v>-0.41811456563219235</c:v>
                </c:pt>
                <c:pt idx="413">
                  <c:v>-0.23101613282679531</c:v>
                </c:pt>
                <c:pt idx="414">
                  <c:v>-0.20644754386037617</c:v>
                </c:pt>
                <c:pt idx="415">
                  <c:v>-0.27141204332000662</c:v>
                </c:pt>
                <c:pt idx="416">
                  <c:v>-0.30615971516798296</c:v>
                </c:pt>
                <c:pt idx="417">
                  <c:v>-0.26289656862387045</c:v>
                </c:pt>
                <c:pt idx="418">
                  <c:v>-0.27361716273071335</c:v>
                </c:pt>
                <c:pt idx="419">
                  <c:v>-0.27875732224126204</c:v>
                </c:pt>
                <c:pt idx="420">
                  <c:v>-0.25946433853599893</c:v>
                </c:pt>
                <c:pt idx="421">
                  <c:v>-0.27822603469520446</c:v>
                </c:pt>
                <c:pt idx="422">
                  <c:v>-0.22883190325680738</c:v>
                </c:pt>
                <c:pt idx="423">
                  <c:v>-0.31995236306785324</c:v>
                </c:pt>
                <c:pt idx="424">
                  <c:v>-0.29175845240435377</c:v>
                </c:pt>
                <c:pt idx="425">
                  <c:v>-0.33457283660763693</c:v>
                </c:pt>
                <c:pt idx="426">
                  <c:v>-0.28373522869847917</c:v>
                </c:pt>
                <c:pt idx="427">
                  <c:v>-0.28573679856163259</c:v>
                </c:pt>
                <c:pt idx="428">
                  <c:v>-0.35758591891176184</c:v>
                </c:pt>
                <c:pt idx="429">
                  <c:v>-0.24425917222465868</c:v>
                </c:pt>
                <c:pt idx="430">
                  <c:v>-0.1595198550913213</c:v>
                </c:pt>
                <c:pt idx="431">
                  <c:v>-0.35227192280983738</c:v>
                </c:pt>
                <c:pt idx="432">
                  <c:v>-0.29372692261932981</c:v>
                </c:pt>
                <c:pt idx="433">
                  <c:v>-0.36281851685728672</c:v>
                </c:pt>
                <c:pt idx="434">
                  <c:v>-0.20404978304161694</c:v>
                </c:pt>
                <c:pt idx="435">
                  <c:v>-0.22805829354538401</c:v>
                </c:pt>
                <c:pt idx="436">
                  <c:v>-0.29288361964537302</c:v>
                </c:pt>
                <c:pt idx="437">
                  <c:v>-0.2474310333827005</c:v>
                </c:pt>
                <c:pt idx="438">
                  <c:v>-0.16021458674507791</c:v>
                </c:pt>
                <c:pt idx="439">
                  <c:v>-0.41505819564992597</c:v>
                </c:pt>
                <c:pt idx="440">
                  <c:v>-0.20864268066186328</c:v>
                </c:pt>
                <c:pt idx="441">
                  <c:v>-0.26155030003836871</c:v>
                </c:pt>
                <c:pt idx="442">
                  <c:v>-0.22973386227334869</c:v>
                </c:pt>
                <c:pt idx="443">
                  <c:v>-0.38288246655634484</c:v>
                </c:pt>
                <c:pt idx="444">
                  <c:v>-0.25748641566823682</c:v>
                </c:pt>
                <c:pt idx="445">
                  <c:v>-0.33116688169895403</c:v>
                </c:pt>
                <c:pt idx="446">
                  <c:v>-0.28210116740320046</c:v>
                </c:pt>
                <c:pt idx="447">
                  <c:v>-0.19056973957708209</c:v>
                </c:pt>
                <c:pt idx="448">
                  <c:v>-0.34754765273513144</c:v>
                </c:pt>
                <c:pt idx="449">
                  <c:v>-0.29031126180948419</c:v>
                </c:pt>
                <c:pt idx="450">
                  <c:v>-0.3197867381017358</c:v>
                </c:pt>
                <c:pt idx="451">
                  <c:v>-0.27509923960831972</c:v>
                </c:pt>
                <c:pt idx="452">
                  <c:v>-0.24583293890194224</c:v>
                </c:pt>
                <c:pt idx="453">
                  <c:v>-0.35772708851610779</c:v>
                </c:pt>
                <c:pt idx="454">
                  <c:v>-0.20938890552415521</c:v>
                </c:pt>
                <c:pt idx="455">
                  <c:v>-0.26568866311581002</c:v>
                </c:pt>
                <c:pt idx="456">
                  <c:v>-0.21554005091930944</c:v>
                </c:pt>
                <c:pt idx="457">
                  <c:v>-0.3498987613771436</c:v>
                </c:pt>
                <c:pt idx="458">
                  <c:v>-0.38227623299667063</c:v>
                </c:pt>
                <c:pt idx="459">
                  <c:v>-0.24181816474148457</c:v>
                </c:pt>
                <c:pt idx="460">
                  <c:v>-0.17141391448906376</c:v>
                </c:pt>
                <c:pt idx="461">
                  <c:v>-0.17964746371583051</c:v>
                </c:pt>
                <c:pt idx="462">
                  <c:v>-0.19248773291606194</c:v>
                </c:pt>
                <c:pt idx="463">
                  <c:v>-0.34645346488611289</c:v>
                </c:pt>
                <c:pt idx="464">
                  <c:v>-0.23050436802262791</c:v>
                </c:pt>
                <c:pt idx="465">
                  <c:v>-0.27531938134170497</c:v>
                </c:pt>
                <c:pt idx="466">
                  <c:v>-0.36614558861972535</c:v>
                </c:pt>
                <c:pt idx="467">
                  <c:v>-0.31877899642406227</c:v>
                </c:pt>
                <c:pt idx="468">
                  <c:v>-0.28279912493612469</c:v>
                </c:pt>
                <c:pt idx="469">
                  <c:v>-0.33866219187019314</c:v>
                </c:pt>
                <c:pt idx="470">
                  <c:v>-0.27640218425960927</c:v>
                </c:pt>
                <c:pt idx="471">
                  <c:v>-0.25239069583405255</c:v>
                </c:pt>
                <c:pt idx="472">
                  <c:v>-0.34307834582117608</c:v>
                </c:pt>
                <c:pt idx="473">
                  <c:v>-0.32169934587535881</c:v>
                </c:pt>
                <c:pt idx="474">
                  <c:v>-0.29719683018374282</c:v>
                </c:pt>
                <c:pt idx="475">
                  <c:v>-0.24532657699801017</c:v>
                </c:pt>
                <c:pt idx="476">
                  <c:v>-0.24602004319520018</c:v>
                </c:pt>
                <c:pt idx="477">
                  <c:v>-0.23476051968453038</c:v>
                </c:pt>
                <c:pt idx="478">
                  <c:v>-0.19598776693701134</c:v>
                </c:pt>
                <c:pt idx="479">
                  <c:v>-0.30852250656554525</c:v>
                </c:pt>
                <c:pt idx="480">
                  <c:v>-0.21171579867433238</c:v>
                </c:pt>
                <c:pt idx="481">
                  <c:v>-0.27397893191911687</c:v>
                </c:pt>
                <c:pt idx="482">
                  <c:v>-0.34719574560419775</c:v>
                </c:pt>
                <c:pt idx="483">
                  <c:v>-0.19850312415122986</c:v>
                </c:pt>
                <c:pt idx="484">
                  <c:v>-0.19911178254527517</c:v>
                </c:pt>
                <c:pt idx="485">
                  <c:v>-0.2298837614751672</c:v>
                </c:pt>
                <c:pt idx="486">
                  <c:v>-0.21801100193738246</c:v>
                </c:pt>
                <c:pt idx="487">
                  <c:v>-0.26470256009557547</c:v>
                </c:pt>
                <c:pt idx="488">
                  <c:v>-0.31238165320415751</c:v>
                </c:pt>
                <c:pt idx="489">
                  <c:v>-0.34610194121986876</c:v>
                </c:pt>
                <c:pt idx="490">
                  <c:v>-0.19256801778219496</c:v>
                </c:pt>
                <c:pt idx="491">
                  <c:v>-0.23816101000247258</c:v>
                </c:pt>
                <c:pt idx="492">
                  <c:v>-0.34737111741720977</c:v>
                </c:pt>
                <c:pt idx="493">
                  <c:v>-0.22383379024485317</c:v>
                </c:pt>
                <c:pt idx="494">
                  <c:v>-0.33574301965066583</c:v>
                </c:pt>
                <c:pt idx="495">
                  <c:v>-0.35869206873128034</c:v>
                </c:pt>
                <c:pt idx="496">
                  <c:v>-0.28251999752428525</c:v>
                </c:pt>
                <c:pt idx="497">
                  <c:v>-0.2962857360104878</c:v>
                </c:pt>
                <c:pt idx="498">
                  <c:v>-0.25486118376631672</c:v>
                </c:pt>
                <c:pt idx="499">
                  <c:v>-0.38862351807605339</c:v>
                </c:pt>
              </c:numCache>
            </c:numRef>
          </c:xVal>
          <c:yVal>
            <c:numRef>
              <c:f>'A-H-A F'!$N$3:$N$502</c:f>
              <c:numCache>
                <c:formatCode>General</c:formatCode>
                <c:ptCount val="500"/>
                <c:pt idx="0">
                  <c:v>-0.27542175379611017</c:v>
                </c:pt>
                <c:pt idx="1">
                  <c:v>-0.27757950231496487</c:v>
                </c:pt>
                <c:pt idx="2">
                  <c:v>-0.12498079411857296</c:v>
                </c:pt>
                <c:pt idx="3">
                  <c:v>-0.17389150707472356</c:v>
                </c:pt>
                <c:pt idx="4">
                  <c:v>-0.34058973035845691</c:v>
                </c:pt>
                <c:pt idx="5">
                  <c:v>-0.24330596103484781</c:v>
                </c:pt>
                <c:pt idx="6">
                  <c:v>-0.62169901998036925</c:v>
                </c:pt>
                <c:pt idx="7">
                  <c:v>-0.51221273671963075</c:v>
                </c:pt>
                <c:pt idx="8">
                  <c:v>-0.14080104042486341</c:v>
                </c:pt>
                <c:pt idx="9">
                  <c:v>-0.27187249404506802</c:v>
                </c:pt>
                <c:pt idx="10">
                  <c:v>-0.20084457734080713</c:v>
                </c:pt>
                <c:pt idx="11">
                  <c:v>-0.18451155545088141</c:v>
                </c:pt>
                <c:pt idx="12">
                  <c:v>-0.5183653044538441</c:v>
                </c:pt>
                <c:pt idx="13">
                  <c:v>-0.2644193290823118</c:v>
                </c:pt>
                <c:pt idx="14">
                  <c:v>-0.39704298883589983</c:v>
                </c:pt>
                <c:pt idx="15">
                  <c:v>-0.26370835519497532</c:v>
                </c:pt>
                <c:pt idx="16">
                  <c:v>-0.13801114254404531</c:v>
                </c:pt>
                <c:pt idx="17">
                  <c:v>-0.40045478862928136</c:v>
                </c:pt>
                <c:pt idx="18">
                  <c:v>-0.27239919584344602</c:v>
                </c:pt>
                <c:pt idx="19">
                  <c:v>-0.21495451373631441</c:v>
                </c:pt>
                <c:pt idx="20">
                  <c:v>-0.10376403631275972</c:v>
                </c:pt>
                <c:pt idx="21">
                  <c:v>-0.22457886095830737</c:v>
                </c:pt>
                <c:pt idx="22">
                  <c:v>-0.23121473069034973</c:v>
                </c:pt>
                <c:pt idx="23">
                  <c:v>-0.14649035625711987</c:v>
                </c:pt>
                <c:pt idx="24">
                  <c:v>-0.34983011351457738</c:v>
                </c:pt>
                <c:pt idx="25">
                  <c:v>-0.27565200860901434</c:v>
                </c:pt>
                <c:pt idx="26">
                  <c:v>-0.26489117585117133</c:v>
                </c:pt>
                <c:pt idx="27">
                  <c:v>-0.3640123736978611</c:v>
                </c:pt>
                <c:pt idx="28">
                  <c:v>-0.25848387842772891</c:v>
                </c:pt>
                <c:pt idx="29">
                  <c:v>-0.50023142375532459</c:v>
                </c:pt>
                <c:pt idx="30">
                  <c:v>-0.17727752209732667</c:v>
                </c:pt>
                <c:pt idx="31">
                  <c:v>-0.45599170061293043</c:v>
                </c:pt>
                <c:pt idx="32">
                  <c:v>-0.29305230728522758</c:v>
                </c:pt>
                <c:pt idx="33">
                  <c:v>-0.17910045792276649</c:v>
                </c:pt>
                <c:pt idx="34">
                  <c:v>-0.2323367827835239</c:v>
                </c:pt>
                <c:pt idx="35">
                  <c:v>-0.11054331811076472</c:v>
                </c:pt>
                <c:pt idx="36">
                  <c:v>-0.31292065499585248</c:v>
                </c:pt>
                <c:pt idx="37">
                  <c:v>-0.42832465994806568</c:v>
                </c:pt>
                <c:pt idx="38">
                  <c:v>-0.50030370769401533</c:v>
                </c:pt>
                <c:pt idx="39">
                  <c:v>-0.22765604637461537</c:v>
                </c:pt>
                <c:pt idx="40">
                  <c:v>-3.511457416419686E-2</c:v>
                </c:pt>
                <c:pt idx="41">
                  <c:v>-0.32881549155169998</c:v>
                </c:pt>
                <c:pt idx="42">
                  <c:v>-0.44169920410504326</c:v>
                </c:pt>
                <c:pt idx="43">
                  <c:v>-0.4045327788217109</c:v>
                </c:pt>
                <c:pt idx="44">
                  <c:v>-0.33356736273581622</c:v>
                </c:pt>
                <c:pt idx="45">
                  <c:v>-0.27872789088426753</c:v>
                </c:pt>
                <c:pt idx="46">
                  <c:v>-0.14351857448516794</c:v>
                </c:pt>
                <c:pt idx="47">
                  <c:v>-0.31861385490756611</c:v>
                </c:pt>
                <c:pt idx="48">
                  <c:v>-0.46353462445206661</c:v>
                </c:pt>
                <c:pt idx="49">
                  <c:v>-0.22744893354215276</c:v>
                </c:pt>
                <c:pt idx="50">
                  <c:v>-0.31010057494081367</c:v>
                </c:pt>
                <c:pt idx="51">
                  <c:v>-0.2954732461941873</c:v>
                </c:pt>
                <c:pt idx="52">
                  <c:v>-0.36079594299612011</c:v>
                </c:pt>
                <c:pt idx="53">
                  <c:v>-0.27087937406450141</c:v>
                </c:pt>
                <c:pt idx="54">
                  <c:v>-0.38219293837252782</c:v>
                </c:pt>
                <c:pt idx="55">
                  <c:v>-0.29026452750328391</c:v>
                </c:pt>
                <c:pt idx="56">
                  <c:v>-9.9050472560272815E-2</c:v>
                </c:pt>
                <c:pt idx="57">
                  <c:v>-0.26651056687811031</c:v>
                </c:pt>
                <c:pt idx="58">
                  <c:v>-0.32773720460444505</c:v>
                </c:pt>
                <c:pt idx="59">
                  <c:v>-0.16505061673249044</c:v>
                </c:pt>
                <c:pt idx="60">
                  <c:v>-0.46668368554601741</c:v>
                </c:pt>
                <c:pt idx="61">
                  <c:v>-0.56597618678779249</c:v>
                </c:pt>
                <c:pt idx="62">
                  <c:v>-0.27050284067719027</c:v>
                </c:pt>
                <c:pt idx="63">
                  <c:v>-0.41224068636933081</c:v>
                </c:pt>
                <c:pt idx="64">
                  <c:v>-0.51463007623475165</c:v>
                </c:pt>
                <c:pt idx="65">
                  <c:v>-0.41218691119465567</c:v>
                </c:pt>
                <c:pt idx="66">
                  <c:v>-0.43912858561676066</c:v>
                </c:pt>
                <c:pt idx="67">
                  <c:v>-0.34129054986661356</c:v>
                </c:pt>
                <c:pt idx="68">
                  <c:v>-0.20015869468209491</c:v>
                </c:pt>
                <c:pt idx="69">
                  <c:v>-0.36131754691462176</c:v>
                </c:pt>
                <c:pt idx="70">
                  <c:v>-0.469791404476196</c:v>
                </c:pt>
                <c:pt idx="71">
                  <c:v>-0.29895480242470407</c:v>
                </c:pt>
                <c:pt idx="72">
                  <c:v>-0.320206960184578</c:v>
                </c:pt>
                <c:pt idx="73">
                  <c:v>-0.36854782848307527</c:v>
                </c:pt>
                <c:pt idx="74">
                  <c:v>-0.27533790180405937</c:v>
                </c:pt>
                <c:pt idx="75">
                  <c:v>-0.32202902374456366</c:v>
                </c:pt>
                <c:pt idx="76">
                  <c:v>-0.38348363443716088</c:v>
                </c:pt>
                <c:pt idx="77">
                  <c:v>-0.37435826800097505</c:v>
                </c:pt>
                <c:pt idx="78">
                  <c:v>-0.20279789956739949</c:v>
                </c:pt>
                <c:pt idx="79">
                  <c:v>-0.31859446655323681</c:v>
                </c:pt>
                <c:pt idx="80">
                  <c:v>-0.42717261371479137</c:v>
                </c:pt>
                <c:pt idx="81">
                  <c:v>-0.21450112487670644</c:v>
                </c:pt>
                <c:pt idx="82">
                  <c:v>-0.49430288844716891</c:v>
                </c:pt>
                <c:pt idx="83">
                  <c:v>-0.28643545125597547</c:v>
                </c:pt>
                <c:pt idx="84">
                  <c:v>-0.45439056015789375</c:v>
                </c:pt>
                <c:pt idx="85">
                  <c:v>-0.27456435376650284</c:v>
                </c:pt>
                <c:pt idx="86">
                  <c:v>-0.34668827797831053</c:v>
                </c:pt>
                <c:pt idx="87">
                  <c:v>-0.26941396055112177</c:v>
                </c:pt>
                <c:pt idx="88">
                  <c:v>-0.48912108175233582</c:v>
                </c:pt>
                <c:pt idx="89">
                  <c:v>-0.31477480330525992</c:v>
                </c:pt>
                <c:pt idx="90">
                  <c:v>-0.23721452932654935</c:v>
                </c:pt>
                <c:pt idx="91">
                  <c:v>-0.27904612833053322</c:v>
                </c:pt>
                <c:pt idx="92">
                  <c:v>-0.38764043800510395</c:v>
                </c:pt>
                <c:pt idx="93">
                  <c:v>-0.43384525983774597</c:v>
                </c:pt>
                <c:pt idx="94">
                  <c:v>-0.30063030571264454</c:v>
                </c:pt>
                <c:pt idx="95">
                  <c:v>-0.34693004132147287</c:v>
                </c:pt>
                <c:pt idx="96">
                  <c:v>-0.31116834120877712</c:v>
                </c:pt>
                <c:pt idx="97">
                  <c:v>-0.1965024119009369</c:v>
                </c:pt>
                <c:pt idx="98">
                  <c:v>-0.37065892687255725</c:v>
                </c:pt>
                <c:pt idx="99">
                  <c:v>-0.49639097909545876</c:v>
                </c:pt>
                <c:pt idx="100">
                  <c:v>-0.45270951139334681</c:v>
                </c:pt>
                <c:pt idx="101">
                  <c:v>-0.35961151084395487</c:v>
                </c:pt>
                <c:pt idx="102">
                  <c:v>-0.10258894824483825</c:v>
                </c:pt>
                <c:pt idx="103">
                  <c:v>-0.41660333718786885</c:v>
                </c:pt>
                <c:pt idx="104">
                  <c:v>-0.21652171976617041</c:v>
                </c:pt>
                <c:pt idx="105">
                  <c:v>-0.44144491639320982</c:v>
                </c:pt>
                <c:pt idx="106">
                  <c:v>-0.58148601245742859</c:v>
                </c:pt>
                <c:pt idx="107">
                  <c:v>-0.25354687539423715</c:v>
                </c:pt>
                <c:pt idx="108">
                  <c:v>-0.50297741228557524</c:v>
                </c:pt>
                <c:pt idx="109">
                  <c:v>-0.3017074455149743</c:v>
                </c:pt>
                <c:pt idx="110">
                  <c:v>-0.17738581357507521</c:v>
                </c:pt>
                <c:pt idx="111">
                  <c:v>-0.16300167767141388</c:v>
                </c:pt>
                <c:pt idx="112">
                  <c:v>-0.19841953277945004</c:v>
                </c:pt>
                <c:pt idx="113">
                  <c:v>-0.30633608334526863</c:v>
                </c:pt>
                <c:pt idx="114">
                  <c:v>-0.33751676932591018</c:v>
                </c:pt>
                <c:pt idx="115">
                  <c:v>-0.41866702053582316</c:v>
                </c:pt>
                <c:pt idx="116">
                  <c:v>-0.4863120623323422</c:v>
                </c:pt>
                <c:pt idx="117">
                  <c:v>-0.19173330174293524</c:v>
                </c:pt>
                <c:pt idx="118">
                  <c:v>-0.46466804761980401</c:v>
                </c:pt>
                <c:pt idx="119">
                  <c:v>-0.51527087450289599</c:v>
                </c:pt>
                <c:pt idx="120">
                  <c:v>-0.22918657501831463</c:v>
                </c:pt>
                <c:pt idx="121">
                  <c:v>-0.45400028009195431</c:v>
                </c:pt>
                <c:pt idx="122">
                  <c:v>-0.17542447884544449</c:v>
                </c:pt>
                <c:pt idx="123">
                  <c:v>-0.31165793520392532</c:v>
                </c:pt>
                <c:pt idx="124">
                  <c:v>-0.39910728364444359</c:v>
                </c:pt>
                <c:pt idx="125">
                  <c:v>-0.24374092943270895</c:v>
                </c:pt>
                <c:pt idx="126">
                  <c:v>-0.40878315398026288</c:v>
                </c:pt>
                <c:pt idx="127">
                  <c:v>-0.27869307347102479</c:v>
                </c:pt>
                <c:pt idx="128">
                  <c:v>-0.15689160262051832</c:v>
                </c:pt>
                <c:pt idx="129">
                  <c:v>-0.36923095545983031</c:v>
                </c:pt>
                <c:pt idx="130">
                  <c:v>-0.30729544063375525</c:v>
                </c:pt>
                <c:pt idx="131">
                  <c:v>-0.30804798899627112</c:v>
                </c:pt>
                <c:pt idx="132">
                  <c:v>-0.16913712906845188</c:v>
                </c:pt>
                <c:pt idx="133">
                  <c:v>-0.45675372905399875</c:v>
                </c:pt>
                <c:pt idx="134">
                  <c:v>-0.25372219675270397</c:v>
                </c:pt>
                <c:pt idx="135">
                  <c:v>-0.38190929118717176</c:v>
                </c:pt>
                <c:pt idx="136">
                  <c:v>-0.21349084182680192</c:v>
                </c:pt>
                <c:pt idx="137">
                  <c:v>-0.38028582560585444</c:v>
                </c:pt>
                <c:pt idx="138">
                  <c:v>-0.32556557728646929</c:v>
                </c:pt>
                <c:pt idx="139">
                  <c:v>-0.23938342460009021</c:v>
                </c:pt>
                <c:pt idx="140">
                  <c:v>-5.5010989553695371E-2</c:v>
                </c:pt>
                <c:pt idx="141">
                  <c:v>-0.44653157128491788</c:v>
                </c:pt>
                <c:pt idx="142">
                  <c:v>-0.43532150695263716</c:v>
                </c:pt>
                <c:pt idx="143">
                  <c:v>-0.26433763348847983</c:v>
                </c:pt>
                <c:pt idx="144">
                  <c:v>-0.28642303348828757</c:v>
                </c:pt>
                <c:pt idx="145">
                  <c:v>-0.34756793436240874</c:v>
                </c:pt>
                <c:pt idx="146">
                  <c:v>-0.200740266598078</c:v>
                </c:pt>
                <c:pt idx="147">
                  <c:v>-0.2667505708546819</c:v>
                </c:pt>
                <c:pt idx="148">
                  <c:v>-0.55726101144160667</c:v>
                </c:pt>
                <c:pt idx="149">
                  <c:v>-0.20585236818114724</c:v>
                </c:pt>
                <c:pt idx="150">
                  <c:v>-0.14326355985956934</c:v>
                </c:pt>
                <c:pt idx="151">
                  <c:v>-0.20005275253397056</c:v>
                </c:pt>
                <c:pt idx="152">
                  <c:v>-0.6018005654720866</c:v>
                </c:pt>
                <c:pt idx="153">
                  <c:v>-0.31488618017435333</c:v>
                </c:pt>
                <c:pt idx="154">
                  <c:v>-0.42291765811261867</c:v>
                </c:pt>
                <c:pt idx="155">
                  <c:v>-0.34933548352749738</c:v>
                </c:pt>
                <c:pt idx="156">
                  <c:v>-0.46715807819421257</c:v>
                </c:pt>
                <c:pt idx="157">
                  <c:v>-0.29478105463287585</c:v>
                </c:pt>
                <c:pt idx="158">
                  <c:v>-0.36152087559273804</c:v>
                </c:pt>
                <c:pt idx="159">
                  <c:v>-0.43021262510660158</c:v>
                </c:pt>
                <c:pt idx="160">
                  <c:v>-0.14836430214097504</c:v>
                </c:pt>
                <c:pt idx="161">
                  <c:v>-9.6587314919844736E-2</c:v>
                </c:pt>
                <c:pt idx="162">
                  <c:v>-0.29064326425686132</c:v>
                </c:pt>
                <c:pt idx="163">
                  <c:v>-0.33146548874419263</c:v>
                </c:pt>
                <c:pt idx="164">
                  <c:v>-0.27628433357103183</c:v>
                </c:pt>
                <c:pt idx="165">
                  <c:v>-0.31842332968223314</c:v>
                </c:pt>
                <c:pt idx="166">
                  <c:v>-0.23804990217473448</c:v>
                </c:pt>
                <c:pt idx="167">
                  <c:v>-0.38306980824754466</c:v>
                </c:pt>
                <c:pt idx="168">
                  <c:v>-0.28133097505592525</c:v>
                </c:pt>
                <c:pt idx="169">
                  <c:v>-0.21437459006246193</c:v>
                </c:pt>
                <c:pt idx="170">
                  <c:v>-0.50923675567175497</c:v>
                </c:pt>
                <c:pt idx="171">
                  <c:v>-0.38033554239119327</c:v>
                </c:pt>
                <c:pt idx="172">
                  <c:v>-0.30958571329332191</c:v>
                </c:pt>
                <c:pt idx="173">
                  <c:v>-0.37917290813170335</c:v>
                </c:pt>
                <c:pt idx="174">
                  <c:v>-0.39531527926627458</c:v>
                </c:pt>
                <c:pt idx="175">
                  <c:v>-0.33273485975068784</c:v>
                </c:pt>
                <c:pt idx="176">
                  <c:v>-0.268086142877069</c:v>
                </c:pt>
                <c:pt idx="177">
                  <c:v>-0.20559485759061424</c:v>
                </c:pt>
                <c:pt idx="178">
                  <c:v>-0.23581817027380797</c:v>
                </c:pt>
                <c:pt idx="179">
                  <c:v>-3.0802202361365074E-2</c:v>
                </c:pt>
                <c:pt idx="180">
                  <c:v>-0.34972559482221338</c:v>
                </c:pt>
                <c:pt idx="181">
                  <c:v>-0.36970484207507931</c:v>
                </c:pt>
                <c:pt idx="182">
                  <c:v>-0.12868844853047232</c:v>
                </c:pt>
                <c:pt idx="183">
                  <c:v>-0.35571377822503358</c:v>
                </c:pt>
                <c:pt idx="184">
                  <c:v>-0.29854450420035838</c:v>
                </c:pt>
                <c:pt idx="185">
                  <c:v>-0.45094473139986035</c:v>
                </c:pt>
                <c:pt idx="186">
                  <c:v>-0.29754609362836631</c:v>
                </c:pt>
                <c:pt idx="187">
                  <c:v>-0.31118881605895243</c:v>
                </c:pt>
                <c:pt idx="188">
                  <c:v>-0.4099474864537157</c:v>
                </c:pt>
                <c:pt idx="189">
                  <c:v>-0.35960671481634332</c:v>
                </c:pt>
                <c:pt idx="190">
                  <c:v>-0.26293415236109763</c:v>
                </c:pt>
                <c:pt idx="191">
                  <c:v>-0.34469341569777995</c:v>
                </c:pt>
                <c:pt idx="192">
                  <c:v>-0.30965888486101445</c:v>
                </c:pt>
                <c:pt idx="193">
                  <c:v>-0.1669956789044639</c:v>
                </c:pt>
                <c:pt idx="194">
                  <c:v>-0.22909138946545782</c:v>
                </c:pt>
                <c:pt idx="195">
                  <c:v>-0.55273783850978886</c:v>
                </c:pt>
                <c:pt idx="196">
                  <c:v>-0.30733627919685319</c:v>
                </c:pt>
                <c:pt idx="197">
                  <c:v>-0.27480462946017192</c:v>
                </c:pt>
                <c:pt idx="198">
                  <c:v>-0.27961227098959496</c:v>
                </c:pt>
                <c:pt idx="199">
                  <c:v>-0.11323460552969419</c:v>
                </c:pt>
                <c:pt idx="200">
                  <c:v>-0.49128947362964737</c:v>
                </c:pt>
                <c:pt idx="201">
                  <c:v>-0.23184564792655413</c:v>
                </c:pt>
                <c:pt idx="202">
                  <c:v>-0.34322627543875944</c:v>
                </c:pt>
                <c:pt idx="203">
                  <c:v>-0.508382008197656</c:v>
                </c:pt>
                <c:pt idx="204">
                  <c:v>-0.25825484014028155</c:v>
                </c:pt>
                <c:pt idx="205">
                  <c:v>-0.20780376413996704</c:v>
                </c:pt>
                <c:pt idx="206">
                  <c:v>-0.21967987796624922</c:v>
                </c:pt>
                <c:pt idx="207">
                  <c:v>-0.32235046404895962</c:v>
                </c:pt>
                <c:pt idx="208">
                  <c:v>-0.34310520537433431</c:v>
                </c:pt>
                <c:pt idx="209">
                  <c:v>-0.48052608981306177</c:v>
                </c:pt>
                <c:pt idx="210">
                  <c:v>-0.27959802850579529</c:v>
                </c:pt>
                <c:pt idx="211">
                  <c:v>-0.33225112012814295</c:v>
                </c:pt>
                <c:pt idx="212">
                  <c:v>-0.59176170165970854</c:v>
                </c:pt>
                <c:pt idx="213">
                  <c:v>-0.44452533869089983</c:v>
                </c:pt>
                <c:pt idx="214">
                  <c:v>-0.29748506627598276</c:v>
                </c:pt>
                <c:pt idx="215">
                  <c:v>-0.11013358220431077</c:v>
                </c:pt>
                <c:pt idx="216">
                  <c:v>-0.37082367847753467</c:v>
                </c:pt>
                <c:pt idx="217">
                  <c:v>-0.16292688470572481</c:v>
                </c:pt>
                <c:pt idx="218">
                  <c:v>-7.2139089057978834E-2</c:v>
                </c:pt>
                <c:pt idx="219">
                  <c:v>-7.1989765163991956E-2</c:v>
                </c:pt>
                <c:pt idx="220">
                  <c:v>-0.33894578442774964</c:v>
                </c:pt>
                <c:pt idx="221">
                  <c:v>-0.28739701230008752</c:v>
                </c:pt>
                <c:pt idx="222">
                  <c:v>-0.30091199236554389</c:v>
                </c:pt>
                <c:pt idx="223">
                  <c:v>-0.22874146777249194</c:v>
                </c:pt>
                <c:pt idx="224">
                  <c:v>-0.39882163769100343</c:v>
                </c:pt>
                <c:pt idx="225">
                  <c:v>-0.42797199692560461</c:v>
                </c:pt>
                <c:pt idx="226">
                  <c:v>-0.19205877683561037</c:v>
                </c:pt>
                <c:pt idx="227">
                  <c:v>-8.0047481098560511E-2</c:v>
                </c:pt>
                <c:pt idx="228">
                  <c:v>-0.22263268184544693</c:v>
                </c:pt>
                <c:pt idx="229">
                  <c:v>-0.31346462568110828</c:v>
                </c:pt>
                <c:pt idx="230">
                  <c:v>-0.35147581533599703</c:v>
                </c:pt>
                <c:pt idx="231">
                  <c:v>-0.26060610803885531</c:v>
                </c:pt>
                <c:pt idx="232">
                  <c:v>-0.29069655495812075</c:v>
                </c:pt>
                <c:pt idx="233">
                  <c:v>-0.48734018468020202</c:v>
                </c:pt>
                <c:pt idx="234">
                  <c:v>-0.40853275106633374</c:v>
                </c:pt>
                <c:pt idx="235">
                  <c:v>-0.25636013751600972</c:v>
                </c:pt>
                <c:pt idx="236">
                  <c:v>-0.20080863181533645</c:v>
                </c:pt>
                <c:pt idx="237">
                  <c:v>-0.28251415767928817</c:v>
                </c:pt>
                <c:pt idx="238">
                  <c:v>-0.2706042278044955</c:v>
                </c:pt>
                <c:pt idx="239">
                  <c:v>-0.58274157977916352</c:v>
                </c:pt>
                <c:pt idx="240">
                  <c:v>-0.35123234208062926</c:v>
                </c:pt>
                <c:pt idx="241">
                  <c:v>-0.44905216312366492</c:v>
                </c:pt>
                <c:pt idx="242">
                  <c:v>-0.36094769117371589</c:v>
                </c:pt>
                <c:pt idx="243">
                  <c:v>-0.33285853659598807</c:v>
                </c:pt>
                <c:pt idx="244">
                  <c:v>-0.19297848217659563</c:v>
                </c:pt>
                <c:pt idx="245">
                  <c:v>-8.6935623114853214E-2</c:v>
                </c:pt>
                <c:pt idx="246">
                  <c:v>-0.27093782847124026</c:v>
                </c:pt>
                <c:pt idx="247">
                  <c:v>-0.20141115003310991</c:v>
                </c:pt>
                <c:pt idx="248">
                  <c:v>-0.18934109325198878</c:v>
                </c:pt>
                <c:pt idx="249">
                  <c:v>-0.16868128917277744</c:v>
                </c:pt>
                <c:pt idx="250">
                  <c:v>-0.37293562741423231</c:v>
                </c:pt>
                <c:pt idx="251">
                  <c:v>-0.32824615528741857</c:v>
                </c:pt>
                <c:pt idx="252">
                  <c:v>-0.29204523672820776</c:v>
                </c:pt>
                <c:pt idx="253">
                  <c:v>-0.17087242239078587</c:v>
                </c:pt>
                <c:pt idx="254">
                  <c:v>-0.21859332103866391</c:v>
                </c:pt>
                <c:pt idx="255">
                  <c:v>-0.22453651295853999</c:v>
                </c:pt>
                <c:pt idx="256">
                  <c:v>-0.58307795373678351</c:v>
                </c:pt>
                <c:pt idx="257">
                  <c:v>-0.38863275821734355</c:v>
                </c:pt>
                <c:pt idx="258">
                  <c:v>-0.17775930232356021</c:v>
                </c:pt>
                <c:pt idx="259">
                  <c:v>-7.9835148301633199E-2</c:v>
                </c:pt>
                <c:pt idx="260">
                  <c:v>-0.25306006567660289</c:v>
                </c:pt>
                <c:pt idx="261">
                  <c:v>-0.23091630194964374</c:v>
                </c:pt>
                <c:pt idx="262">
                  <c:v>-0.16736823062921846</c:v>
                </c:pt>
                <c:pt idx="263">
                  <c:v>-0.22181745203017594</c:v>
                </c:pt>
                <c:pt idx="264">
                  <c:v>-0.42197801677066266</c:v>
                </c:pt>
                <c:pt idx="265">
                  <c:v>-0.20530598053451171</c:v>
                </c:pt>
                <c:pt idx="266">
                  <c:v>-9.8290044155398798E-2</c:v>
                </c:pt>
                <c:pt idx="267">
                  <c:v>-0.32814149813160881</c:v>
                </c:pt>
                <c:pt idx="268">
                  <c:v>-0.38958835950488313</c:v>
                </c:pt>
                <c:pt idx="269">
                  <c:v>-0.19794109989863412</c:v>
                </c:pt>
                <c:pt idx="270">
                  <c:v>-0.15706578891283401</c:v>
                </c:pt>
                <c:pt idx="271">
                  <c:v>-0.43750482685949243</c:v>
                </c:pt>
                <c:pt idx="272">
                  <c:v>-0.26413722515349924</c:v>
                </c:pt>
                <c:pt idx="273">
                  <c:v>-0.1178437177314636</c:v>
                </c:pt>
                <c:pt idx="274">
                  <c:v>-0.31234294906427973</c:v>
                </c:pt>
                <c:pt idx="275">
                  <c:v>-0.2048312955047174</c:v>
                </c:pt>
                <c:pt idx="276">
                  <c:v>-0.16570311125304502</c:v>
                </c:pt>
                <c:pt idx="277">
                  <c:v>-0.21476017586931928</c:v>
                </c:pt>
                <c:pt idx="278">
                  <c:v>-0.36226460007973382</c:v>
                </c:pt>
                <c:pt idx="279">
                  <c:v>-0.41349210052244517</c:v>
                </c:pt>
                <c:pt idx="280">
                  <c:v>-0.13897972041289094</c:v>
                </c:pt>
                <c:pt idx="281">
                  <c:v>-0.41806663297534402</c:v>
                </c:pt>
                <c:pt idx="282">
                  <c:v>-0.32530765775922388</c:v>
                </c:pt>
                <c:pt idx="283">
                  <c:v>-0.20411831452803594</c:v>
                </c:pt>
                <c:pt idx="284">
                  <c:v>-0.21711735793492182</c:v>
                </c:pt>
                <c:pt idx="285">
                  <c:v>-0.37981875530700926</c:v>
                </c:pt>
                <c:pt idx="286">
                  <c:v>-0.34675440879200181</c:v>
                </c:pt>
                <c:pt idx="287">
                  <c:v>-0.58528664973780331</c:v>
                </c:pt>
                <c:pt idx="288">
                  <c:v>-0.54924907752333685</c:v>
                </c:pt>
                <c:pt idx="289">
                  <c:v>-0.27571148746004531</c:v>
                </c:pt>
                <c:pt idx="290">
                  <c:v>-0.59469643638115943</c:v>
                </c:pt>
                <c:pt idx="291">
                  <c:v>-0.41053829972039535</c:v>
                </c:pt>
                <c:pt idx="292">
                  <c:v>-9.2045251774446668E-2</c:v>
                </c:pt>
                <c:pt idx="293">
                  <c:v>-0.52628282804552651</c:v>
                </c:pt>
                <c:pt idx="294">
                  <c:v>-0.33727797714553998</c:v>
                </c:pt>
                <c:pt idx="295">
                  <c:v>-0.38293774376210832</c:v>
                </c:pt>
                <c:pt idx="296">
                  <c:v>-0.56441991614393161</c:v>
                </c:pt>
                <c:pt idx="297">
                  <c:v>-4.0673870047456977E-2</c:v>
                </c:pt>
                <c:pt idx="298">
                  <c:v>-0.32552488932511947</c:v>
                </c:pt>
                <c:pt idx="299">
                  <c:v>-0.20432763405096196</c:v>
                </c:pt>
                <c:pt idx="300">
                  <c:v>-0.47298795482288986</c:v>
                </c:pt>
                <c:pt idx="301">
                  <c:v>-0.24824884266993993</c:v>
                </c:pt>
                <c:pt idx="302">
                  <c:v>-0.28160026645848207</c:v>
                </c:pt>
                <c:pt idx="303">
                  <c:v>-0.32586585905164678</c:v>
                </c:pt>
                <c:pt idx="304">
                  <c:v>-0.38769254154846888</c:v>
                </c:pt>
                <c:pt idx="305">
                  <c:v>-0.19359794811598671</c:v>
                </c:pt>
                <c:pt idx="306">
                  <c:v>-0.11070488250419923</c:v>
                </c:pt>
                <c:pt idx="307">
                  <c:v>-2.8711802988931206E-2</c:v>
                </c:pt>
                <c:pt idx="308">
                  <c:v>-0.18797432850017326</c:v>
                </c:pt>
                <c:pt idx="309">
                  <c:v>-0.22654626490864438</c:v>
                </c:pt>
                <c:pt idx="310">
                  <c:v>-0.20931470922889556</c:v>
                </c:pt>
                <c:pt idx="311">
                  <c:v>-0.3308078896025079</c:v>
                </c:pt>
                <c:pt idx="312">
                  <c:v>-0.27372797221721773</c:v>
                </c:pt>
                <c:pt idx="313">
                  <c:v>-6.3409529055043781E-2</c:v>
                </c:pt>
                <c:pt idx="314">
                  <c:v>-0.27424509831835725</c:v>
                </c:pt>
                <c:pt idx="315">
                  <c:v>-0.50396964491848295</c:v>
                </c:pt>
                <c:pt idx="316">
                  <c:v>-0.51886592787973396</c:v>
                </c:pt>
                <c:pt idx="317">
                  <c:v>-0.17733213573631004</c:v>
                </c:pt>
                <c:pt idx="318">
                  <c:v>-0.33437343350728016</c:v>
                </c:pt>
                <c:pt idx="319">
                  <c:v>-0.16396388368355622</c:v>
                </c:pt>
                <c:pt idx="320">
                  <c:v>-0.34657602507143298</c:v>
                </c:pt>
                <c:pt idx="321">
                  <c:v>-0.15085409353115142</c:v>
                </c:pt>
                <c:pt idx="322">
                  <c:v>-0.29082096395411966</c:v>
                </c:pt>
                <c:pt idx="323">
                  <c:v>-0.32643437757883192</c:v>
                </c:pt>
                <c:pt idx="324">
                  <c:v>-0.23036203218599277</c:v>
                </c:pt>
                <c:pt idx="325">
                  <c:v>-0.23608889558253657</c:v>
                </c:pt>
                <c:pt idx="326">
                  <c:v>-0.34602332950897408</c:v>
                </c:pt>
                <c:pt idx="327">
                  <c:v>-0.41741949746427776</c:v>
                </c:pt>
                <c:pt idx="328">
                  <c:v>-0.26521330877388022</c:v>
                </c:pt>
                <c:pt idx="329">
                  <c:v>-0.22757664360792446</c:v>
                </c:pt>
                <c:pt idx="330">
                  <c:v>-0.54510636281294023</c:v>
                </c:pt>
                <c:pt idx="331">
                  <c:v>-0.31610139863708031</c:v>
                </c:pt>
                <c:pt idx="332">
                  <c:v>-0.3862312860844998</c:v>
                </c:pt>
                <c:pt idx="333">
                  <c:v>-0.23839045021883093</c:v>
                </c:pt>
                <c:pt idx="334">
                  <c:v>-0.32356135756282273</c:v>
                </c:pt>
                <c:pt idx="335">
                  <c:v>-0.32321755607018154</c:v>
                </c:pt>
                <c:pt idx="336">
                  <c:v>-0.33763758892815132</c:v>
                </c:pt>
                <c:pt idx="337">
                  <c:v>-0.2825113546486534</c:v>
                </c:pt>
                <c:pt idx="338">
                  <c:v>-0.2380581287464589</c:v>
                </c:pt>
                <c:pt idx="339">
                  <c:v>-0.34585324539201634</c:v>
                </c:pt>
                <c:pt idx="340">
                  <c:v>-0.41580731191731202</c:v>
                </c:pt>
                <c:pt idx="341">
                  <c:v>-0.32778489084236301</c:v>
                </c:pt>
                <c:pt idx="342">
                  <c:v>-0.37114693438204255</c:v>
                </c:pt>
                <c:pt idx="343">
                  <c:v>-0.47048750886072088</c:v>
                </c:pt>
                <c:pt idx="344">
                  <c:v>-0.34568293552588164</c:v>
                </c:pt>
                <c:pt idx="345">
                  <c:v>-0.37090464765101355</c:v>
                </c:pt>
                <c:pt idx="346">
                  <c:v>-0.22297798419498044</c:v>
                </c:pt>
                <c:pt idx="347">
                  <c:v>-0.43168803680120982</c:v>
                </c:pt>
                <c:pt idx="348">
                  <c:v>-0.31254316841244145</c:v>
                </c:pt>
                <c:pt idx="349">
                  <c:v>-0.44370926800160476</c:v>
                </c:pt>
                <c:pt idx="350">
                  <c:v>-0.29950718525300751</c:v>
                </c:pt>
                <c:pt idx="351">
                  <c:v>-0.10035873595007397</c:v>
                </c:pt>
                <c:pt idx="352">
                  <c:v>-0.25236673373690288</c:v>
                </c:pt>
                <c:pt idx="353">
                  <c:v>-0.48784826245801982</c:v>
                </c:pt>
                <c:pt idx="354">
                  <c:v>-0.26283638275103294</c:v>
                </c:pt>
                <c:pt idx="355">
                  <c:v>-0.37103052546604531</c:v>
                </c:pt>
                <c:pt idx="356">
                  <c:v>-0.27388308203081563</c:v>
                </c:pt>
                <c:pt idx="357">
                  <c:v>-0.30362149176863451</c:v>
                </c:pt>
                <c:pt idx="358">
                  <c:v>-0.52152789260185883</c:v>
                </c:pt>
                <c:pt idx="359">
                  <c:v>-0.33498836541579363</c:v>
                </c:pt>
                <c:pt idx="360">
                  <c:v>-0.20092198235744338</c:v>
                </c:pt>
                <c:pt idx="361">
                  <c:v>-0.68749716842871234</c:v>
                </c:pt>
                <c:pt idx="362">
                  <c:v>-0.45369306751122573</c:v>
                </c:pt>
                <c:pt idx="363">
                  <c:v>-0.23308236842755242</c:v>
                </c:pt>
                <c:pt idx="364">
                  <c:v>-0.13539626362153998</c:v>
                </c:pt>
                <c:pt idx="365">
                  <c:v>-0.37128330848741731</c:v>
                </c:pt>
                <c:pt idx="366">
                  <c:v>-0.4193702050104462</c:v>
                </c:pt>
                <c:pt idx="367">
                  <c:v>-0.36786098663891342</c:v>
                </c:pt>
                <c:pt idx="368">
                  <c:v>-0.32792487439837836</c:v>
                </c:pt>
                <c:pt idx="369">
                  <c:v>-0.47387679269419414</c:v>
                </c:pt>
                <c:pt idx="370">
                  <c:v>-0.10666818064207456</c:v>
                </c:pt>
                <c:pt idx="371">
                  <c:v>-0.37239229736753854</c:v>
                </c:pt>
                <c:pt idx="372">
                  <c:v>-0.21649181488223757</c:v>
                </c:pt>
                <c:pt idx="373">
                  <c:v>-0.33248517790643878</c:v>
                </c:pt>
                <c:pt idx="374">
                  <c:v>-0.25901571645202826</c:v>
                </c:pt>
                <c:pt idx="375">
                  <c:v>-0.20918984844335309</c:v>
                </c:pt>
                <c:pt idx="376">
                  <c:v>-0.4190178024423698</c:v>
                </c:pt>
                <c:pt idx="377">
                  <c:v>-0.39397463047523812</c:v>
                </c:pt>
                <c:pt idx="378">
                  <c:v>-4.6723367954649923E-2</c:v>
                </c:pt>
                <c:pt idx="379">
                  <c:v>-0.16206129012069179</c:v>
                </c:pt>
                <c:pt idx="380">
                  <c:v>-0.49192139525222073</c:v>
                </c:pt>
                <c:pt idx="381">
                  <c:v>-5.5233519802452384E-2</c:v>
                </c:pt>
                <c:pt idx="382">
                  <c:v>-0.32855836730556798</c:v>
                </c:pt>
                <c:pt idx="383">
                  <c:v>-0.11627139822843073</c:v>
                </c:pt>
                <c:pt idx="384">
                  <c:v>-0.42151997949132131</c:v>
                </c:pt>
                <c:pt idx="385">
                  <c:v>-0.16561683798698631</c:v>
                </c:pt>
                <c:pt idx="386">
                  <c:v>-0.38192794091016885</c:v>
                </c:pt>
                <c:pt idx="387">
                  <c:v>-0.29447408743190645</c:v>
                </c:pt>
                <c:pt idx="388">
                  <c:v>-0.23190891595402971</c:v>
                </c:pt>
                <c:pt idx="389">
                  <c:v>-0.31532842074800776</c:v>
                </c:pt>
                <c:pt idx="390">
                  <c:v>-0.27500264165374155</c:v>
                </c:pt>
                <c:pt idx="391">
                  <c:v>-0.24886561551284206</c:v>
                </c:pt>
                <c:pt idx="392">
                  <c:v>-0.51580553591781109</c:v>
                </c:pt>
                <c:pt idx="393">
                  <c:v>-0.35444108850682965</c:v>
                </c:pt>
                <c:pt idx="394">
                  <c:v>-0.41535508722143588</c:v>
                </c:pt>
                <c:pt idx="395">
                  <c:v>-0.43528881786332091</c:v>
                </c:pt>
                <c:pt idx="396">
                  <c:v>-0.35671643912559281</c:v>
                </c:pt>
                <c:pt idx="397">
                  <c:v>-0.18466850667783791</c:v>
                </c:pt>
                <c:pt idx="398">
                  <c:v>-0.44945401477416158</c:v>
                </c:pt>
                <c:pt idx="399">
                  <c:v>-0.22478275764579586</c:v>
                </c:pt>
                <c:pt idx="400">
                  <c:v>-0.39765183240525231</c:v>
                </c:pt>
                <c:pt idx="401">
                  <c:v>-0.40541303043902577</c:v>
                </c:pt>
                <c:pt idx="402">
                  <c:v>-0.38757453597717773</c:v>
                </c:pt>
                <c:pt idx="403">
                  <c:v>-0.20938062086010198</c:v>
                </c:pt>
                <c:pt idx="404">
                  <c:v>-0.26810682635292682</c:v>
                </c:pt>
                <c:pt idx="405">
                  <c:v>-0.17220820214110563</c:v>
                </c:pt>
                <c:pt idx="406">
                  <c:v>8.0772218764927184E-2</c:v>
                </c:pt>
                <c:pt idx="407">
                  <c:v>-0.28630240475054786</c:v>
                </c:pt>
                <c:pt idx="408">
                  <c:v>-0.32265798378621374</c:v>
                </c:pt>
                <c:pt idx="409">
                  <c:v>-0.15526676554698063</c:v>
                </c:pt>
                <c:pt idx="410">
                  <c:v>-0.41433550217403387</c:v>
                </c:pt>
                <c:pt idx="411">
                  <c:v>-0.38772025576283026</c:v>
                </c:pt>
                <c:pt idx="412">
                  <c:v>-9.4858505003161245E-2</c:v>
                </c:pt>
                <c:pt idx="413">
                  <c:v>-0.27565146271484975</c:v>
                </c:pt>
                <c:pt idx="414">
                  <c:v>-0.40448451499941446</c:v>
                </c:pt>
                <c:pt idx="415">
                  <c:v>-0.19879404498434874</c:v>
                </c:pt>
                <c:pt idx="416">
                  <c:v>-0.48057786167446509</c:v>
                </c:pt>
                <c:pt idx="417">
                  <c:v>-0.66963831815674313</c:v>
                </c:pt>
                <c:pt idx="418">
                  <c:v>-0.14146712224133481</c:v>
                </c:pt>
                <c:pt idx="419">
                  <c:v>-0.18201923504577974</c:v>
                </c:pt>
                <c:pt idx="420">
                  <c:v>-0.4615528576903708</c:v>
                </c:pt>
                <c:pt idx="421">
                  <c:v>-0.10532937307388412</c:v>
                </c:pt>
                <c:pt idx="422">
                  <c:v>-0.37383270946843888</c:v>
                </c:pt>
                <c:pt idx="423">
                  <c:v>-0.14864899350767202</c:v>
                </c:pt>
                <c:pt idx="424">
                  <c:v>-0.41456943003159913</c:v>
                </c:pt>
                <c:pt idx="425">
                  <c:v>-0.42934383201166837</c:v>
                </c:pt>
                <c:pt idx="426">
                  <c:v>-0.31521095484343781</c:v>
                </c:pt>
                <c:pt idx="427">
                  <c:v>-0.51327640625978077</c:v>
                </c:pt>
                <c:pt idx="428">
                  <c:v>-0.26816623570891107</c:v>
                </c:pt>
                <c:pt idx="429">
                  <c:v>-0.37330267659124589</c:v>
                </c:pt>
                <c:pt idx="430">
                  <c:v>-0.43991338790040568</c:v>
                </c:pt>
                <c:pt idx="431">
                  <c:v>-0.24419264940377788</c:v>
                </c:pt>
                <c:pt idx="432">
                  <c:v>-0.24502695161749924</c:v>
                </c:pt>
                <c:pt idx="433">
                  <c:v>-0.20474098009729999</c:v>
                </c:pt>
                <c:pt idx="434">
                  <c:v>-0.45038543702736161</c:v>
                </c:pt>
                <c:pt idx="435">
                  <c:v>-0.62226582204270464</c:v>
                </c:pt>
                <c:pt idx="436">
                  <c:v>-0.20006243272218943</c:v>
                </c:pt>
                <c:pt idx="437">
                  <c:v>-0.51622504101321687</c:v>
                </c:pt>
                <c:pt idx="438">
                  <c:v>-0.45542578579515924</c:v>
                </c:pt>
                <c:pt idx="439">
                  <c:v>-0.26563221934265052</c:v>
                </c:pt>
                <c:pt idx="440">
                  <c:v>-0.37649016091239712</c:v>
                </c:pt>
                <c:pt idx="441">
                  <c:v>-0.39906893732843446</c:v>
                </c:pt>
                <c:pt idx="442">
                  <c:v>-0.27400102271203775</c:v>
                </c:pt>
                <c:pt idx="443">
                  <c:v>-0.25831370500288026</c:v>
                </c:pt>
                <c:pt idx="444">
                  <c:v>-0.38117678859612858</c:v>
                </c:pt>
                <c:pt idx="445">
                  <c:v>-0.17766445639302741</c:v>
                </c:pt>
                <c:pt idx="446">
                  <c:v>-0.29138319564731252</c:v>
                </c:pt>
                <c:pt idx="447">
                  <c:v>-0.37833287909049307</c:v>
                </c:pt>
                <c:pt idx="448">
                  <c:v>-0.24576617820223962</c:v>
                </c:pt>
                <c:pt idx="449">
                  <c:v>-0.34227772909513676</c:v>
                </c:pt>
                <c:pt idx="450">
                  <c:v>-0.42527587446944465</c:v>
                </c:pt>
                <c:pt idx="451">
                  <c:v>-0.25839692114375701</c:v>
                </c:pt>
                <c:pt idx="452">
                  <c:v>-0.11002895680265075</c:v>
                </c:pt>
                <c:pt idx="453">
                  <c:v>-0.15131498367548418</c:v>
                </c:pt>
                <c:pt idx="454">
                  <c:v>-0.47310493111359631</c:v>
                </c:pt>
                <c:pt idx="455">
                  <c:v>-0.45715654430555391</c:v>
                </c:pt>
                <c:pt idx="456">
                  <c:v>-0.50710389830020952</c:v>
                </c:pt>
                <c:pt idx="457">
                  <c:v>-0.28139370427562432</c:v>
                </c:pt>
                <c:pt idx="458">
                  <c:v>-0.22065094397010618</c:v>
                </c:pt>
                <c:pt idx="459">
                  <c:v>-0.45323804910052923</c:v>
                </c:pt>
                <c:pt idx="460">
                  <c:v>-0.37771376298300524</c:v>
                </c:pt>
                <c:pt idx="461">
                  <c:v>-0.41548827053213988</c:v>
                </c:pt>
                <c:pt idx="462">
                  <c:v>-0.37041994757493502</c:v>
                </c:pt>
                <c:pt idx="463">
                  <c:v>-0.16610028497530621</c:v>
                </c:pt>
                <c:pt idx="464">
                  <c:v>-0.40264771568598728</c:v>
                </c:pt>
                <c:pt idx="465">
                  <c:v>-0.31194600573803088</c:v>
                </c:pt>
                <c:pt idx="466">
                  <c:v>-0.20094683491451321</c:v>
                </c:pt>
                <c:pt idx="467">
                  <c:v>-0.23115871604722543</c:v>
                </c:pt>
                <c:pt idx="468">
                  <c:v>-0.28941143854337209</c:v>
                </c:pt>
                <c:pt idx="469">
                  <c:v>-0.21447143568579619</c:v>
                </c:pt>
                <c:pt idx="470">
                  <c:v>-0.36013131748040639</c:v>
                </c:pt>
                <c:pt idx="471">
                  <c:v>-0.30552642845639499</c:v>
                </c:pt>
                <c:pt idx="472">
                  <c:v>-0.19816802041808068</c:v>
                </c:pt>
                <c:pt idx="473">
                  <c:v>-0.21759764120338496</c:v>
                </c:pt>
                <c:pt idx="474">
                  <c:v>-0.2630907826697973</c:v>
                </c:pt>
                <c:pt idx="475">
                  <c:v>-0.29038828034965564</c:v>
                </c:pt>
                <c:pt idx="476">
                  <c:v>-0.25920605142939079</c:v>
                </c:pt>
                <c:pt idx="477">
                  <c:v>-0.34819117280708806</c:v>
                </c:pt>
                <c:pt idx="478">
                  <c:v>-0.48437560761353732</c:v>
                </c:pt>
                <c:pt idx="479">
                  <c:v>-0.32654454704384883</c:v>
                </c:pt>
                <c:pt idx="480">
                  <c:v>-0.25297751719195682</c:v>
                </c:pt>
                <c:pt idx="481">
                  <c:v>-0.25265474629309803</c:v>
                </c:pt>
                <c:pt idx="482">
                  <c:v>-2.7987149932455792E-2</c:v>
                </c:pt>
                <c:pt idx="483">
                  <c:v>-0.49801370727489558</c:v>
                </c:pt>
                <c:pt idx="484">
                  <c:v>-0.47464867577871034</c:v>
                </c:pt>
                <c:pt idx="485">
                  <c:v>-0.26298318397974529</c:v>
                </c:pt>
                <c:pt idx="486">
                  <c:v>-0.50725613516122603</c:v>
                </c:pt>
                <c:pt idx="487">
                  <c:v>-0.40477118250996746</c:v>
                </c:pt>
                <c:pt idx="488">
                  <c:v>-0.37035075107542026</c:v>
                </c:pt>
                <c:pt idx="489">
                  <c:v>-0.44437494223601831</c:v>
                </c:pt>
                <c:pt idx="490">
                  <c:v>-0.43865235421592541</c:v>
                </c:pt>
                <c:pt idx="491">
                  <c:v>-0.47438607533653004</c:v>
                </c:pt>
                <c:pt idx="492">
                  <c:v>-0.26165706628341745</c:v>
                </c:pt>
                <c:pt idx="493">
                  <c:v>-0.5697907488269871</c:v>
                </c:pt>
                <c:pt idx="494">
                  <c:v>-0.2570391980996346</c:v>
                </c:pt>
                <c:pt idx="495">
                  <c:v>-0.22185455209473387</c:v>
                </c:pt>
                <c:pt idx="496">
                  <c:v>-0.1696143352088342</c:v>
                </c:pt>
                <c:pt idx="497">
                  <c:v>-0.33321674536684642</c:v>
                </c:pt>
                <c:pt idx="498">
                  <c:v>-0.46224752483273013</c:v>
                </c:pt>
                <c:pt idx="499">
                  <c:v>-0.30864653473076098</c:v>
                </c:pt>
              </c:numCache>
            </c:numRef>
          </c:yVal>
        </c:ser>
        <c:ser>
          <c:idx val="5"/>
          <c:order val="5"/>
          <c:tx>
            <c:v>100% G</c:v>
          </c:tx>
          <c:spPr>
            <a:ln w="28575">
              <a:noFill/>
            </a:ln>
          </c:spPr>
          <c:xVal>
            <c:numRef>
              <c:f>'A-H-A F'!$P$3:$P$502</c:f>
              <c:numCache>
                <c:formatCode>General</c:formatCode>
                <c:ptCount val="500"/>
                <c:pt idx="0">
                  <c:v>-0.26182030935225337</c:v>
                </c:pt>
                <c:pt idx="1">
                  <c:v>-0.36736925135727516</c:v>
                </c:pt>
                <c:pt idx="2">
                  <c:v>-0.36370213745066338</c:v>
                </c:pt>
                <c:pt idx="3">
                  <c:v>-0.28749751234776538</c:v>
                </c:pt>
                <c:pt idx="4">
                  <c:v>-0.30722461364821574</c:v>
                </c:pt>
                <c:pt idx="5">
                  <c:v>-0.26084835751033075</c:v>
                </c:pt>
                <c:pt idx="6">
                  <c:v>-0.23300414406176895</c:v>
                </c:pt>
                <c:pt idx="7">
                  <c:v>-0.34787110894325868</c:v>
                </c:pt>
                <c:pt idx="8">
                  <c:v>-0.40012533184884996</c:v>
                </c:pt>
                <c:pt idx="9">
                  <c:v>-0.23579398783316663</c:v>
                </c:pt>
                <c:pt idx="10">
                  <c:v>-0.34081406616681736</c:v>
                </c:pt>
                <c:pt idx="11">
                  <c:v>-0.35920498782323712</c:v>
                </c:pt>
                <c:pt idx="12">
                  <c:v>-0.31810539918290526</c:v>
                </c:pt>
                <c:pt idx="13">
                  <c:v>-0.27466531260606575</c:v>
                </c:pt>
                <c:pt idx="14">
                  <c:v>-0.23269583607955988</c:v>
                </c:pt>
                <c:pt idx="15">
                  <c:v>-0.30788443566622525</c:v>
                </c:pt>
                <c:pt idx="16">
                  <c:v>-0.41143767772168088</c:v>
                </c:pt>
                <c:pt idx="17">
                  <c:v>-0.32127091533860858</c:v>
                </c:pt>
                <c:pt idx="18">
                  <c:v>-0.21628389105400991</c:v>
                </c:pt>
                <c:pt idx="19">
                  <c:v>-0.33077862245350842</c:v>
                </c:pt>
                <c:pt idx="20">
                  <c:v>-0.21301560396232253</c:v>
                </c:pt>
                <c:pt idx="21">
                  <c:v>-0.22870878511963996</c:v>
                </c:pt>
                <c:pt idx="22">
                  <c:v>-0.2713450383904743</c:v>
                </c:pt>
                <c:pt idx="23">
                  <c:v>-0.27050043751197234</c:v>
                </c:pt>
                <c:pt idx="24">
                  <c:v>-0.30200551893798389</c:v>
                </c:pt>
                <c:pt idx="25">
                  <c:v>-0.29278515283626533</c:v>
                </c:pt>
                <c:pt idx="26">
                  <c:v>-0.20792046850429863</c:v>
                </c:pt>
                <c:pt idx="27">
                  <c:v>-0.22735817721307316</c:v>
                </c:pt>
                <c:pt idx="28">
                  <c:v>-0.25462686846077398</c:v>
                </c:pt>
                <c:pt idx="29">
                  <c:v>-0.21094258576192695</c:v>
                </c:pt>
                <c:pt idx="30">
                  <c:v>-0.3306843233869437</c:v>
                </c:pt>
                <c:pt idx="31">
                  <c:v>-0.34513826937026865</c:v>
                </c:pt>
                <c:pt idx="32">
                  <c:v>-0.37416187683745888</c:v>
                </c:pt>
                <c:pt idx="33">
                  <c:v>-0.38070616731830176</c:v>
                </c:pt>
                <c:pt idx="34">
                  <c:v>-0.25513247159843883</c:v>
                </c:pt>
                <c:pt idx="35">
                  <c:v>-0.30234540089631567</c:v>
                </c:pt>
                <c:pt idx="36">
                  <c:v>-0.35784098407857062</c:v>
                </c:pt>
                <c:pt idx="37">
                  <c:v>-0.24402074706882698</c:v>
                </c:pt>
                <c:pt idx="38">
                  <c:v>-0.3548833629373554</c:v>
                </c:pt>
                <c:pt idx="39">
                  <c:v>-0.36940622444427457</c:v>
                </c:pt>
                <c:pt idx="40">
                  <c:v>-0.27527442798547613</c:v>
                </c:pt>
                <c:pt idx="41">
                  <c:v>-0.29457668074396837</c:v>
                </c:pt>
                <c:pt idx="42">
                  <c:v>-0.2266581227504372</c:v>
                </c:pt>
                <c:pt idx="43">
                  <c:v>-0.38743907870702332</c:v>
                </c:pt>
                <c:pt idx="44">
                  <c:v>-0.25871247535623787</c:v>
                </c:pt>
                <c:pt idx="45">
                  <c:v>-0.25662431437408095</c:v>
                </c:pt>
                <c:pt idx="46">
                  <c:v>-0.29645455036548113</c:v>
                </c:pt>
                <c:pt idx="47">
                  <c:v>-0.24494268807758263</c:v>
                </c:pt>
                <c:pt idx="48">
                  <c:v>-0.24941380167521138</c:v>
                </c:pt>
                <c:pt idx="49">
                  <c:v>-0.32954881628520954</c:v>
                </c:pt>
                <c:pt idx="50">
                  <c:v>-0.25798389599417654</c:v>
                </c:pt>
                <c:pt idx="51">
                  <c:v>-0.3217250826101995</c:v>
                </c:pt>
                <c:pt idx="52">
                  <c:v>-0.32394733780315982</c:v>
                </c:pt>
                <c:pt idx="53">
                  <c:v>-0.31020824446632417</c:v>
                </c:pt>
                <c:pt idx="54">
                  <c:v>-0.28682388756474203</c:v>
                </c:pt>
                <c:pt idx="55">
                  <c:v>-0.24570938135348519</c:v>
                </c:pt>
                <c:pt idx="56">
                  <c:v>-0.40103408343398317</c:v>
                </c:pt>
                <c:pt idx="57">
                  <c:v>-0.34435636945141301</c:v>
                </c:pt>
                <c:pt idx="58">
                  <c:v>-0.33814584974347972</c:v>
                </c:pt>
                <c:pt idx="59">
                  <c:v>-0.2682986437708399</c:v>
                </c:pt>
                <c:pt idx="60">
                  <c:v>-0.36234814788371811</c:v>
                </c:pt>
                <c:pt idx="61">
                  <c:v>-0.33430914370215997</c:v>
                </c:pt>
                <c:pt idx="62">
                  <c:v>-0.33137496857331683</c:v>
                </c:pt>
                <c:pt idx="63">
                  <c:v>-0.37715993485209481</c:v>
                </c:pt>
                <c:pt idx="64">
                  <c:v>-0.24214634875532506</c:v>
                </c:pt>
                <c:pt idx="65">
                  <c:v>-0.35754186193908238</c:v>
                </c:pt>
                <c:pt idx="66">
                  <c:v>-0.27439827231643732</c:v>
                </c:pt>
                <c:pt idx="67">
                  <c:v>-0.32866985069489191</c:v>
                </c:pt>
                <c:pt idx="68">
                  <c:v>-0.41376071544183851</c:v>
                </c:pt>
                <c:pt idx="69">
                  <c:v>-0.28711401302252931</c:v>
                </c:pt>
                <c:pt idx="70">
                  <c:v>-0.32051684725850693</c:v>
                </c:pt>
                <c:pt idx="71">
                  <c:v>-0.29773813393832477</c:v>
                </c:pt>
                <c:pt idx="72">
                  <c:v>-0.25960914907796034</c:v>
                </c:pt>
                <c:pt idx="73">
                  <c:v>-0.34208977657747391</c:v>
                </c:pt>
                <c:pt idx="74">
                  <c:v>-0.2721729170517303</c:v>
                </c:pt>
                <c:pt idx="75">
                  <c:v>-0.33088688877540801</c:v>
                </c:pt>
                <c:pt idx="76">
                  <c:v>-0.131982229319413</c:v>
                </c:pt>
                <c:pt idx="77">
                  <c:v>-0.25960542674583054</c:v>
                </c:pt>
                <c:pt idx="78">
                  <c:v>-0.33936413855532432</c:v>
                </c:pt>
                <c:pt idx="79">
                  <c:v>-0.34016464607352276</c:v>
                </c:pt>
                <c:pt idx="80">
                  <c:v>-0.23683252519136774</c:v>
                </c:pt>
                <c:pt idx="81">
                  <c:v>-0.31876916279976247</c:v>
                </c:pt>
                <c:pt idx="82">
                  <c:v>-0.30484062609561502</c:v>
                </c:pt>
                <c:pt idx="83">
                  <c:v>-0.27196545231969332</c:v>
                </c:pt>
                <c:pt idx="84">
                  <c:v>-0.31604703877345591</c:v>
                </c:pt>
                <c:pt idx="85">
                  <c:v>-0.33516577567191452</c:v>
                </c:pt>
                <c:pt idx="86">
                  <c:v>-0.2589059217232233</c:v>
                </c:pt>
                <c:pt idx="87">
                  <c:v>-0.31606885090279757</c:v>
                </c:pt>
                <c:pt idx="88">
                  <c:v>-0.23087661359322151</c:v>
                </c:pt>
                <c:pt idx="89">
                  <c:v>-0.30173751545004235</c:v>
                </c:pt>
                <c:pt idx="90">
                  <c:v>-0.31715210442357511</c:v>
                </c:pt>
                <c:pt idx="91">
                  <c:v>-0.21679276514255671</c:v>
                </c:pt>
                <c:pt idx="92">
                  <c:v>-0.31525059898747337</c:v>
                </c:pt>
                <c:pt idx="93">
                  <c:v>-0.23716421668766091</c:v>
                </c:pt>
                <c:pt idx="94">
                  <c:v>-0.30653106966722848</c:v>
                </c:pt>
                <c:pt idx="95">
                  <c:v>-0.29282759985686041</c:v>
                </c:pt>
                <c:pt idx="96">
                  <c:v>-0.36620120659732525</c:v>
                </c:pt>
                <c:pt idx="97">
                  <c:v>-0.24649636150992757</c:v>
                </c:pt>
                <c:pt idx="98">
                  <c:v>-0.2389709386609537</c:v>
                </c:pt>
                <c:pt idx="99">
                  <c:v>-0.28678824663354952</c:v>
                </c:pt>
                <c:pt idx="100">
                  <c:v>-0.2813279998168608</c:v>
                </c:pt>
                <c:pt idx="101">
                  <c:v>-0.27827062812282788</c:v>
                </c:pt>
                <c:pt idx="102">
                  <c:v>-0.26248033406088056</c:v>
                </c:pt>
                <c:pt idx="103">
                  <c:v>-0.25977829815016262</c:v>
                </c:pt>
                <c:pt idx="104">
                  <c:v>-0.43657603700973757</c:v>
                </c:pt>
                <c:pt idx="105">
                  <c:v>-0.35679119730341902</c:v>
                </c:pt>
                <c:pt idx="106">
                  <c:v>-0.29868306047446841</c:v>
                </c:pt>
                <c:pt idx="107">
                  <c:v>-0.28525935069606423</c:v>
                </c:pt>
                <c:pt idx="108">
                  <c:v>-0.1957693483728612</c:v>
                </c:pt>
                <c:pt idx="109">
                  <c:v>-0.42092402849610833</c:v>
                </c:pt>
                <c:pt idx="110">
                  <c:v>-0.39999293294379573</c:v>
                </c:pt>
                <c:pt idx="111">
                  <c:v>-0.44189128321985288</c:v>
                </c:pt>
                <c:pt idx="112">
                  <c:v>-0.25395522337250981</c:v>
                </c:pt>
                <c:pt idx="113">
                  <c:v>-0.27249128625285918</c:v>
                </c:pt>
                <c:pt idx="114">
                  <c:v>-0.25257378694406002</c:v>
                </c:pt>
                <c:pt idx="115">
                  <c:v>-0.35054751213272339</c:v>
                </c:pt>
                <c:pt idx="116">
                  <c:v>-0.26827467026302487</c:v>
                </c:pt>
                <c:pt idx="117">
                  <c:v>-0.28763660584237088</c:v>
                </c:pt>
                <c:pt idx="118">
                  <c:v>-0.35087302483943938</c:v>
                </c:pt>
                <c:pt idx="119">
                  <c:v>-0.33651662385918596</c:v>
                </c:pt>
                <c:pt idx="120">
                  <c:v>-0.3242412528851506</c:v>
                </c:pt>
                <c:pt idx="121">
                  <c:v>-0.34437527778583904</c:v>
                </c:pt>
                <c:pt idx="122">
                  <c:v>-0.3434993923571214</c:v>
                </c:pt>
                <c:pt idx="123">
                  <c:v>-0.31393288101105377</c:v>
                </c:pt>
                <c:pt idx="124">
                  <c:v>-0.21770855566207362</c:v>
                </c:pt>
                <c:pt idx="125">
                  <c:v>-0.33731082855750844</c:v>
                </c:pt>
                <c:pt idx="126">
                  <c:v>-0.21607403377891704</c:v>
                </c:pt>
                <c:pt idx="127">
                  <c:v>-0.24848576373936557</c:v>
                </c:pt>
                <c:pt idx="128">
                  <c:v>-0.27932762374408504</c:v>
                </c:pt>
                <c:pt idx="129">
                  <c:v>-0.33038222699798947</c:v>
                </c:pt>
                <c:pt idx="130">
                  <c:v>-0.27110040386257145</c:v>
                </c:pt>
                <c:pt idx="131">
                  <c:v>-0.37586794411503338</c:v>
                </c:pt>
                <c:pt idx="132">
                  <c:v>-0.28405832069080139</c:v>
                </c:pt>
                <c:pt idx="133">
                  <c:v>-0.26012674119696538</c:v>
                </c:pt>
                <c:pt idx="134">
                  <c:v>-0.29937121414126522</c:v>
                </c:pt>
                <c:pt idx="135">
                  <c:v>-0.25764767830152574</c:v>
                </c:pt>
                <c:pt idx="136">
                  <c:v>-0.33059477629052414</c:v>
                </c:pt>
                <c:pt idx="137">
                  <c:v>-0.34637586244764546</c:v>
                </c:pt>
                <c:pt idx="138">
                  <c:v>-0.247880592802904</c:v>
                </c:pt>
                <c:pt idx="139">
                  <c:v>-0.24220729026797119</c:v>
                </c:pt>
                <c:pt idx="140">
                  <c:v>-0.2277063082142062</c:v>
                </c:pt>
                <c:pt idx="141">
                  <c:v>-0.21239672186855535</c:v>
                </c:pt>
                <c:pt idx="142">
                  <c:v>-0.23229494186069102</c:v>
                </c:pt>
                <c:pt idx="143">
                  <c:v>-0.29791194628206041</c:v>
                </c:pt>
                <c:pt idx="144">
                  <c:v>-0.23555063516970814</c:v>
                </c:pt>
                <c:pt idx="145">
                  <c:v>-0.27619710421849725</c:v>
                </c:pt>
                <c:pt idx="146">
                  <c:v>-0.21157934038089474</c:v>
                </c:pt>
                <c:pt idx="147">
                  <c:v>-0.1934715712140983</c:v>
                </c:pt>
                <c:pt idx="148">
                  <c:v>-0.27926243029057407</c:v>
                </c:pt>
                <c:pt idx="149">
                  <c:v>-0.27107467734342855</c:v>
                </c:pt>
                <c:pt idx="150">
                  <c:v>-0.14604851716438921</c:v>
                </c:pt>
                <c:pt idx="151">
                  <c:v>-0.21725708147924763</c:v>
                </c:pt>
                <c:pt idx="152">
                  <c:v>-0.31495447933661097</c:v>
                </c:pt>
                <c:pt idx="153">
                  <c:v>-0.30559294564817396</c:v>
                </c:pt>
                <c:pt idx="154">
                  <c:v>-0.42458706507832422</c:v>
                </c:pt>
                <c:pt idx="155">
                  <c:v>-0.25585225200837469</c:v>
                </c:pt>
                <c:pt idx="156">
                  <c:v>-0.23638654161960457</c:v>
                </c:pt>
                <c:pt idx="157">
                  <c:v>-0.33144901808982308</c:v>
                </c:pt>
                <c:pt idx="158">
                  <c:v>-0.24628130676249627</c:v>
                </c:pt>
                <c:pt idx="159">
                  <c:v>-0.35362855773571006</c:v>
                </c:pt>
                <c:pt idx="160">
                  <c:v>-0.32422407150910243</c:v>
                </c:pt>
                <c:pt idx="161">
                  <c:v>-0.17792409711397494</c:v>
                </c:pt>
                <c:pt idx="162">
                  <c:v>-0.22301994057587049</c:v>
                </c:pt>
                <c:pt idx="163">
                  <c:v>-0.33917827877174445</c:v>
                </c:pt>
                <c:pt idx="164">
                  <c:v>-0.32867194343285</c:v>
                </c:pt>
                <c:pt idx="165">
                  <c:v>-0.29247739626549407</c:v>
                </c:pt>
                <c:pt idx="166">
                  <c:v>-0.4057563988885613</c:v>
                </c:pt>
                <c:pt idx="167">
                  <c:v>-0.34794817727869337</c:v>
                </c:pt>
                <c:pt idx="168">
                  <c:v>-0.38218991133669927</c:v>
                </c:pt>
                <c:pt idx="169">
                  <c:v>-0.28125868815063881</c:v>
                </c:pt>
                <c:pt idx="170">
                  <c:v>-0.22995866953762395</c:v>
                </c:pt>
                <c:pt idx="171">
                  <c:v>-0.34089088877965695</c:v>
                </c:pt>
                <c:pt idx="172">
                  <c:v>-0.30070270785563158</c:v>
                </c:pt>
                <c:pt idx="173">
                  <c:v>-0.26113936075810229</c:v>
                </c:pt>
                <c:pt idx="174">
                  <c:v>-0.30539463526156785</c:v>
                </c:pt>
                <c:pt idx="175">
                  <c:v>-0.31148132759216363</c:v>
                </c:pt>
                <c:pt idx="176">
                  <c:v>-0.22829884290022617</c:v>
                </c:pt>
                <c:pt idx="177">
                  <c:v>-0.29595954077457681</c:v>
                </c:pt>
                <c:pt idx="178">
                  <c:v>-0.31086558734570652</c:v>
                </c:pt>
                <c:pt idx="179">
                  <c:v>-0.19705383635173526</c:v>
                </c:pt>
                <c:pt idx="180">
                  <c:v>-0.30932539080376836</c:v>
                </c:pt>
                <c:pt idx="181">
                  <c:v>-0.39300926271072889</c:v>
                </c:pt>
                <c:pt idx="182">
                  <c:v>-0.25759108924044538</c:v>
                </c:pt>
                <c:pt idx="183">
                  <c:v>-0.26200142476809574</c:v>
                </c:pt>
                <c:pt idx="184">
                  <c:v>-0.23160351081591637</c:v>
                </c:pt>
                <c:pt idx="185">
                  <c:v>-0.28194408131202425</c:v>
                </c:pt>
                <c:pt idx="186">
                  <c:v>-0.29519688078819195</c:v>
                </c:pt>
                <c:pt idx="187">
                  <c:v>-0.34312265225182231</c:v>
                </c:pt>
                <c:pt idx="188">
                  <c:v>-0.34665575443293623</c:v>
                </c:pt>
                <c:pt idx="189">
                  <c:v>-0.38221514327557482</c:v>
                </c:pt>
                <c:pt idx="190">
                  <c:v>-0.28351689625520515</c:v>
                </c:pt>
                <c:pt idx="191">
                  <c:v>-0.21534609644189387</c:v>
                </c:pt>
                <c:pt idx="192">
                  <c:v>-0.31969452971679735</c:v>
                </c:pt>
                <c:pt idx="193">
                  <c:v>-0.17711249515122734</c:v>
                </c:pt>
                <c:pt idx="194">
                  <c:v>-0.40583275957765252</c:v>
                </c:pt>
                <c:pt idx="195">
                  <c:v>-0.37208879826671465</c:v>
                </c:pt>
                <c:pt idx="196">
                  <c:v>-0.3207725164977499</c:v>
                </c:pt>
                <c:pt idx="197">
                  <c:v>-0.24030734933553841</c:v>
                </c:pt>
                <c:pt idx="198">
                  <c:v>-0.25694754656513125</c:v>
                </c:pt>
                <c:pt idx="199">
                  <c:v>-0.27001746992398906</c:v>
                </c:pt>
                <c:pt idx="200">
                  <c:v>-0.21301685921022592</c:v>
                </c:pt>
                <c:pt idx="201">
                  <c:v>-0.14683214191869989</c:v>
                </c:pt>
                <c:pt idx="202">
                  <c:v>-0.28190743525245038</c:v>
                </c:pt>
                <c:pt idx="203">
                  <c:v>-0.36838727474219141</c:v>
                </c:pt>
                <c:pt idx="204">
                  <c:v>-0.39845832526111502</c:v>
                </c:pt>
                <c:pt idx="205">
                  <c:v>-0.23195489867964952</c:v>
                </c:pt>
                <c:pt idx="206">
                  <c:v>-0.23156239533110962</c:v>
                </c:pt>
                <c:pt idx="207">
                  <c:v>-0.37908153132749556</c:v>
                </c:pt>
                <c:pt idx="208">
                  <c:v>-0.25831666266114994</c:v>
                </c:pt>
                <c:pt idx="209">
                  <c:v>-0.35390803844796037</c:v>
                </c:pt>
                <c:pt idx="210">
                  <c:v>-0.26744662182274637</c:v>
                </c:pt>
                <c:pt idx="211">
                  <c:v>-0.28483776841410047</c:v>
                </c:pt>
                <c:pt idx="212">
                  <c:v>-0.20181522088207113</c:v>
                </c:pt>
                <c:pt idx="213">
                  <c:v>-0.2747087836309744</c:v>
                </c:pt>
                <c:pt idx="214">
                  <c:v>-0.27019752160016525</c:v>
                </c:pt>
                <c:pt idx="215">
                  <c:v>-0.29468153243740092</c:v>
                </c:pt>
                <c:pt idx="216">
                  <c:v>-0.37066408409231183</c:v>
                </c:pt>
                <c:pt idx="217">
                  <c:v>-0.30557004882009631</c:v>
                </c:pt>
                <c:pt idx="218">
                  <c:v>-0.29804165034769581</c:v>
                </c:pt>
                <c:pt idx="219">
                  <c:v>-0.32894405155097783</c:v>
                </c:pt>
                <c:pt idx="220">
                  <c:v>-0.27556841289418232</c:v>
                </c:pt>
                <c:pt idx="221">
                  <c:v>-0.37118761805290401</c:v>
                </c:pt>
                <c:pt idx="222">
                  <c:v>-0.34920945099563583</c:v>
                </c:pt>
                <c:pt idx="223">
                  <c:v>-0.34098853344705177</c:v>
                </c:pt>
                <c:pt idx="224">
                  <c:v>-0.2061925538499797</c:v>
                </c:pt>
                <c:pt idx="225">
                  <c:v>-0.27237398269064761</c:v>
                </c:pt>
                <c:pt idx="226">
                  <c:v>-0.19320738872608861</c:v>
                </c:pt>
                <c:pt idx="227">
                  <c:v>-0.29228181306052392</c:v>
                </c:pt>
                <c:pt idx="228">
                  <c:v>-0.33871489382625669</c:v>
                </c:pt>
                <c:pt idx="229">
                  <c:v>-0.30792878225892539</c:v>
                </c:pt>
                <c:pt idx="230">
                  <c:v>-0.26462037003633543</c:v>
                </c:pt>
                <c:pt idx="231">
                  <c:v>-0.19849316052712485</c:v>
                </c:pt>
                <c:pt idx="232">
                  <c:v>-0.31638891421157839</c:v>
                </c:pt>
                <c:pt idx="233">
                  <c:v>-0.34841359090079582</c:v>
                </c:pt>
                <c:pt idx="234">
                  <c:v>-0.38850249860437036</c:v>
                </c:pt>
                <c:pt idx="235">
                  <c:v>-0.31814479305903004</c:v>
                </c:pt>
                <c:pt idx="236">
                  <c:v>-0.20834411713989801</c:v>
                </c:pt>
                <c:pt idx="237">
                  <c:v>-0.25056730997822152</c:v>
                </c:pt>
                <c:pt idx="238">
                  <c:v>-0.30855314264775535</c:v>
                </c:pt>
                <c:pt idx="239">
                  <c:v>-0.28970698544320184</c:v>
                </c:pt>
                <c:pt idx="240">
                  <c:v>-0.2437646729459878</c:v>
                </c:pt>
                <c:pt idx="241">
                  <c:v>-0.30528894627628439</c:v>
                </c:pt>
                <c:pt idx="242">
                  <c:v>-0.1924883623147047</c:v>
                </c:pt>
                <c:pt idx="243">
                  <c:v>-0.23841494353704987</c:v>
                </c:pt>
                <c:pt idx="244">
                  <c:v>-0.2595746522518943</c:v>
                </c:pt>
                <c:pt idx="245">
                  <c:v>-0.33236811377593273</c:v>
                </c:pt>
                <c:pt idx="246">
                  <c:v>-0.30204222578321238</c:v>
                </c:pt>
                <c:pt idx="247">
                  <c:v>-0.36126510747037577</c:v>
                </c:pt>
                <c:pt idx="248">
                  <c:v>-0.34026450582359236</c:v>
                </c:pt>
                <c:pt idx="249">
                  <c:v>-0.31185643803216606</c:v>
                </c:pt>
                <c:pt idx="250">
                  <c:v>-0.32623628290835782</c:v>
                </c:pt>
                <c:pt idx="251">
                  <c:v>-0.2841698839709989</c:v>
                </c:pt>
                <c:pt idx="252">
                  <c:v>-0.43366972907517587</c:v>
                </c:pt>
                <c:pt idx="253">
                  <c:v>-0.35997240625857801</c:v>
                </c:pt>
                <c:pt idx="254">
                  <c:v>-0.34827791289051635</c:v>
                </c:pt>
                <c:pt idx="255">
                  <c:v>-0.29892798600883408</c:v>
                </c:pt>
                <c:pt idx="256">
                  <c:v>-0.33183819369789186</c:v>
                </c:pt>
                <c:pt idx="257">
                  <c:v>-0.27391442148946515</c:v>
                </c:pt>
                <c:pt idx="258">
                  <c:v>-0.32772197079147852</c:v>
                </c:pt>
                <c:pt idx="259">
                  <c:v>-0.28724914633608872</c:v>
                </c:pt>
                <c:pt idx="260">
                  <c:v>-0.29478588839756126</c:v>
                </c:pt>
                <c:pt idx="261">
                  <c:v>-0.27232031772181076</c:v>
                </c:pt>
                <c:pt idx="262">
                  <c:v>-0.26143117516542486</c:v>
                </c:pt>
                <c:pt idx="263">
                  <c:v>-0.31177213703055545</c:v>
                </c:pt>
                <c:pt idx="264">
                  <c:v>-0.33725971580388703</c:v>
                </c:pt>
                <c:pt idx="265">
                  <c:v>-0.26950825407318663</c:v>
                </c:pt>
                <c:pt idx="266">
                  <c:v>-0.34835248641141081</c:v>
                </c:pt>
                <c:pt idx="267">
                  <c:v>-0.3004020798656647</c:v>
                </c:pt>
                <c:pt idx="268">
                  <c:v>-0.22103618930865937</c:v>
                </c:pt>
                <c:pt idx="269">
                  <c:v>-0.30329167552562608</c:v>
                </c:pt>
                <c:pt idx="270">
                  <c:v>-0.18116936059905173</c:v>
                </c:pt>
                <c:pt idx="271">
                  <c:v>-0.27910922476346889</c:v>
                </c:pt>
                <c:pt idx="272">
                  <c:v>-0.2931733175518903</c:v>
                </c:pt>
                <c:pt idx="273">
                  <c:v>-0.36160815696195531</c:v>
                </c:pt>
                <c:pt idx="274">
                  <c:v>-0.27864299407252235</c:v>
                </c:pt>
                <c:pt idx="275">
                  <c:v>-0.30311087667493453</c:v>
                </c:pt>
                <c:pt idx="276">
                  <c:v>-0.32610787207641562</c:v>
                </c:pt>
                <c:pt idx="277">
                  <c:v>-0.21932321411376171</c:v>
                </c:pt>
                <c:pt idx="278">
                  <c:v>-0.25079652703368849</c:v>
                </c:pt>
                <c:pt idx="279">
                  <c:v>-0.33499865573191007</c:v>
                </c:pt>
                <c:pt idx="280">
                  <c:v>-0.3494924109977694</c:v>
                </c:pt>
                <c:pt idx="281">
                  <c:v>-0.32767259407576976</c:v>
                </c:pt>
                <c:pt idx="282">
                  <c:v>-0.22488748424622251</c:v>
                </c:pt>
                <c:pt idx="283">
                  <c:v>-0.26672053073324731</c:v>
                </c:pt>
                <c:pt idx="284">
                  <c:v>-0.29324558973461151</c:v>
                </c:pt>
                <c:pt idx="285">
                  <c:v>-0.25966800633457632</c:v>
                </c:pt>
                <c:pt idx="286">
                  <c:v>-0.12314111871279658</c:v>
                </c:pt>
                <c:pt idx="287">
                  <c:v>-0.27597313515874788</c:v>
                </c:pt>
                <c:pt idx="288">
                  <c:v>-0.33595477347917008</c:v>
                </c:pt>
                <c:pt idx="289">
                  <c:v>-0.31838933145734544</c:v>
                </c:pt>
                <c:pt idx="290">
                  <c:v>-0.22921600364791891</c:v>
                </c:pt>
                <c:pt idx="291">
                  <c:v>-0.30066952706996786</c:v>
                </c:pt>
                <c:pt idx="292">
                  <c:v>-0.33897587535693818</c:v>
                </c:pt>
                <c:pt idx="293">
                  <c:v>-0.21216847096892891</c:v>
                </c:pt>
                <c:pt idx="294">
                  <c:v>-0.30317730114583102</c:v>
                </c:pt>
                <c:pt idx="295">
                  <c:v>-0.25773401992129025</c:v>
                </c:pt>
                <c:pt idx="296">
                  <c:v>-0.38954130557735289</c:v>
                </c:pt>
                <c:pt idx="297">
                  <c:v>-0.24437270873764688</c:v>
                </c:pt>
                <c:pt idx="298">
                  <c:v>-0.29008785754666688</c:v>
                </c:pt>
                <c:pt idx="299">
                  <c:v>-0.27771285500056708</c:v>
                </c:pt>
                <c:pt idx="300">
                  <c:v>-0.34036808534890162</c:v>
                </c:pt>
                <c:pt idx="301">
                  <c:v>-0.28095568442185842</c:v>
                </c:pt>
                <c:pt idx="302">
                  <c:v>-0.25702255034538807</c:v>
                </c:pt>
                <c:pt idx="303">
                  <c:v>-0.31987617419471492</c:v>
                </c:pt>
                <c:pt idx="304">
                  <c:v>-0.26934448264682986</c:v>
                </c:pt>
                <c:pt idx="305">
                  <c:v>-0.20149251528574919</c:v>
                </c:pt>
                <c:pt idx="306">
                  <c:v>-0.39438111935726178</c:v>
                </c:pt>
                <c:pt idx="307">
                  <c:v>-0.32423057367036845</c:v>
                </c:pt>
                <c:pt idx="308">
                  <c:v>-0.25452973659121614</c:v>
                </c:pt>
                <c:pt idx="309">
                  <c:v>-0.2712829203965158</c:v>
                </c:pt>
                <c:pt idx="310">
                  <c:v>-0.33887218119554469</c:v>
                </c:pt>
                <c:pt idx="311">
                  <c:v>-0.30495448862370089</c:v>
                </c:pt>
                <c:pt idx="312">
                  <c:v>-0.35684890083158982</c:v>
                </c:pt>
                <c:pt idx="313">
                  <c:v>-0.27211824190602146</c:v>
                </c:pt>
                <c:pt idx="314">
                  <c:v>-0.1595789972232492</c:v>
                </c:pt>
                <c:pt idx="315">
                  <c:v>-0.34969516190792882</c:v>
                </c:pt>
                <c:pt idx="316">
                  <c:v>-0.25444970263127409</c:v>
                </c:pt>
                <c:pt idx="317">
                  <c:v>-0.32707701755146501</c:v>
                </c:pt>
                <c:pt idx="318">
                  <c:v>-0.28114113988388456</c:v>
                </c:pt>
                <c:pt idx="319">
                  <c:v>-0.26132397731571005</c:v>
                </c:pt>
                <c:pt idx="320">
                  <c:v>-0.25341103121138175</c:v>
                </c:pt>
                <c:pt idx="321">
                  <c:v>-0.48909501840885861</c:v>
                </c:pt>
                <c:pt idx="322">
                  <c:v>-0.3328630088219014</c:v>
                </c:pt>
                <c:pt idx="323">
                  <c:v>-0.32453824557569688</c:v>
                </c:pt>
                <c:pt idx="324">
                  <c:v>-0.34702135238611725</c:v>
                </c:pt>
                <c:pt idx="325">
                  <c:v>-0.32264527327537063</c:v>
                </c:pt>
                <c:pt idx="326">
                  <c:v>-0.28112232390404379</c:v>
                </c:pt>
                <c:pt idx="327">
                  <c:v>-0.27135976480144558</c:v>
                </c:pt>
                <c:pt idx="328">
                  <c:v>-0.35949216996781813</c:v>
                </c:pt>
                <c:pt idx="329">
                  <c:v>-0.30366969108515396</c:v>
                </c:pt>
                <c:pt idx="330">
                  <c:v>-0.22453082258502571</c:v>
                </c:pt>
                <c:pt idx="331">
                  <c:v>-0.38822956754539956</c:v>
                </c:pt>
                <c:pt idx="332">
                  <c:v>-0.23093276149365913</c:v>
                </c:pt>
                <c:pt idx="333">
                  <c:v>-0.40293857508341357</c:v>
                </c:pt>
                <c:pt idx="334">
                  <c:v>-0.27704359688706237</c:v>
                </c:pt>
                <c:pt idx="335">
                  <c:v>-0.30142783275573537</c:v>
                </c:pt>
                <c:pt idx="336">
                  <c:v>-0.33673207249231618</c:v>
                </c:pt>
                <c:pt idx="337">
                  <c:v>-0.33775240536285672</c:v>
                </c:pt>
                <c:pt idx="338">
                  <c:v>-0.29437286565934417</c:v>
                </c:pt>
                <c:pt idx="339">
                  <c:v>-0.3542548060829343</c:v>
                </c:pt>
                <c:pt idx="340">
                  <c:v>-0.310784307955983</c:v>
                </c:pt>
                <c:pt idx="341">
                  <c:v>-0.21871947288483279</c:v>
                </c:pt>
                <c:pt idx="342">
                  <c:v>-0.15088414644252157</c:v>
                </c:pt>
                <c:pt idx="343">
                  <c:v>-0.23126544133991594</c:v>
                </c:pt>
                <c:pt idx="344">
                  <c:v>-0.20047531355045611</c:v>
                </c:pt>
                <c:pt idx="345">
                  <c:v>-0.27302763690544507</c:v>
                </c:pt>
                <c:pt idx="346">
                  <c:v>-0.25670852058301619</c:v>
                </c:pt>
                <c:pt idx="347">
                  <c:v>-0.28937197123610686</c:v>
                </c:pt>
                <c:pt idx="348">
                  <c:v>-0.30641665744963537</c:v>
                </c:pt>
                <c:pt idx="349">
                  <c:v>-0.36719548718903589</c:v>
                </c:pt>
                <c:pt idx="350">
                  <c:v>-0.40953097249340686</c:v>
                </c:pt>
                <c:pt idx="351">
                  <c:v>-0.2943121314931863</c:v>
                </c:pt>
                <c:pt idx="352">
                  <c:v>-0.27110359664586881</c:v>
                </c:pt>
                <c:pt idx="353">
                  <c:v>-0.35607111187737195</c:v>
                </c:pt>
                <c:pt idx="354">
                  <c:v>-0.29290741278195248</c:v>
                </c:pt>
                <c:pt idx="355">
                  <c:v>-0.29657076084314254</c:v>
                </c:pt>
                <c:pt idx="356">
                  <c:v>-0.38023428548428978</c:v>
                </c:pt>
                <c:pt idx="357">
                  <c:v>-0.29908784794286836</c:v>
                </c:pt>
                <c:pt idx="358">
                  <c:v>-0.30371579739295429</c:v>
                </c:pt>
                <c:pt idx="359">
                  <c:v>-0.2325644691890574</c:v>
                </c:pt>
                <c:pt idx="360">
                  <c:v>-0.36048025875102968</c:v>
                </c:pt>
                <c:pt idx="361">
                  <c:v>-0.34077982599907952</c:v>
                </c:pt>
                <c:pt idx="362">
                  <c:v>-0.3074480048648735</c:v>
                </c:pt>
                <c:pt idx="363">
                  <c:v>-0.26638329268209482</c:v>
                </c:pt>
                <c:pt idx="364">
                  <c:v>-0.26727235444980002</c:v>
                </c:pt>
                <c:pt idx="365">
                  <c:v>-0.24500922453633245</c:v>
                </c:pt>
                <c:pt idx="366">
                  <c:v>-0.18504144737925368</c:v>
                </c:pt>
                <c:pt idx="367">
                  <c:v>-0.31417073213504976</c:v>
                </c:pt>
                <c:pt idx="368">
                  <c:v>-0.26782867306742009</c:v>
                </c:pt>
                <c:pt idx="369">
                  <c:v>-0.2612999873129293</c:v>
                </c:pt>
                <c:pt idx="370">
                  <c:v>-0.27249735088424237</c:v>
                </c:pt>
                <c:pt idx="371">
                  <c:v>-0.29595455308804675</c:v>
                </c:pt>
                <c:pt idx="372">
                  <c:v>-0.34293786213710781</c:v>
                </c:pt>
                <c:pt idx="373">
                  <c:v>-0.22899118725600937</c:v>
                </c:pt>
                <c:pt idx="374">
                  <c:v>-0.26911612796496204</c:v>
                </c:pt>
                <c:pt idx="375">
                  <c:v>-0.35708168900634812</c:v>
                </c:pt>
                <c:pt idx="376">
                  <c:v>-0.2625487641477649</c:v>
                </c:pt>
                <c:pt idx="377">
                  <c:v>-0.25001938395673184</c:v>
                </c:pt>
                <c:pt idx="378">
                  <c:v>-0.27365644893743518</c:v>
                </c:pt>
                <c:pt idx="379">
                  <c:v>-0.26615779346187346</c:v>
                </c:pt>
                <c:pt idx="380">
                  <c:v>-0.38454102702364734</c:v>
                </c:pt>
                <c:pt idx="381">
                  <c:v>-0.21694712381583409</c:v>
                </c:pt>
                <c:pt idx="382">
                  <c:v>-0.24340457568554638</c:v>
                </c:pt>
                <c:pt idx="383">
                  <c:v>-0.32386344427547065</c:v>
                </c:pt>
                <c:pt idx="384">
                  <c:v>-0.16114770450877114</c:v>
                </c:pt>
                <c:pt idx="385">
                  <c:v>-0.34160879939424099</c:v>
                </c:pt>
                <c:pt idx="386">
                  <c:v>-0.35592230519588308</c:v>
                </c:pt>
                <c:pt idx="387">
                  <c:v>-0.26452439978511288</c:v>
                </c:pt>
                <c:pt idx="388">
                  <c:v>-0.35831379908243804</c:v>
                </c:pt>
                <c:pt idx="389">
                  <c:v>-0.30878547768899217</c:v>
                </c:pt>
                <c:pt idx="390">
                  <c:v>-0.23210123100141394</c:v>
                </c:pt>
                <c:pt idx="391">
                  <c:v>-0.38850747889444698</c:v>
                </c:pt>
                <c:pt idx="392">
                  <c:v>-0.42134847079007626</c:v>
                </c:pt>
                <c:pt idx="393">
                  <c:v>-0.34499168577977757</c:v>
                </c:pt>
                <c:pt idx="394">
                  <c:v>-0.27274208732970451</c:v>
                </c:pt>
                <c:pt idx="395">
                  <c:v>-0.36957267683584732</c:v>
                </c:pt>
                <c:pt idx="396">
                  <c:v>-0.32668599902548556</c:v>
                </c:pt>
                <c:pt idx="397">
                  <c:v>-0.34202606277249992</c:v>
                </c:pt>
                <c:pt idx="398">
                  <c:v>-0.28287760752316682</c:v>
                </c:pt>
                <c:pt idx="399">
                  <c:v>-0.29466632486198685</c:v>
                </c:pt>
                <c:pt idx="400">
                  <c:v>-0.35013571274238575</c:v>
                </c:pt>
                <c:pt idx="401">
                  <c:v>-0.18826275898708741</c:v>
                </c:pt>
                <c:pt idx="402">
                  <c:v>-0.29744013287956189</c:v>
                </c:pt>
                <c:pt idx="403">
                  <c:v>-0.37970696481791377</c:v>
                </c:pt>
                <c:pt idx="404">
                  <c:v>-0.28904042261219626</c:v>
                </c:pt>
                <c:pt idx="405">
                  <c:v>-0.29721439834464047</c:v>
                </c:pt>
                <c:pt idx="406">
                  <c:v>-0.27539166087534472</c:v>
                </c:pt>
                <c:pt idx="407">
                  <c:v>-0.45697726906671732</c:v>
                </c:pt>
                <c:pt idx="408">
                  <c:v>-0.24103863617536603</c:v>
                </c:pt>
                <c:pt idx="409">
                  <c:v>-0.27697250079729102</c:v>
                </c:pt>
                <c:pt idx="410">
                  <c:v>-0.26846618091784641</c:v>
                </c:pt>
                <c:pt idx="411">
                  <c:v>-0.34554697410810781</c:v>
                </c:pt>
                <c:pt idx="412">
                  <c:v>-0.26262583128683831</c:v>
                </c:pt>
                <c:pt idx="413">
                  <c:v>-0.23008596617708971</c:v>
                </c:pt>
                <c:pt idx="414">
                  <c:v>-0.32351038632815116</c:v>
                </c:pt>
                <c:pt idx="415">
                  <c:v>-0.41602082104142563</c:v>
                </c:pt>
                <c:pt idx="416">
                  <c:v>-0.34452802879164224</c:v>
                </c:pt>
                <c:pt idx="417">
                  <c:v>-0.24395092696367052</c:v>
                </c:pt>
                <c:pt idx="418">
                  <c:v>-0.36509345554263406</c:v>
                </c:pt>
                <c:pt idx="419">
                  <c:v>-0.27066212287380781</c:v>
                </c:pt>
                <c:pt idx="420">
                  <c:v>-0.28229282640969289</c:v>
                </c:pt>
                <c:pt idx="421">
                  <c:v>-0.26324936217516975</c:v>
                </c:pt>
                <c:pt idx="422">
                  <c:v>-0.28453319057351889</c:v>
                </c:pt>
                <c:pt idx="423">
                  <c:v>-0.33944688478135104</c:v>
                </c:pt>
                <c:pt idx="424">
                  <c:v>-0.26300339594076638</c:v>
                </c:pt>
                <c:pt idx="425">
                  <c:v>-0.34860872359397088</c:v>
                </c:pt>
                <c:pt idx="426">
                  <c:v>-0.20563019322483989</c:v>
                </c:pt>
                <c:pt idx="427">
                  <c:v>-0.3025641854083983</c:v>
                </c:pt>
                <c:pt idx="428">
                  <c:v>-0.31274404954412222</c:v>
                </c:pt>
                <c:pt idx="429">
                  <c:v>-0.32642438904938242</c:v>
                </c:pt>
                <c:pt idx="430">
                  <c:v>-0.28995130429813826</c:v>
                </c:pt>
                <c:pt idx="431">
                  <c:v>-0.27424819889781737</c:v>
                </c:pt>
                <c:pt idx="432">
                  <c:v>-0.39984347842302492</c:v>
                </c:pt>
                <c:pt idx="433">
                  <c:v>-0.24504724412864445</c:v>
                </c:pt>
                <c:pt idx="434">
                  <c:v>-0.23317115988906609</c:v>
                </c:pt>
                <c:pt idx="435">
                  <c:v>-0.27610269261332576</c:v>
                </c:pt>
                <c:pt idx="436">
                  <c:v>-0.25578031455570477</c:v>
                </c:pt>
                <c:pt idx="437">
                  <c:v>-0.26996004175440425</c:v>
                </c:pt>
                <c:pt idx="438">
                  <c:v>-0.31565625048280788</c:v>
                </c:pt>
                <c:pt idx="439">
                  <c:v>-0.3184482593184334</c:v>
                </c:pt>
                <c:pt idx="440">
                  <c:v>-0.25090608768318795</c:v>
                </c:pt>
                <c:pt idx="441">
                  <c:v>-0.27208290185334988</c:v>
                </c:pt>
                <c:pt idx="442">
                  <c:v>-0.25888098601141918</c:v>
                </c:pt>
                <c:pt idx="443">
                  <c:v>-0.4223218910058551</c:v>
                </c:pt>
                <c:pt idx="444">
                  <c:v>-0.33532110257217401</c:v>
                </c:pt>
                <c:pt idx="445">
                  <c:v>-0.20545271709704993</c:v>
                </c:pt>
                <c:pt idx="446">
                  <c:v>-0.37312882745269055</c:v>
                </c:pt>
                <c:pt idx="447">
                  <c:v>-0.37494145126240397</c:v>
                </c:pt>
                <c:pt idx="448">
                  <c:v>-0.23548315876446951</c:v>
                </c:pt>
                <c:pt idx="449">
                  <c:v>-0.40963424827264283</c:v>
                </c:pt>
                <c:pt idx="450">
                  <c:v>-0.25431299150618392</c:v>
                </c:pt>
                <c:pt idx="451">
                  <c:v>-0.33158492179894589</c:v>
                </c:pt>
                <c:pt idx="452">
                  <c:v>-0.34230081117665362</c:v>
                </c:pt>
                <c:pt idx="453">
                  <c:v>-0.35230492545001857</c:v>
                </c:pt>
                <c:pt idx="454">
                  <c:v>-0.25165793292040051</c:v>
                </c:pt>
                <c:pt idx="455">
                  <c:v>-0.36656348385514637</c:v>
                </c:pt>
                <c:pt idx="456">
                  <c:v>-0.32256386167592688</c:v>
                </c:pt>
                <c:pt idx="457">
                  <c:v>-0.29944797809865165</c:v>
                </c:pt>
                <c:pt idx="458">
                  <c:v>-0.3796216573720399</c:v>
                </c:pt>
                <c:pt idx="459">
                  <c:v>-0.28397710227253381</c:v>
                </c:pt>
                <c:pt idx="460">
                  <c:v>-0.42084737275003281</c:v>
                </c:pt>
                <c:pt idx="461">
                  <c:v>-0.28543117107743032</c:v>
                </c:pt>
                <c:pt idx="462">
                  <c:v>-0.27920200874141754</c:v>
                </c:pt>
                <c:pt idx="463">
                  <c:v>-0.42894760192829251</c:v>
                </c:pt>
                <c:pt idx="464">
                  <c:v>-0.27413298872163416</c:v>
                </c:pt>
                <c:pt idx="465">
                  <c:v>-0.27356874362271105</c:v>
                </c:pt>
                <c:pt idx="466">
                  <c:v>-0.37894922027950684</c:v>
                </c:pt>
                <c:pt idx="467">
                  <c:v>-0.21875991940222148</c:v>
                </c:pt>
                <c:pt idx="468">
                  <c:v>-0.27157025170252008</c:v>
                </c:pt>
                <c:pt idx="469">
                  <c:v>-0.32729919277761782</c:v>
                </c:pt>
                <c:pt idx="470">
                  <c:v>-0.30379598863928148</c:v>
                </c:pt>
                <c:pt idx="471">
                  <c:v>-0.27003465183730502</c:v>
                </c:pt>
                <c:pt idx="472">
                  <c:v>-0.18677944584114708</c:v>
                </c:pt>
                <c:pt idx="473">
                  <c:v>-0.27892345655201034</c:v>
                </c:pt>
                <c:pt idx="474">
                  <c:v>-0.26805650187355845</c:v>
                </c:pt>
                <c:pt idx="475">
                  <c:v>-0.28851612903836082</c:v>
                </c:pt>
                <c:pt idx="476">
                  <c:v>-0.333643248128904</c:v>
                </c:pt>
                <c:pt idx="477">
                  <c:v>-0.30829252577348382</c:v>
                </c:pt>
                <c:pt idx="478">
                  <c:v>-0.28877048381123832</c:v>
                </c:pt>
                <c:pt idx="479">
                  <c:v>-0.35326777086278338</c:v>
                </c:pt>
                <c:pt idx="480">
                  <c:v>-0.24846725346898549</c:v>
                </c:pt>
                <c:pt idx="481">
                  <c:v>-0.29348102589042963</c:v>
                </c:pt>
                <c:pt idx="482">
                  <c:v>-0.35193971748698671</c:v>
                </c:pt>
                <c:pt idx="483">
                  <c:v>-0.30235666453576404</c:v>
                </c:pt>
                <c:pt idx="484">
                  <c:v>-0.35921307275274678</c:v>
                </c:pt>
                <c:pt idx="485">
                  <c:v>-0.31659937806686339</c:v>
                </c:pt>
                <c:pt idx="486">
                  <c:v>-0.37821137905102931</c:v>
                </c:pt>
                <c:pt idx="487">
                  <c:v>-0.23743645660725352</c:v>
                </c:pt>
                <c:pt idx="488">
                  <c:v>-0.31903096306068895</c:v>
                </c:pt>
                <c:pt idx="489">
                  <c:v>-0.27439576087526174</c:v>
                </c:pt>
                <c:pt idx="490">
                  <c:v>-0.26542218170109105</c:v>
                </c:pt>
                <c:pt idx="491">
                  <c:v>-0.22662647957713941</c:v>
                </c:pt>
                <c:pt idx="492">
                  <c:v>-0.16783519486738174</c:v>
                </c:pt>
                <c:pt idx="493">
                  <c:v>-0.29257872213866964</c:v>
                </c:pt>
                <c:pt idx="494">
                  <c:v>-0.1721930388413947</c:v>
                </c:pt>
                <c:pt idx="495">
                  <c:v>-0.28561352776225885</c:v>
                </c:pt>
                <c:pt idx="496">
                  <c:v>-0.33011220576005551</c:v>
                </c:pt>
                <c:pt idx="497">
                  <c:v>-0.23737174407667139</c:v>
                </c:pt>
                <c:pt idx="498">
                  <c:v>-0.23566507003580064</c:v>
                </c:pt>
                <c:pt idx="499">
                  <c:v>-0.32455099767064005</c:v>
                </c:pt>
              </c:numCache>
            </c:numRef>
          </c:xVal>
          <c:yVal>
            <c:numRef>
              <c:f>'A-H-A F'!$Q$3:$Q$502</c:f>
              <c:numCache>
                <c:formatCode>General</c:formatCode>
                <c:ptCount val="500"/>
                <c:pt idx="0">
                  <c:v>-0.40223298644622679</c:v>
                </c:pt>
                <c:pt idx="1">
                  <c:v>-0.36148605399957823</c:v>
                </c:pt>
                <c:pt idx="2">
                  <c:v>-0.22233440621084297</c:v>
                </c:pt>
                <c:pt idx="3">
                  <c:v>-0.35855052121759734</c:v>
                </c:pt>
                <c:pt idx="4">
                  <c:v>-0.35486238430433092</c:v>
                </c:pt>
                <c:pt idx="5">
                  <c:v>-0.3113458281542984</c:v>
                </c:pt>
                <c:pt idx="6">
                  <c:v>-0.5212315403016955</c:v>
                </c:pt>
                <c:pt idx="7">
                  <c:v>-0.2061739184274177</c:v>
                </c:pt>
                <c:pt idx="8">
                  <c:v>-0.20792522722866738</c:v>
                </c:pt>
                <c:pt idx="9">
                  <c:v>-0.46248899680256961</c:v>
                </c:pt>
                <c:pt idx="10">
                  <c:v>-0.38461158061225437</c:v>
                </c:pt>
                <c:pt idx="11">
                  <c:v>-0.24085316791675668</c:v>
                </c:pt>
                <c:pt idx="12">
                  <c:v>-0.37471485326524762</c:v>
                </c:pt>
                <c:pt idx="13">
                  <c:v>-0.29815871120310317</c:v>
                </c:pt>
                <c:pt idx="14">
                  <c:v>-0.2414386726558162</c:v>
                </c:pt>
                <c:pt idx="15">
                  <c:v>-0.24209580688686802</c:v>
                </c:pt>
                <c:pt idx="16">
                  <c:v>-2.6480854405724525E-2</c:v>
                </c:pt>
                <c:pt idx="17">
                  <c:v>-0.2632949703057913</c:v>
                </c:pt>
                <c:pt idx="18">
                  <c:v>-0.25161221766693803</c:v>
                </c:pt>
                <c:pt idx="19">
                  <c:v>-0.39184565467876586</c:v>
                </c:pt>
                <c:pt idx="20">
                  <c:v>-0.51426297393903053</c:v>
                </c:pt>
                <c:pt idx="21">
                  <c:v>-0.46363703078688923</c:v>
                </c:pt>
                <c:pt idx="22">
                  <c:v>-0.31488059291591636</c:v>
                </c:pt>
                <c:pt idx="23">
                  <c:v>-0.51409051243429005</c:v>
                </c:pt>
                <c:pt idx="24">
                  <c:v>-0.25164287618092285</c:v>
                </c:pt>
                <c:pt idx="25">
                  <c:v>-0.19751778946323945</c:v>
                </c:pt>
                <c:pt idx="26">
                  <c:v>-0.14899503072940731</c:v>
                </c:pt>
                <c:pt idx="27">
                  <c:v>-0.30839434044268932</c:v>
                </c:pt>
                <c:pt idx="28">
                  <c:v>-0.34431716449731431</c:v>
                </c:pt>
                <c:pt idx="29">
                  <c:v>-0.36872675024089407</c:v>
                </c:pt>
                <c:pt idx="30">
                  <c:v>-0.32066920474919858</c:v>
                </c:pt>
                <c:pt idx="31">
                  <c:v>-0.28971566593201675</c:v>
                </c:pt>
                <c:pt idx="32">
                  <c:v>-6.1134746901770037E-2</c:v>
                </c:pt>
                <c:pt idx="33">
                  <c:v>-5.9703453174862413E-2</c:v>
                </c:pt>
                <c:pt idx="34">
                  <c:v>-0.43061872387342687</c:v>
                </c:pt>
                <c:pt idx="35">
                  <c:v>-0.31712708610696239</c:v>
                </c:pt>
                <c:pt idx="36">
                  <c:v>-0.30296729171299264</c:v>
                </c:pt>
                <c:pt idx="37">
                  <c:v>-0.44827758395999412</c:v>
                </c:pt>
                <c:pt idx="38">
                  <c:v>-0.13859742510376141</c:v>
                </c:pt>
                <c:pt idx="39">
                  <c:v>-0.236030923383449</c:v>
                </c:pt>
                <c:pt idx="40">
                  <c:v>-0.22319645357625476</c:v>
                </c:pt>
                <c:pt idx="41">
                  <c:v>-0.19565858952773021</c:v>
                </c:pt>
                <c:pt idx="42">
                  <c:v>-0.3305791733890911</c:v>
                </c:pt>
                <c:pt idx="43">
                  <c:v>-1.3441650015206894E-2</c:v>
                </c:pt>
                <c:pt idx="44">
                  <c:v>-0.31476776229317288</c:v>
                </c:pt>
                <c:pt idx="45">
                  <c:v>-0.28080835303241541</c:v>
                </c:pt>
                <c:pt idx="46">
                  <c:v>-0.32723298010907104</c:v>
                </c:pt>
                <c:pt idx="47">
                  <c:v>-0.57883590331403278</c:v>
                </c:pt>
                <c:pt idx="48">
                  <c:v>-0.30070159167697241</c:v>
                </c:pt>
                <c:pt idx="49">
                  <c:v>-0.22820134575069587</c:v>
                </c:pt>
                <c:pt idx="50">
                  <c:v>-0.35292342295017581</c:v>
                </c:pt>
                <c:pt idx="51">
                  <c:v>-0.29523078797627067</c:v>
                </c:pt>
                <c:pt idx="52">
                  <c:v>-0.52373873398822612</c:v>
                </c:pt>
                <c:pt idx="53">
                  <c:v>-0.10437812709815417</c:v>
                </c:pt>
                <c:pt idx="54">
                  <c:v>-0.22022437759530639</c:v>
                </c:pt>
                <c:pt idx="55">
                  <c:v>-0.33760969090309961</c:v>
                </c:pt>
                <c:pt idx="56">
                  <c:v>-0.19488190974146341</c:v>
                </c:pt>
                <c:pt idx="57">
                  <c:v>-0.35120878786252102</c:v>
                </c:pt>
                <c:pt idx="58">
                  <c:v>-0.28332455065622258</c:v>
                </c:pt>
                <c:pt idx="59">
                  <c:v>-0.24959623281597976</c:v>
                </c:pt>
                <c:pt idx="60">
                  <c:v>-0.19844054585487347</c:v>
                </c:pt>
                <c:pt idx="61">
                  <c:v>-0.17420736686268398</c:v>
                </c:pt>
                <c:pt idx="62">
                  <c:v>-0.26053563737241581</c:v>
                </c:pt>
                <c:pt idx="63">
                  <c:v>-0.16325186962688168</c:v>
                </c:pt>
                <c:pt idx="64">
                  <c:v>-0.29112620874800332</c:v>
                </c:pt>
                <c:pt idx="65">
                  <c:v>-0.28940639369394688</c:v>
                </c:pt>
                <c:pt idx="66">
                  <c:v>-0.31525802883471082</c:v>
                </c:pt>
                <c:pt idx="67">
                  <c:v>-0.22642867039094922</c:v>
                </c:pt>
                <c:pt idx="68">
                  <c:v>-0.10406361652626273</c:v>
                </c:pt>
                <c:pt idx="69">
                  <c:v>-0.35548508733979473</c:v>
                </c:pt>
                <c:pt idx="70">
                  <c:v>-0.26517572086374891</c:v>
                </c:pt>
                <c:pt idx="71">
                  <c:v>-7.4321961460570823E-2</c:v>
                </c:pt>
                <c:pt idx="72">
                  <c:v>-0.42141569884028585</c:v>
                </c:pt>
                <c:pt idx="73">
                  <c:v>-0.37168433080529395</c:v>
                </c:pt>
                <c:pt idx="74">
                  <c:v>-0.32232426179171597</c:v>
                </c:pt>
                <c:pt idx="75">
                  <c:v>-0.3737221408764988</c:v>
                </c:pt>
                <c:pt idx="76">
                  <c:v>-0.40261840202568888</c:v>
                </c:pt>
                <c:pt idx="77">
                  <c:v>-0.48489302000988188</c:v>
                </c:pt>
                <c:pt idx="78">
                  <c:v>-0.37640153511380448</c:v>
                </c:pt>
                <c:pt idx="79">
                  <c:v>-0.18910611331091201</c:v>
                </c:pt>
                <c:pt idx="80">
                  <c:v>-0.42312912476130599</c:v>
                </c:pt>
                <c:pt idx="81">
                  <c:v>-0.25370400004122379</c:v>
                </c:pt>
                <c:pt idx="82">
                  <c:v>-0.35444362908805138</c:v>
                </c:pt>
                <c:pt idx="83">
                  <c:v>-0.45079446188860556</c:v>
                </c:pt>
                <c:pt idx="84">
                  <c:v>-0.31366161366752748</c:v>
                </c:pt>
                <c:pt idx="85">
                  <c:v>-0.24028910627038191</c:v>
                </c:pt>
                <c:pt idx="86">
                  <c:v>-0.42949750638537548</c:v>
                </c:pt>
                <c:pt idx="87">
                  <c:v>-0.25525239684633655</c:v>
                </c:pt>
                <c:pt idx="88">
                  <c:v>-0.56491368234707962</c:v>
                </c:pt>
                <c:pt idx="89">
                  <c:v>-0.26157751808096247</c:v>
                </c:pt>
                <c:pt idx="90">
                  <c:v>-7.9896372234208618E-2</c:v>
                </c:pt>
                <c:pt idx="91">
                  <c:v>-0.36355836131620695</c:v>
                </c:pt>
                <c:pt idx="92">
                  <c:v>-0.28556353257266232</c:v>
                </c:pt>
                <c:pt idx="93">
                  <c:v>-0.3674493255164098</c:v>
                </c:pt>
                <c:pt idx="94">
                  <c:v>-0.35563326977533427</c:v>
                </c:pt>
                <c:pt idx="95">
                  <c:v>-0.34085885086015238</c:v>
                </c:pt>
                <c:pt idx="96">
                  <c:v>-3.8020227718850656E-2</c:v>
                </c:pt>
                <c:pt idx="97">
                  <c:v>-0.50265024793393631</c:v>
                </c:pt>
                <c:pt idx="98">
                  <c:v>-0.49433013182388996</c:v>
                </c:pt>
                <c:pt idx="99">
                  <c:v>-0.13937841966558687</c:v>
                </c:pt>
                <c:pt idx="100">
                  <c:v>-0.29934719179286517</c:v>
                </c:pt>
                <c:pt idx="101">
                  <c:v>-0.32930741996435919</c:v>
                </c:pt>
                <c:pt idx="102">
                  <c:v>-0.22193558405003441</c:v>
                </c:pt>
                <c:pt idx="103">
                  <c:v>-0.34362614951622078</c:v>
                </c:pt>
                <c:pt idx="104">
                  <c:v>-0.14588271905518757</c:v>
                </c:pt>
                <c:pt idx="105">
                  <c:v>-0.12657725308071877</c:v>
                </c:pt>
                <c:pt idx="106">
                  <c:v>-0.31755242112228993</c:v>
                </c:pt>
                <c:pt idx="107">
                  <c:v>-0.36149842093956558</c:v>
                </c:pt>
                <c:pt idx="108">
                  <c:v>-0.4817870963204664</c:v>
                </c:pt>
                <c:pt idx="109">
                  <c:v>-9.0190970723014227E-2</c:v>
                </c:pt>
                <c:pt idx="110">
                  <c:v>-0.24290953819714026</c:v>
                </c:pt>
                <c:pt idx="111">
                  <c:v>-0.14133242134470569</c:v>
                </c:pt>
                <c:pt idx="112">
                  <c:v>-0.38543114936146405</c:v>
                </c:pt>
                <c:pt idx="113">
                  <c:v>-0.40335843751916117</c:v>
                </c:pt>
                <c:pt idx="114">
                  <c:v>-0.30442791922712675</c:v>
                </c:pt>
                <c:pt idx="115">
                  <c:v>-0.11506834047131448</c:v>
                </c:pt>
                <c:pt idx="116">
                  <c:v>-0.36121394143272184</c:v>
                </c:pt>
                <c:pt idx="117">
                  <c:v>-0.26592667599930786</c:v>
                </c:pt>
                <c:pt idx="118">
                  <c:v>-0.23475230839037009</c:v>
                </c:pt>
                <c:pt idx="119">
                  <c:v>-0.2196510552734614</c:v>
                </c:pt>
                <c:pt idx="120">
                  <c:v>-0.25368440196404957</c:v>
                </c:pt>
                <c:pt idx="121">
                  <c:v>-0.37305071394178241</c:v>
                </c:pt>
                <c:pt idx="122">
                  <c:v>-9.3103213047782213E-2</c:v>
                </c:pt>
                <c:pt idx="123">
                  <c:v>-0.24468211123771705</c:v>
                </c:pt>
                <c:pt idx="124">
                  <c:v>-0.23658044726520491</c:v>
                </c:pt>
                <c:pt idx="125">
                  <c:v>-0.13743750658849496</c:v>
                </c:pt>
                <c:pt idx="126">
                  <c:v>-0.44558820559547108</c:v>
                </c:pt>
                <c:pt idx="127">
                  <c:v>-0.22961059184948146</c:v>
                </c:pt>
                <c:pt idx="128">
                  <c:v>-0.43788991680570105</c:v>
                </c:pt>
                <c:pt idx="129">
                  <c:v>-0.25880760820184973</c:v>
                </c:pt>
                <c:pt idx="130">
                  <c:v>-0.17542939199097057</c:v>
                </c:pt>
                <c:pt idx="131">
                  <c:v>-0.29171777570446455</c:v>
                </c:pt>
                <c:pt idx="132">
                  <c:v>-0.46072466474161677</c:v>
                </c:pt>
                <c:pt idx="133">
                  <c:v>-0.24500986186702609</c:v>
                </c:pt>
                <c:pt idx="134">
                  <c:v>-0.15863081960563977</c:v>
                </c:pt>
                <c:pt idx="135">
                  <c:v>-0.30556536847507187</c:v>
                </c:pt>
                <c:pt idx="136">
                  <c:v>-0.32429178543889781</c:v>
                </c:pt>
                <c:pt idx="137">
                  <c:v>-0.28342897004736062</c:v>
                </c:pt>
                <c:pt idx="138">
                  <c:v>-0.29001386435822202</c:v>
                </c:pt>
                <c:pt idx="139">
                  <c:v>-0.54080073606146672</c:v>
                </c:pt>
                <c:pt idx="140">
                  <c:v>-0.42039754155759135</c:v>
                </c:pt>
                <c:pt idx="141">
                  <c:v>-0.38440999252089397</c:v>
                </c:pt>
                <c:pt idx="142">
                  <c:v>-0.26060070113589345</c:v>
                </c:pt>
                <c:pt idx="143">
                  <c:v>-0.32236512832711073</c:v>
                </c:pt>
                <c:pt idx="144">
                  <c:v>-0.47819522192053876</c:v>
                </c:pt>
                <c:pt idx="145">
                  <c:v>-0.29645939181203873</c:v>
                </c:pt>
                <c:pt idx="146">
                  <c:v>-0.31462423502587955</c:v>
                </c:pt>
                <c:pt idx="147">
                  <c:v>-0.61640567640971444</c:v>
                </c:pt>
                <c:pt idx="148">
                  <c:v>-0.35964542054712573</c:v>
                </c:pt>
                <c:pt idx="149">
                  <c:v>-0.25285808118282516</c:v>
                </c:pt>
                <c:pt idx="150">
                  <c:v>-0.54322335799996158</c:v>
                </c:pt>
                <c:pt idx="151">
                  <c:v>-0.27531377499089904</c:v>
                </c:pt>
                <c:pt idx="152">
                  <c:v>-0.32676921040746398</c:v>
                </c:pt>
                <c:pt idx="153">
                  <c:v>-0.21499628156918035</c:v>
                </c:pt>
                <c:pt idx="154">
                  <c:v>6.1127832642939382E-2</c:v>
                </c:pt>
                <c:pt idx="155">
                  <c:v>-0.24414953297610636</c:v>
                </c:pt>
                <c:pt idx="156">
                  <c:v>-0.28534618654626398</c:v>
                </c:pt>
                <c:pt idx="157">
                  <c:v>-0.15181900894087541</c:v>
                </c:pt>
                <c:pt idx="158">
                  <c:v>-0.52024557450328512</c:v>
                </c:pt>
                <c:pt idx="159">
                  <c:v>-0.20209045526623626</c:v>
                </c:pt>
                <c:pt idx="160">
                  <c:v>-0.33814963752192306</c:v>
                </c:pt>
                <c:pt idx="161">
                  <c:v>-0.36480631748196363</c:v>
                </c:pt>
                <c:pt idx="162">
                  <c:v>-0.5175646630927212</c:v>
                </c:pt>
                <c:pt idx="163">
                  <c:v>-3.2080897859651E-2</c:v>
                </c:pt>
                <c:pt idx="164">
                  <c:v>-0.34313276878839333</c:v>
                </c:pt>
                <c:pt idx="165">
                  <c:v>-0.34665698711665238</c:v>
                </c:pt>
                <c:pt idx="166">
                  <c:v>-0.27158571248565688</c:v>
                </c:pt>
                <c:pt idx="167">
                  <c:v>-0.19303684461126136</c:v>
                </c:pt>
                <c:pt idx="168">
                  <c:v>-9.4210070386546566E-2</c:v>
                </c:pt>
                <c:pt idx="169">
                  <c:v>-0.21850385255767873</c:v>
                </c:pt>
                <c:pt idx="170">
                  <c:v>-0.29939372813007797</c:v>
                </c:pt>
                <c:pt idx="171">
                  <c:v>-0.26359462552889062</c:v>
                </c:pt>
                <c:pt idx="172">
                  <c:v>-0.22564348089448624</c:v>
                </c:pt>
                <c:pt idx="173">
                  <c:v>-0.43205881568137278</c:v>
                </c:pt>
                <c:pt idx="174">
                  <c:v>-0.32716378835518894</c:v>
                </c:pt>
                <c:pt idx="175">
                  <c:v>-0.21738064811364238</c:v>
                </c:pt>
                <c:pt idx="176">
                  <c:v>-0.24252430178488321</c:v>
                </c:pt>
                <c:pt idx="177">
                  <c:v>-0.22601631680785</c:v>
                </c:pt>
                <c:pt idx="178">
                  <c:v>-0.31183149012973432</c:v>
                </c:pt>
                <c:pt idx="179">
                  <c:v>-0.3319623427948929</c:v>
                </c:pt>
                <c:pt idx="180">
                  <c:v>-0.38688967024173315</c:v>
                </c:pt>
                <c:pt idx="181">
                  <c:v>-0.24666423380867941</c:v>
                </c:pt>
                <c:pt idx="182">
                  <c:v>-0.29308522336500092</c:v>
                </c:pt>
                <c:pt idx="183">
                  <c:v>-0.43681282631177354</c:v>
                </c:pt>
                <c:pt idx="184">
                  <c:v>-0.58109789396887623</c:v>
                </c:pt>
                <c:pt idx="185">
                  <c:v>-0.55950920979171459</c:v>
                </c:pt>
                <c:pt idx="186">
                  <c:v>-0.30182774442587013</c:v>
                </c:pt>
                <c:pt idx="187">
                  <c:v>-9.1637863121603311E-2</c:v>
                </c:pt>
                <c:pt idx="188">
                  <c:v>-0.23169230788256906</c:v>
                </c:pt>
                <c:pt idx="189">
                  <c:v>-0.19512384757588475</c:v>
                </c:pt>
                <c:pt idx="190">
                  <c:v>-0.19010447691424287</c:v>
                </c:pt>
                <c:pt idx="191">
                  <c:v>-0.6012753642266121</c:v>
                </c:pt>
                <c:pt idx="192">
                  <c:v>-0.27613201895495032</c:v>
                </c:pt>
                <c:pt idx="193">
                  <c:v>-0.59127167399298652</c:v>
                </c:pt>
                <c:pt idx="194">
                  <c:v>-0.40452080579506017</c:v>
                </c:pt>
                <c:pt idx="195">
                  <c:v>-0.19753161592508517</c:v>
                </c:pt>
                <c:pt idx="196">
                  <c:v>-0.21002802873751178</c:v>
                </c:pt>
                <c:pt idx="197">
                  <c:v>-0.32998155474386942</c:v>
                </c:pt>
                <c:pt idx="198">
                  <c:v>-0.32413761034579208</c:v>
                </c:pt>
                <c:pt idx="199">
                  <c:v>-0.39937565707119832</c:v>
                </c:pt>
                <c:pt idx="200">
                  <c:v>-0.54362656983056756</c:v>
                </c:pt>
                <c:pt idx="201">
                  <c:v>-0.49564545597619009</c:v>
                </c:pt>
                <c:pt idx="202">
                  <c:v>-0.28244455663629575</c:v>
                </c:pt>
                <c:pt idx="203">
                  <c:v>-1.7060468928043575E-2</c:v>
                </c:pt>
                <c:pt idx="204">
                  <c:v>-0.12893127636955967</c:v>
                </c:pt>
                <c:pt idx="205">
                  <c:v>-0.31696617955129835</c:v>
                </c:pt>
                <c:pt idx="206">
                  <c:v>-0.39379260460021348</c:v>
                </c:pt>
                <c:pt idx="207">
                  <c:v>-0.27348194260063896</c:v>
                </c:pt>
                <c:pt idx="208">
                  <c:v>-0.14103567438692693</c:v>
                </c:pt>
                <c:pt idx="209">
                  <c:v>-0.18183554778910591</c:v>
                </c:pt>
                <c:pt idx="210">
                  <c:v>-0.19615096737028317</c:v>
                </c:pt>
                <c:pt idx="211">
                  <c:v>-0.33849608001722914</c:v>
                </c:pt>
                <c:pt idx="212">
                  <c:v>-0.41220596096355688</c:v>
                </c:pt>
                <c:pt idx="213">
                  <c:v>-0.31967769743433228</c:v>
                </c:pt>
                <c:pt idx="214">
                  <c:v>-0.33327046659583875</c:v>
                </c:pt>
                <c:pt idx="215">
                  <c:v>-0.36843935108624892</c:v>
                </c:pt>
                <c:pt idx="216">
                  <c:v>-0.19525835606890149</c:v>
                </c:pt>
                <c:pt idx="217">
                  <c:v>-0.3689969049661298</c:v>
                </c:pt>
                <c:pt idx="218">
                  <c:v>-0.20333722549141356</c:v>
                </c:pt>
                <c:pt idx="219">
                  <c:v>-0.33466539212305896</c:v>
                </c:pt>
                <c:pt idx="220">
                  <c:v>-0.32225450786759374</c:v>
                </c:pt>
                <c:pt idx="221">
                  <c:v>-0.40358544660988288</c:v>
                </c:pt>
                <c:pt idx="222">
                  <c:v>-0.27749554185357322</c:v>
                </c:pt>
                <c:pt idx="223">
                  <c:v>-0.29732887040674133</c:v>
                </c:pt>
                <c:pt idx="224">
                  <c:v>-0.44935732078425744</c:v>
                </c:pt>
                <c:pt idx="225">
                  <c:v>-0.26761343078402344</c:v>
                </c:pt>
                <c:pt idx="226">
                  <c:v>-0.48280571650265214</c:v>
                </c:pt>
                <c:pt idx="227">
                  <c:v>-0.24291679348255873</c:v>
                </c:pt>
                <c:pt idx="228">
                  <c:v>-0.2086475846837357</c:v>
                </c:pt>
                <c:pt idx="229">
                  <c:v>-0.29867062495268454</c:v>
                </c:pt>
                <c:pt idx="230">
                  <c:v>-0.37303734291380752</c:v>
                </c:pt>
                <c:pt idx="231">
                  <c:v>-0.41429519077250265</c:v>
                </c:pt>
                <c:pt idx="232">
                  <c:v>-0.41092727162650688</c:v>
                </c:pt>
                <c:pt idx="233">
                  <c:v>-0.24999139046824212</c:v>
                </c:pt>
                <c:pt idx="234">
                  <c:v>-0.21649481537001444</c:v>
                </c:pt>
                <c:pt idx="235">
                  <c:v>-0.28587374380908043</c:v>
                </c:pt>
                <c:pt idx="236">
                  <c:v>-0.40736782342890082</c:v>
                </c:pt>
                <c:pt idx="237">
                  <c:v>-0.32795835834796427</c:v>
                </c:pt>
                <c:pt idx="238">
                  <c:v>-0.30897676936949636</c:v>
                </c:pt>
                <c:pt idx="239">
                  <c:v>-0.45273402712917343</c:v>
                </c:pt>
                <c:pt idx="240">
                  <c:v>-0.37000821929377486</c:v>
                </c:pt>
                <c:pt idx="241">
                  <c:v>-5.3810073289198922E-2</c:v>
                </c:pt>
                <c:pt idx="242">
                  <c:v>-0.31565740485830235</c:v>
                </c:pt>
                <c:pt idx="243">
                  <c:v>-0.22035001617821767</c:v>
                </c:pt>
                <c:pt idx="244">
                  <c:v>-0.29268294561716934</c:v>
                </c:pt>
                <c:pt idx="245">
                  <c:v>-0.15601290092715434</c:v>
                </c:pt>
                <c:pt idx="246">
                  <c:v>-0.41928124348805768</c:v>
                </c:pt>
                <c:pt idx="247">
                  <c:v>-0.10317837862347858</c:v>
                </c:pt>
                <c:pt idx="248">
                  <c:v>-0.25879795697697439</c:v>
                </c:pt>
                <c:pt idx="249">
                  <c:v>-0.23058139550014994</c:v>
                </c:pt>
                <c:pt idx="250">
                  <c:v>-0.42963123332580688</c:v>
                </c:pt>
                <c:pt idx="251">
                  <c:v>-0.11786077672685627</c:v>
                </c:pt>
                <c:pt idx="252">
                  <c:v>-0.26059084736150434</c:v>
                </c:pt>
                <c:pt idx="253">
                  <c:v>-0.1586287580643384</c:v>
                </c:pt>
                <c:pt idx="254">
                  <c:v>-0.31709741411305931</c:v>
                </c:pt>
                <c:pt idx="255">
                  <c:v>-0.53693216929690268</c:v>
                </c:pt>
                <c:pt idx="256">
                  <c:v>-0.31085703991853286</c:v>
                </c:pt>
                <c:pt idx="257">
                  <c:v>-0.18742007533086991</c:v>
                </c:pt>
                <c:pt idx="258">
                  <c:v>-0.19439497042515688</c:v>
                </c:pt>
                <c:pt idx="259">
                  <c:v>-0.36033634486034338</c:v>
                </c:pt>
                <c:pt idx="260">
                  <c:v>-0.29890298147308236</c:v>
                </c:pt>
                <c:pt idx="261">
                  <c:v>-0.22233957289013892</c:v>
                </c:pt>
                <c:pt idx="262">
                  <c:v>-0.47041061845830134</c:v>
                </c:pt>
                <c:pt idx="263">
                  <c:v>-0.35065700170504582</c:v>
                </c:pt>
                <c:pt idx="264">
                  <c:v>-0.23281553088232881</c:v>
                </c:pt>
                <c:pt idx="265">
                  <c:v>-0.55620331354221952</c:v>
                </c:pt>
                <c:pt idx="266">
                  <c:v>-6.0373315137204592E-2</c:v>
                </c:pt>
                <c:pt idx="267">
                  <c:v>-0.22983621330106871</c:v>
                </c:pt>
                <c:pt idx="268">
                  <c:v>-0.36917224769618306</c:v>
                </c:pt>
                <c:pt idx="269">
                  <c:v>-0.27403180370754032</c:v>
                </c:pt>
                <c:pt idx="270">
                  <c:v>-0.55567894273047425</c:v>
                </c:pt>
                <c:pt idx="271">
                  <c:v>-0.36358316758568354</c:v>
                </c:pt>
                <c:pt idx="272">
                  <c:v>-0.21086167756842278</c:v>
                </c:pt>
                <c:pt idx="273">
                  <c:v>-0.16131029849334041</c:v>
                </c:pt>
                <c:pt idx="274">
                  <c:v>-0.29647467790137455</c:v>
                </c:pt>
                <c:pt idx="275">
                  <c:v>-0.14632649639677398</c:v>
                </c:pt>
                <c:pt idx="276">
                  <c:v>-0.16894464766698442</c:v>
                </c:pt>
                <c:pt idx="277">
                  <c:v>-0.46288914481724214</c:v>
                </c:pt>
                <c:pt idx="278">
                  <c:v>-0.30477752111420686</c:v>
                </c:pt>
                <c:pt idx="279">
                  <c:v>-0.1814344357861967</c:v>
                </c:pt>
                <c:pt idx="280">
                  <c:v>-0.19544074983754431</c:v>
                </c:pt>
                <c:pt idx="281">
                  <c:v>-0.1787808932451522</c:v>
                </c:pt>
                <c:pt idx="282">
                  <c:v>-0.47179858689517062</c:v>
                </c:pt>
                <c:pt idx="283">
                  <c:v>-0.53625236168430157</c:v>
                </c:pt>
                <c:pt idx="284">
                  <c:v>-0.17974762922602674</c:v>
                </c:pt>
                <c:pt idx="285">
                  <c:v>-0.45979593083594295</c:v>
                </c:pt>
                <c:pt idx="286">
                  <c:v>-0.54291968185523332</c:v>
                </c:pt>
                <c:pt idx="287">
                  <c:v>-0.18548112673281264</c:v>
                </c:pt>
                <c:pt idx="288">
                  <c:v>-0.34394088986400162</c:v>
                </c:pt>
                <c:pt idx="289">
                  <c:v>-0.2628995170680638</c:v>
                </c:pt>
                <c:pt idx="290">
                  <c:v>-0.27541814259805258</c:v>
                </c:pt>
                <c:pt idx="291">
                  <c:v>-0.4110208833274126</c:v>
                </c:pt>
                <c:pt idx="292">
                  <c:v>-0.26551307428669685</c:v>
                </c:pt>
                <c:pt idx="293">
                  <c:v>-0.55748425404913204</c:v>
                </c:pt>
                <c:pt idx="294">
                  <c:v>-0.44665914899737474</c:v>
                </c:pt>
                <c:pt idx="295">
                  <c:v>-0.33442626300259209</c:v>
                </c:pt>
                <c:pt idx="296">
                  <c:v>4.8086798796194617E-2</c:v>
                </c:pt>
                <c:pt idx="297">
                  <c:v>-0.47123630579155384</c:v>
                </c:pt>
                <c:pt idx="298">
                  <c:v>-0.4339142115350979</c:v>
                </c:pt>
                <c:pt idx="299">
                  <c:v>-0.31455669812856701</c:v>
                </c:pt>
                <c:pt idx="300">
                  <c:v>-0.33048219555646247</c:v>
                </c:pt>
                <c:pt idx="301">
                  <c:v>-0.41529456588537783</c:v>
                </c:pt>
                <c:pt idx="302">
                  <c:v>-0.30883214602727582</c:v>
                </c:pt>
                <c:pt idx="303">
                  <c:v>-0.27431234647073943</c:v>
                </c:pt>
                <c:pt idx="304">
                  <c:v>-0.21265283016482744</c:v>
                </c:pt>
                <c:pt idx="305">
                  <c:v>-0.5478771109546916</c:v>
                </c:pt>
                <c:pt idx="306">
                  <c:v>-0.18189727732205221</c:v>
                </c:pt>
                <c:pt idx="307">
                  <c:v>-0.27297815164407008</c:v>
                </c:pt>
                <c:pt idx="308">
                  <c:v>-0.39892531762142946</c:v>
                </c:pt>
                <c:pt idx="309">
                  <c:v>-0.38895307478585694</c:v>
                </c:pt>
                <c:pt idx="310">
                  <c:v>-0.19798994306153692</c:v>
                </c:pt>
                <c:pt idx="311">
                  <c:v>-0.18579073714796354</c:v>
                </c:pt>
                <c:pt idx="312">
                  <c:v>-0.32264342595708867</c:v>
                </c:pt>
                <c:pt idx="313">
                  <c:v>-0.26410903525981283</c:v>
                </c:pt>
                <c:pt idx="314">
                  <c:v>-0.42053806747007266</c:v>
                </c:pt>
                <c:pt idx="315">
                  <c:v>-0.24744535703139872</c:v>
                </c:pt>
                <c:pt idx="316">
                  <c:v>-0.24515225001286456</c:v>
                </c:pt>
                <c:pt idx="317">
                  <c:v>-0.34846621501848918</c:v>
                </c:pt>
                <c:pt idx="318">
                  <c:v>-0.52570016696146826</c:v>
                </c:pt>
                <c:pt idx="319">
                  <c:v>-0.41623890311317885</c:v>
                </c:pt>
                <c:pt idx="320">
                  <c:v>-0.24314400781566259</c:v>
                </c:pt>
                <c:pt idx="321">
                  <c:v>-0.37036912246651316</c:v>
                </c:pt>
                <c:pt idx="322">
                  <c:v>-0.22555100899235728</c:v>
                </c:pt>
                <c:pt idx="323">
                  <c:v>-0.16355912401072636</c:v>
                </c:pt>
                <c:pt idx="324">
                  <c:v>-0.170881798407296</c:v>
                </c:pt>
                <c:pt idx="325">
                  <c:v>-0.48656481961463754</c:v>
                </c:pt>
                <c:pt idx="326">
                  <c:v>-0.33493640883394443</c:v>
                </c:pt>
                <c:pt idx="327">
                  <c:v>-0.31297603389888701</c:v>
                </c:pt>
                <c:pt idx="328">
                  <c:v>-0.25263013079444208</c:v>
                </c:pt>
                <c:pt idx="329">
                  <c:v>-0.35930955127386888</c:v>
                </c:pt>
                <c:pt idx="330">
                  <c:v>-0.42525777513243351</c:v>
                </c:pt>
                <c:pt idx="331">
                  <c:v>-0.23370030872395303</c:v>
                </c:pt>
                <c:pt idx="332">
                  <c:v>-0.54791301664034164</c:v>
                </c:pt>
                <c:pt idx="333">
                  <c:v>-0.16342981624193686</c:v>
                </c:pt>
                <c:pt idx="334">
                  <c:v>-0.36794698902476419</c:v>
                </c:pt>
                <c:pt idx="335">
                  <c:v>-0.30600254685515182</c:v>
                </c:pt>
                <c:pt idx="336">
                  <c:v>-0.20883640793009398</c:v>
                </c:pt>
                <c:pt idx="337">
                  <c:v>-0.15209456592115125</c:v>
                </c:pt>
                <c:pt idx="338">
                  <c:v>-0.30784986282106752</c:v>
                </c:pt>
                <c:pt idx="339">
                  <c:v>-2.585415314948214E-2</c:v>
                </c:pt>
                <c:pt idx="340">
                  <c:v>-0.34724490268413033</c:v>
                </c:pt>
                <c:pt idx="341">
                  <c:v>-0.25625677968315846</c:v>
                </c:pt>
                <c:pt idx="342">
                  <c:v>-0.42658021049568445</c:v>
                </c:pt>
                <c:pt idx="343">
                  <c:v>-0.27330766936975942</c:v>
                </c:pt>
                <c:pt idx="344">
                  <c:v>-0.38567806514237968</c:v>
                </c:pt>
                <c:pt idx="345">
                  <c:v>-0.12418070847924083</c:v>
                </c:pt>
                <c:pt idx="346">
                  <c:v>-0.46753054484251927</c:v>
                </c:pt>
                <c:pt idx="347">
                  <c:v>-0.42246491070908393</c:v>
                </c:pt>
                <c:pt idx="348">
                  <c:v>-0.21288445048445179</c:v>
                </c:pt>
                <c:pt idx="349">
                  <c:v>-0.44591814513663541</c:v>
                </c:pt>
                <c:pt idx="350">
                  <c:v>-4.6155799916209515E-2</c:v>
                </c:pt>
                <c:pt idx="351">
                  <c:v>-0.23663355974421657</c:v>
                </c:pt>
                <c:pt idx="352">
                  <c:v>-0.38781140526588637</c:v>
                </c:pt>
                <c:pt idx="353">
                  <c:v>-9.8821615785836814E-2</c:v>
                </c:pt>
                <c:pt idx="354">
                  <c:v>-0.25600107252184612</c:v>
                </c:pt>
                <c:pt idx="355">
                  <c:v>-0.26850700496361118</c:v>
                </c:pt>
                <c:pt idx="356">
                  <c:v>-0.18243727350213373</c:v>
                </c:pt>
                <c:pt idx="357">
                  <c:v>-0.18471506179210576</c:v>
                </c:pt>
                <c:pt idx="358">
                  <c:v>-0.19719082514066338</c:v>
                </c:pt>
                <c:pt idx="359">
                  <c:v>-0.33790685167099893</c:v>
                </c:pt>
                <c:pt idx="360">
                  <c:v>-0.13146426605624209</c:v>
                </c:pt>
                <c:pt idx="361">
                  <c:v>-0.38224558254125884</c:v>
                </c:pt>
                <c:pt idx="362">
                  <c:v>-0.33510947407528557</c:v>
                </c:pt>
                <c:pt idx="363">
                  <c:v>-0.3181884259345224</c:v>
                </c:pt>
                <c:pt idx="364">
                  <c:v>-0.26644816090986451</c:v>
                </c:pt>
                <c:pt idx="365">
                  <c:v>-0.38813716686041067</c:v>
                </c:pt>
                <c:pt idx="366">
                  <c:v>-0.50675216197333006</c:v>
                </c:pt>
                <c:pt idx="367">
                  <c:v>-0.32672083410999675</c:v>
                </c:pt>
                <c:pt idx="368">
                  <c:v>-0.49257958300932941</c:v>
                </c:pt>
                <c:pt idx="369">
                  <c:v>-0.38682830456758843</c:v>
                </c:pt>
                <c:pt idx="370">
                  <c:v>-0.43182535623368756</c:v>
                </c:pt>
                <c:pt idx="371">
                  <c:v>-0.30741972790314842</c:v>
                </c:pt>
                <c:pt idx="372">
                  <c:v>-0.28219580810871525</c:v>
                </c:pt>
                <c:pt idx="373">
                  <c:v>-0.35938350177439815</c:v>
                </c:pt>
                <c:pt idx="374">
                  <c:v>-0.43983399120626793</c:v>
                </c:pt>
                <c:pt idx="375">
                  <c:v>-0.2242277561957364</c:v>
                </c:pt>
                <c:pt idx="376">
                  <c:v>-0.5200672972791468</c:v>
                </c:pt>
                <c:pt idx="377">
                  <c:v>-0.28092430228905929</c:v>
                </c:pt>
                <c:pt idx="378">
                  <c:v>-0.46011287434717485</c:v>
                </c:pt>
                <c:pt idx="379">
                  <c:v>-0.27945483051527031</c:v>
                </c:pt>
                <c:pt idx="380">
                  <c:v>-0.22795027758076591</c:v>
                </c:pt>
                <c:pt idx="381">
                  <c:v>-0.51609309252072322</c:v>
                </c:pt>
                <c:pt idx="382">
                  <c:v>-0.24957666421989633</c:v>
                </c:pt>
                <c:pt idx="383">
                  <c:v>-0.23059099731950816</c:v>
                </c:pt>
                <c:pt idx="384">
                  <c:v>-0.54551221532943139</c:v>
                </c:pt>
                <c:pt idx="385">
                  <c:v>-0.27406958397722014</c:v>
                </c:pt>
                <c:pt idx="386">
                  <c:v>-0.22215225768114868</c:v>
                </c:pt>
                <c:pt idx="387">
                  <c:v>-0.30450721670905334</c:v>
                </c:pt>
                <c:pt idx="388">
                  <c:v>-0.14372139004870851</c:v>
                </c:pt>
                <c:pt idx="389">
                  <c:v>-8.5920921376437476E-2</c:v>
                </c:pt>
                <c:pt idx="390">
                  <c:v>-0.21571509327365046</c:v>
                </c:pt>
                <c:pt idx="391">
                  <c:v>-0.31243182127278157</c:v>
                </c:pt>
                <c:pt idx="392">
                  <c:v>-0.34389744754197227</c:v>
                </c:pt>
                <c:pt idx="393">
                  <c:v>-0.18101696022107674</c:v>
                </c:pt>
                <c:pt idx="394">
                  <c:v>-0.38619815896312559</c:v>
                </c:pt>
                <c:pt idx="395">
                  <c:v>-0.31384838738964338</c:v>
                </c:pt>
                <c:pt idx="396">
                  <c:v>-0.24581602903529537</c:v>
                </c:pt>
                <c:pt idx="397">
                  <c:v>-0.40307022638041162</c:v>
                </c:pt>
                <c:pt idx="398">
                  <c:v>-8.9489349573729726E-2</c:v>
                </c:pt>
                <c:pt idx="399">
                  <c:v>-0.31130849158025048</c:v>
                </c:pt>
                <c:pt idx="400">
                  <c:v>-0.18705794259350791</c:v>
                </c:pt>
                <c:pt idx="401">
                  <c:v>-0.53546966365010562</c:v>
                </c:pt>
                <c:pt idx="402">
                  <c:v>-0.29770292723210823</c:v>
                </c:pt>
                <c:pt idx="403">
                  <c:v>-0.26316734531773162</c:v>
                </c:pt>
                <c:pt idx="404">
                  <c:v>-0.29920683459623743</c:v>
                </c:pt>
                <c:pt idx="405">
                  <c:v>-0.39134156347992294</c:v>
                </c:pt>
                <c:pt idx="406">
                  <c:v>-0.29857182808040655</c:v>
                </c:pt>
                <c:pt idx="407">
                  <c:v>-0.15965671971593104</c:v>
                </c:pt>
                <c:pt idx="408">
                  <c:v>-0.28007128099736917</c:v>
                </c:pt>
                <c:pt idx="409">
                  <c:v>-0.46013671682480217</c:v>
                </c:pt>
                <c:pt idx="410">
                  <c:v>-0.30711662364268344</c:v>
                </c:pt>
                <c:pt idx="411">
                  <c:v>-0.17153899292854013</c:v>
                </c:pt>
                <c:pt idx="412">
                  <c:v>-0.45092711456374435</c:v>
                </c:pt>
                <c:pt idx="413">
                  <c:v>-0.32327743314208551</c:v>
                </c:pt>
                <c:pt idx="414">
                  <c:v>-0.36865386142075957</c:v>
                </c:pt>
                <c:pt idx="415">
                  <c:v>-0.13919499905913271</c:v>
                </c:pt>
                <c:pt idx="416">
                  <c:v>-0.23737980519030324</c:v>
                </c:pt>
                <c:pt idx="417">
                  <c:v>-0.43277410557974794</c:v>
                </c:pt>
                <c:pt idx="418">
                  <c:v>-0.26718278207446844</c:v>
                </c:pt>
                <c:pt idx="419">
                  <c:v>-0.23533533506183693</c:v>
                </c:pt>
                <c:pt idx="420">
                  <c:v>-0.31954278615703685</c:v>
                </c:pt>
                <c:pt idx="421">
                  <c:v>-0.43352376698888317</c:v>
                </c:pt>
                <c:pt idx="422">
                  <c:v>-0.33979100907158299</c:v>
                </c:pt>
                <c:pt idx="423">
                  <c:v>-0.25157417212692967</c:v>
                </c:pt>
                <c:pt idx="424">
                  <c:v>-0.39336505395734433</c:v>
                </c:pt>
                <c:pt idx="425">
                  <c:v>-0.14183062287500633</c:v>
                </c:pt>
                <c:pt idx="426">
                  <c:v>-0.62266377211181745</c:v>
                </c:pt>
                <c:pt idx="427">
                  <c:v>-0.19884104875173941</c:v>
                </c:pt>
                <c:pt idx="428">
                  <c:v>-0.34293487920677823</c:v>
                </c:pt>
                <c:pt idx="429">
                  <c:v>-0.17632088448633562</c:v>
                </c:pt>
                <c:pt idx="430">
                  <c:v>-0.40799850583497888</c:v>
                </c:pt>
                <c:pt idx="431">
                  <c:v>-0.38699501556841831</c:v>
                </c:pt>
                <c:pt idx="432">
                  <c:v>-0.19224581503537524</c:v>
                </c:pt>
                <c:pt idx="433">
                  <c:v>-0.27032935664735031</c:v>
                </c:pt>
                <c:pt idx="434">
                  <c:v>-0.37758718711638717</c:v>
                </c:pt>
                <c:pt idx="435">
                  <c:v>-0.29374781166679725</c:v>
                </c:pt>
                <c:pt idx="436">
                  <c:v>-0.19188685120476037</c:v>
                </c:pt>
                <c:pt idx="437">
                  <c:v>-0.24851176906372821</c:v>
                </c:pt>
                <c:pt idx="438">
                  <c:v>-0.37390264986763666</c:v>
                </c:pt>
                <c:pt idx="439">
                  <c:v>-0.25290009510138284</c:v>
                </c:pt>
                <c:pt idx="440">
                  <c:v>-0.48246857956285044</c:v>
                </c:pt>
                <c:pt idx="441">
                  <c:v>-0.29168404166782214</c:v>
                </c:pt>
                <c:pt idx="442">
                  <c:v>-0.30907651831997496</c:v>
                </c:pt>
                <c:pt idx="443">
                  <c:v>-0.107809332726697</c:v>
                </c:pt>
                <c:pt idx="444">
                  <c:v>-0.26526956158315018</c:v>
                </c:pt>
                <c:pt idx="445">
                  <c:v>-0.42707162601983573</c:v>
                </c:pt>
                <c:pt idx="446">
                  <c:v>-8.4679263052427747E-2</c:v>
                </c:pt>
                <c:pt idx="447">
                  <c:v>-0.26068343314672476</c:v>
                </c:pt>
                <c:pt idx="448">
                  <c:v>-0.28113043944511179</c:v>
                </c:pt>
                <c:pt idx="449">
                  <c:v>-5.4564617116172727E-2</c:v>
                </c:pt>
                <c:pt idx="450">
                  <c:v>-0.44384378098994565</c:v>
                </c:pt>
                <c:pt idx="451">
                  <c:v>-0.17923044500347637</c:v>
                </c:pt>
                <c:pt idx="452">
                  <c:v>-0.23483319085740351</c:v>
                </c:pt>
                <c:pt idx="453">
                  <c:v>-0.37514471048425913</c:v>
                </c:pt>
                <c:pt idx="454">
                  <c:v>-7.8262726967744514E-2</c:v>
                </c:pt>
                <c:pt idx="455">
                  <c:v>-0.11201546704836685</c:v>
                </c:pt>
                <c:pt idx="456">
                  <c:v>-0.32457661292819801</c:v>
                </c:pt>
                <c:pt idx="457">
                  <c:v>-0.31087159440068562</c:v>
                </c:pt>
                <c:pt idx="458">
                  <c:v>-0.25875329908710859</c:v>
                </c:pt>
                <c:pt idx="459">
                  <c:v>-0.29215891687238038</c:v>
                </c:pt>
                <c:pt idx="460">
                  <c:v>-0.21565424127701471</c:v>
                </c:pt>
                <c:pt idx="461">
                  <c:v>-0.43532092752050189</c:v>
                </c:pt>
                <c:pt idx="462">
                  <c:v>-0.40096697142066962</c:v>
                </c:pt>
                <c:pt idx="463">
                  <c:v>-0.12066752660683842</c:v>
                </c:pt>
                <c:pt idx="464">
                  <c:v>-0.42397994952024853</c:v>
                </c:pt>
                <c:pt idx="465">
                  <c:v>-0.36373978242137756</c:v>
                </c:pt>
                <c:pt idx="466">
                  <c:v>-0.2054619498652277</c:v>
                </c:pt>
                <c:pt idx="467">
                  <c:v>-0.35330724171942213</c:v>
                </c:pt>
                <c:pt idx="468">
                  <c:v>-3.8057444671134289E-3</c:v>
                </c:pt>
                <c:pt idx="469">
                  <c:v>-0.24591418134467444</c:v>
                </c:pt>
                <c:pt idx="470">
                  <c:v>-0.28519185768865685</c:v>
                </c:pt>
                <c:pt idx="471">
                  <c:v>-0.40877749659560736</c:v>
                </c:pt>
                <c:pt idx="472">
                  <c:v>-0.36803674243717294</c:v>
                </c:pt>
                <c:pt idx="473">
                  <c:v>-0.37168787526822789</c:v>
                </c:pt>
                <c:pt idx="474">
                  <c:v>-0.31976347154991597</c:v>
                </c:pt>
                <c:pt idx="475">
                  <c:v>-0.46231700414210031</c:v>
                </c:pt>
                <c:pt idx="476">
                  <c:v>-0.43086614948490376</c:v>
                </c:pt>
                <c:pt idx="477">
                  <c:v>-0.21859356885423101</c:v>
                </c:pt>
                <c:pt idx="478">
                  <c:v>-0.26482813476716632</c:v>
                </c:pt>
                <c:pt idx="479">
                  <c:v>-0.23046408274886304</c:v>
                </c:pt>
                <c:pt idx="480">
                  <c:v>-0.1783709692658651</c:v>
                </c:pt>
                <c:pt idx="481">
                  <c:v>-0.36317348059776161</c:v>
                </c:pt>
                <c:pt idx="482">
                  <c:v>-7.6484029082161564E-2</c:v>
                </c:pt>
                <c:pt idx="483">
                  <c:v>-0.33888008535036918</c:v>
                </c:pt>
                <c:pt idx="484">
                  <c:v>-0.27138085988911653</c:v>
                </c:pt>
                <c:pt idx="485">
                  <c:v>-0.21644461641284124</c:v>
                </c:pt>
                <c:pt idx="486">
                  <c:v>-0.12136069520204708</c:v>
                </c:pt>
                <c:pt idx="487">
                  <c:v>-0.30549535072898376</c:v>
                </c:pt>
                <c:pt idx="488">
                  <c:v>-0.42608292273939757</c:v>
                </c:pt>
                <c:pt idx="489">
                  <c:v>-0.31115430796858606</c:v>
                </c:pt>
                <c:pt idx="490">
                  <c:v>-0.31576203349513199</c:v>
                </c:pt>
                <c:pt idx="491">
                  <c:v>-0.39759816405247483</c:v>
                </c:pt>
                <c:pt idx="492">
                  <c:v>-0.64292092055939176</c:v>
                </c:pt>
                <c:pt idx="493">
                  <c:v>-0.33072039443314782</c:v>
                </c:pt>
                <c:pt idx="494">
                  <c:v>-0.45758179823137801</c:v>
                </c:pt>
                <c:pt idx="495">
                  <c:v>-0.19497093330277393</c:v>
                </c:pt>
                <c:pt idx="496">
                  <c:v>-0.2856875054489349</c:v>
                </c:pt>
                <c:pt idx="497">
                  <c:v>-0.47592499996622273</c:v>
                </c:pt>
                <c:pt idx="498">
                  <c:v>-0.25692511141300811</c:v>
                </c:pt>
                <c:pt idx="499">
                  <c:v>-0.27569492949970142</c:v>
                </c:pt>
              </c:numCache>
            </c:numRef>
          </c:yVal>
        </c:ser>
        <c:axId val="69139456"/>
        <c:axId val="47956736"/>
      </c:scatterChart>
      <c:valAx>
        <c:axId val="6913945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crossAx val="47956736"/>
        <c:crosses val="autoZero"/>
        <c:crossBetween val="midCat"/>
      </c:valAx>
      <c:valAx>
        <c:axId val="47956736"/>
        <c:scaling>
          <c:orientation val="minMax"/>
        </c:scaling>
        <c:axPos val="l"/>
        <c:majorGridlines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crossAx val="69139456"/>
        <c:crosses val="autoZero"/>
        <c:crossBetween val="midCat"/>
        <c:majorUnit val="0.2"/>
      </c:valAx>
    </c:plotArea>
    <c:legend>
      <c:legendPos val="b"/>
      <c:layout/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scatterChart>
        <c:scatterStyle val="lineMarker"/>
        <c:ser>
          <c:idx val="0"/>
          <c:order val="0"/>
          <c:tx>
            <c:v>0% G</c:v>
          </c:tx>
          <c:spPr>
            <a:ln w="28575">
              <a:noFill/>
            </a:ln>
          </c:spPr>
          <c:xVal>
            <c:numRef>
              <c:f>'A-H-A A'!$A$3:$A$502</c:f>
              <c:numCache>
                <c:formatCode>General</c:formatCode>
                <c:ptCount val="500"/>
                <c:pt idx="0">
                  <c:v>6.4460833988093616E-2</c:v>
                </c:pt>
                <c:pt idx="1">
                  <c:v>0.10773946729731132</c:v>
                </c:pt>
                <c:pt idx="2">
                  <c:v>0.12731067039874783</c:v>
                </c:pt>
                <c:pt idx="3">
                  <c:v>5.1992694430693119E-2</c:v>
                </c:pt>
                <c:pt idx="4">
                  <c:v>0.13564005590952422</c:v>
                </c:pt>
                <c:pt idx="5">
                  <c:v>0.15744686807992858</c:v>
                </c:pt>
                <c:pt idx="6">
                  <c:v>4.0502374740785482E-2</c:v>
                </c:pt>
                <c:pt idx="7">
                  <c:v>0.13049500124864735</c:v>
                </c:pt>
                <c:pt idx="8">
                  <c:v>-6.4708399904163702E-2</c:v>
                </c:pt>
                <c:pt idx="9">
                  <c:v>4.2361786467007403E-2</c:v>
                </c:pt>
                <c:pt idx="10">
                  <c:v>-2.9709109678655527E-3</c:v>
                </c:pt>
                <c:pt idx="11">
                  <c:v>8.6847784638137263E-2</c:v>
                </c:pt>
                <c:pt idx="12">
                  <c:v>7.5179385191015635E-2</c:v>
                </c:pt>
                <c:pt idx="13">
                  <c:v>2.2949584892475519E-2</c:v>
                </c:pt>
                <c:pt idx="14">
                  <c:v>-5.8644555951563877E-2</c:v>
                </c:pt>
                <c:pt idx="15">
                  <c:v>8.8569322589017549E-2</c:v>
                </c:pt>
                <c:pt idx="16">
                  <c:v>0.11668598502230658</c:v>
                </c:pt>
                <c:pt idx="17">
                  <c:v>9.5102751499616084E-2</c:v>
                </c:pt>
                <c:pt idx="18">
                  <c:v>6.4357583786475913E-3</c:v>
                </c:pt>
                <c:pt idx="19">
                  <c:v>2.1398505370737578E-2</c:v>
                </c:pt>
                <c:pt idx="20">
                  <c:v>5.7118840485920544E-2</c:v>
                </c:pt>
                <c:pt idx="21">
                  <c:v>5.2761308182083827E-2</c:v>
                </c:pt>
                <c:pt idx="22">
                  <c:v>8.4740289829006693E-2</c:v>
                </c:pt>
                <c:pt idx="23">
                  <c:v>6.5941864670491485E-2</c:v>
                </c:pt>
                <c:pt idx="24">
                  <c:v>0.16415555337306387</c:v>
                </c:pt>
                <c:pt idx="25">
                  <c:v>4.5545392283239276E-2</c:v>
                </c:pt>
                <c:pt idx="26">
                  <c:v>3.3337999537306214E-2</c:v>
                </c:pt>
                <c:pt idx="27">
                  <c:v>0.15050560541762453</c:v>
                </c:pt>
                <c:pt idx="28">
                  <c:v>6.3572158890543809E-2</c:v>
                </c:pt>
                <c:pt idx="29">
                  <c:v>-4.9454797104025783E-2</c:v>
                </c:pt>
                <c:pt idx="30">
                  <c:v>3.7747458518733651E-2</c:v>
                </c:pt>
                <c:pt idx="31">
                  <c:v>0.10527746111438455</c:v>
                </c:pt>
                <c:pt idx="32">
                  <c:v>6.0225587553516084E-2</c:v>
                </c:pt>
                <c:pt idx="33">
                  <c:v>3.4894391260904691E-2</c:v>
                </c:pt>
                <c:pt idx="34">
                  <c:v>8.7454767110921997E-2</c:v>
                </c:pt>
                <c:pt idx="35">
                  <c:v>4.3309099258476133E-2</c:v>
                </c:pt>
                <c:pt idx="36">
                  <c:v>4.0288212513254755E-2</c:v>
                </c:pt>
                <c:pt idx="37">
                  <c:v>8.6555359138208877E-3</c:v>
                </c:pt>
                <c:pt idx="38">
                  <c:v>0.13684953982204251</c:v>
                </c:pt>
                <c:pt idx="39">
                  <c:v>0.1181530184740361</c:v>
                </c:pt>
                <c:pt idx="40">
                  <c:v>9.9205086760220565E-2</c:v>
                </c:pt>
                <c:pt idx="41">
                  <c:v>0.15381628815438508</c:v>
                </c:pt>
                <c:pt idx="42">
                  <c:v>0.20971046851696726</c:v>
                </c:pt>
                <c:pt idx="43">
                  <c:v>2.55876758883717E-2</c:v>
                </c:pt>
                <c:pt idx="44">
                  <c:v>7.5059872202454067E-2</c:v>
                </c:pt>
                <c:pt idx="45">
                  <c:v>0.11486484245610606</c:v>
                </c:pt>
                <c:pt idx="46">
                  <c:v>0.11673275634392873</c:v>
                </c:pt>
                <c:pt idx="47">
                  <c:v>0.14998585489526375</c:v>
                </c:pt>
                <c:pt idx="48">
                  <c:v>5.7641708402719656E-2</c:v>
                </c:pt>
                <c:pt idx="49">
                  <c:v>5.0137571839130542E-2</c:v>
                </c:pt>
                <c:pt idx="50">
                  <c:v>0.10293288102169262</c:v>
                </c:pt>
                <c:pt idx="51">
                  <c:v>6.3328837495015874E-2</c:v>
                </c:pt>
                <c:pt idx="52">
                  <c:v>1.2659573994392683E-2</c:v>
                </c:pt>
                <c:pt idx="53">
                  <c:v>-2.6007943088214645E-3</c:v>
                </c:pt>
                <c:pt idx="54">
                  <c:v>-3.579044763305661E-2</c:v>
                </c:pt>
                <c:pt idx="55">
                  <c:v>0.12504493797779975</c:v>
                </c:pt>
                <c:pt idx="56">
                  <c:v>0.11084874446196109</c:v>
                </c:pt>
                <c:pt idx="57">
                  <c:v>-2.1441508932956641E-2</c:v>
                </c:pt>
                <c:pt idx="58">
                  <c:v>0.1105152682239512</c:v>
                </c:pt>
                <c:pt idx="59">
                  <c:v>-6.3684278182793416E-2</c:v>
                </c:pt>
                <c:pt idx="60">
                  <c:v>6.5043839406135159E-2</c:v>
                </c:pt>
                <c:pt idx="61">
                  <c:v>5.8711396008237923E-2</c:v>
                </c:pt>
                <c:pt idx="62">
                  <c:v>5.2717190207791842E-3</c:v>
                </c:pt>
                <c:pt idx="63">
                  <c:v>0.14731197124827589</c:v>
                </c:pt>
                <c:pt idx="64">
                  <c:v>-1.2172705480156362E-2</c:v>
                </c:pt>
                <c:pt idx="65">
                  <c:v>7.1779237723921113E-2</c:v>
                </c:pt>
                <c:pt idx="66">
                  <c:v>3.7798596279477431E-2</c:v>
                </c:pt>
                <c:pt idx="67">
                  <c:v>-4.1171203797951257E-2</c:v>
                </c:pt>
                <c:pt idx="68">
                  <c:v>1.9081671716222146E-2</c:v>
                </c:pt>
                <c:pt idx="69">
                  <c:v>5.4049753248937224E-2</c:v>
                </c:pt>
                <c:pt idx="70">
                  <c:v>0.25932559300470642</c:v>
                </c:pt>
                <c:pt idx="71">
                  <c:v>0.11741069661924514</c:v>
                </c:pt>
                <c:pt idx="72">
                  <c:v>2.7536533121850202E-2</c:v>
                </c:pt>
                <c:pt idx="73">
                  <c:v>1.1576745592176588E-2</c:v>
                </c:pt>
                <c:pt idx="74">
                  <c:v>8.1154314389305204E-2</c:v>
                </c:pt>
                <c:pt idx="75">
                  <c:v>-0.1273820377431063</c:v>
                </c:pt>
                <c:pt idx="76">
                  <c:v>4.8935562278287256E-2</c:v>
                </c:pt>
                <c:pt idx="77">
                  <c:v>4.3910029776086004E-2</c:v>
                </c:pt>
                <c:pt idx="78">
                  <c:v>0.10289636302357692</c:v>
                </c:pt>
                <c:pt idx="79">
                  <c:v>2.893419709853115E-2</c:v>
                </c:pt>
                <c:pt idx="80">
                  <c:v>7.8613349975167085E-2</c:v>
                </c:pt>
                <c:pt idx="81">
                  <c:v>0.10002278618546001</c:v>
                </c:pt>
                <c:pt idx="82">
                  <c:v>0.19272754583436241</c:v>
                </c:pt>
                <c:pt idx="83">
                  <c:v>0.10053680148761811</c:v>
                </c:pt>
                <c:pt idx="84">
                  <c:v>6.7238899883105732E-2</c:v>
                </c:pt>
                <c:pt idx="85">
                  <c:v>8.9727673244357528E-2</c:v>
                </c:pt>
                <c:pt idx="86">
                  <c:v>-8.1322686656999529E-2</c:v>
                </c:pt>
                <c:pt idx="87">
                  <c:v>7.7619513724031822E-2</c:v>
                </c:pt>
                <c:pt idx="88">
                  <c:v>0.11205570229312152</c:v>
                </c:pt>
                <c:pt idx="89">
                  <c:v>9.1701985375668246E-2</c:v>
                </c:pt>
                <c:pt idx="90">
                  <c:v>2.4103222415341886E-2</c:v>
                </c:pt>
                <c:pt idx="91">
                  <c:v>0.13285775119740181</c:v>
                </c:pt>
                <c:pt idx="92">
                  <c:v>0.11118575800730246</c:v>
                </c:pt>
                <c:pt idx="93">
                  <c:v>-1.8432518689487535E-2</c:v>
                </c:pt>
                <c:pt idx="94">
                  <c:v>0.12116875515491372</c:v>
                </c:pt>
                <c:pt idx="95">
                  <c:v>1.4112482031625129E-2</c:v>
                </c:pt>
                <c:pt idx="96">
                  <c:v>-1.8617543634027785E-2</c:v>
                </c:pt>
                <c:pt idx="97">
                  <c:v>2.6527374375460211E-2</c:v>
                </c:pt>
                <c:pt idx="98">
                  <c:v>6.3876601986054854E-2</c:v>
                </c:pt>
                <c:pt idx="99">
                  <c:v>7.9483932019215831E-2</c:v>
                </c:pt>
                <c:pt idx="100">
                  <c:v>-3.0966484167914969E-2</c:v>
                </c:pt>
                <c:pt idx="101">
                  <c:v>5.0999268060969757E-2</c:v>
                </c:pt>
                <c:pt idx="102">
                  <c:v>0.10006593568292715</c:v>
                </c:pt>
                <c:pt idx="103">
                  <c:v>8.971163817538233E-2</c:v>
                </c:pt>
                <c:pt idx="104">
                  <c:v>9.5660763733990059E-2</c:v>
                </c:pt>
                <c:pt idx="105">
                  <c:v>6.062006487248256E-2</c:v>
                </c:pt>
                <c:pt idx="106">
                  <c:v>0.12148156536870999</c:v>
                </c:pt>
                <c:pt idx="107">
                  <c:v>7.4505791489644424E-2</c:v>
                </c:pt>
                <c:pt idx="108">
                  <c:v>0.14320901402516173</c:v>
                </c:pt>
                <c:pt idx="109">
                  <c:v>2.6724637638644862E-2</c:v>
                </c:pt>
                <c:pt idx="110">
                  <c:v>7.4170290837683922E-2</c:v>
                </c:pt>
                <c:pt idx="111">
                  <c:v>0.10893229137449639</c:v>
                </c:pt>
                <c:pt idx="112">
                  <c:v>7.5764919625859073E-2</c:v>
                </c:pt>
                <c:pt idx="113">
                  <c:v>4.0429944865652261E-2</c:v>
                </c:pt>
                <c:pt idx="114">
                  <c:v>0.13917855128656587</c:v>
                </c:pt>
                <c:pt idx="115">
                  <c:v>-1.1737489895490128E-2</c:v>
                </c:pt>
                <c:pt idx="116">
                  <c:v>0.1215617933672052</c:v>
                </c:pt>
                <c:pt idx="117">
                  <c:v>0.14497216967637391</c:v>
                </c:pt>
                <c:pt idx="118">
                  <c:v>0.1942875648218399</c:v>
                </c:pt>
                <c:pt idx="119">
                  <c:v>8.5599373113484284E-2</c:v>
                </c:pt>
                <c:pt idx="120">
                  <c:v>0.18851675898301901</c:v>
                </c:pt>
                <c:pt idx="121">
                  <c:v>3.1793364934442243E-3</c:v>
                </c:pt>
                <c:pt idx="122">
                  <c:v>5.1181918481230868E-2</c:v>
                </c:pt>
                <c:pt idx="123">
                  <c:v>0.10704182991564506</c:v>
                </c:pt>
                <c:pt idx="124">
                  <c:v>1.44965815251094E-2</c:v>
                </c:pt>
                <c:pt idx="125">
                  <c:v>0.12268318248864081</c:v>
                </c:pt>
                <c:pt idx="126">
                  <c:v>5.5723146387598788E-2</c:v>
                </c:pt>
                <c:pt idx="127">
                  <c:v>3.144739094614641E-2</c:v>
                </c:pt>
                <c:pt idx="128">
                  <c:v>2.0449985445645049E-2</c:v>
                </c:pt>
                <c:pt idx="129">
                  <c:v>0.14807360306562922</c:v>
                </c:pt>
                <c:pt idx="130">
                  <c:v>0.17849749270233703</c:v>
                </c:pt>
                <c:pt idx="131">
                  <c:v>0.10810573377373671</c:v>
                </c:pt>
                <c:pt idx="132">
                  <c:v>9.791201793264058E-2</c:v>
                </c:pt>
                <c:pt idx="133">
                  <c:v>9.0032314017950588E-2</c:v>
                </c:pt>
                <c:pt idx="134">
                  <c:v>0.13053120688429382</c:v>
                </c:pt>
                <c:pt idx="135">
                  <c:v>4.5519721584945114E-3</c:v>
                </c:pt>
                <c:pt idx="136">
                  <c:v>7.3352234920601774E-3</c:v>
                </c:pt>
                <c:pt idx="137">
                  <c:v>0.1059730872786457</c:v>
                </c:pt>
                <c:pt idx="138">
                  <c:v>0.15268313931006094</c:v>
                </c:pt>
                <c:pt idx="139">
                  <c:v>1.7544912663698377E-2</c:v>
                </c:pt>
                <c:pt idx="140">
                  <c:v>8.9442266018205499E-2</c:v>
                </c:pt>
                <c:pt idx="141">
                  <c:v>0.13668076547205688</c:v>
                </c:pt>
                <c:pt idx="142">
                  <c:v>-1.1664438427175489E-2</c:v>
                </c:pt>
                <c:pt idx="143">
                  <c:v>3.7871724582001692E-2</c:v>
                </c:pt>
                <c:pt idx="144">
                  <c:v>8.2506625949405527E-2</c:v>
                </c:pt>
                <c:pt idx="145">
                  <c:v>0.10589180775267742</c:v>
                </c:pt>
                <c:pt idx="146">
                  <c:v>7.3437052278050807E-2</c:v>
                </c:pt>
                <c:pt idx="147">
                  <c:v>5.4348587018960122E-2</c:v>
                </c:pt>
                <c:pt idx="148">
                  <c:v>5.2111125752895962E-2</c:v>
                </c:pt>
                <c:pt idx="149">
                  <c:v>7.4813210290753995E-2</c:v>
                </c:pt>
                <c:pt idx="150">
                  <c:v>3.0701841094133597E-2</c:v>
                </c:pt>
                <c:pt idx="151">
                  <c:v>0.10751661731251609</c:v>
                </c:pt>
                <c:pt idx="152">
                  <c:v>1.0260866954875049E-2</c:v>
                </c:pt>
                <c:pt idx="153">
                  <c:v>0.11213430535595972</c:v>
                </c:pt>
                <c:pt idx="154">
                  <c:v>0.13593211790062745</c:v>
                </c:pt>
                <c:pt idx="155">
                  <c:v>7.1472995075560028E-2</c:v>
                </c:pt>
                <c:pt idx="156">
                  <c:v>0.1090833216988816</c:v>
                </c:pt>
                <c:pt idx="157">
                  <c:v>1.7655925873753621E-2</c:v>
                </c:pt>
                <c:pt idx="158">
                  <c:v>6.7868893851581444E-2</c:v>
                </c:pt>
                <c:pt idx="159">
                  <c:v>1.8165648129665635E-2</c:v>
                </c:pt>
                <c:pt idx="160">
                  <c:v>4.3536139440860863E-2</c:v>
                </c:pt>
                <c:pt idx="161">
                  <c:v>0.12184828222269532</c:v>
                </c:pt>
                <c:pt idx="162">
                  <c:v>1.9812129550204383E-2</c:v>
                </c:pt>
                <c:pt idx="163">
                  <c:v>0.1690457162800349</c:v>
                </c:pt>
                <c:pt idx="164">
                  <c:v>4.1545385799851654E-2</c:v>
                </c:pt>
                <c:pt idx="165">
                  <c:v>4.1842977809519823E-2</c:v>
                </c:pt>
                <c:pt idx="166">
                  <c:v>6.0649539679220946E-3</c:v>
                </c:pt>
                <c:pt idx="167">
                  <c:v>8.3872336282595772E-2</c:v>
                </c:pt>
                <c:pt idx="168">
                  <c:v>0.2041140376748479</c:v>
                </c:pt>
                <c:pt idx="169">
                  <c:v>0.10325733862552142</c:v>
                </c:pt>
                <c:pt idx="170">
                  <c:v>7.1502319612439941E-2</c:v>
                </c:pt>
                <c:pt idx="171">
                  <c:v>0.13554014749892426</c:v>
                </c:pt>
                <c:pt idx="172">
                  <c:v>-2.9296274613851814E-2</c:v>
                </c:pt>
                <c:pt idx="173">
                  <c:v>0.12759488623365217</c:v>
                </c:pt>
                <c:pt idx="174">
                  <c:v>1.4534277508650656E-2</c:v>
                </c:pt>
                <c:pt idx="175">
                  <c:v>2.5617085183706652E-2</c:v>
                </c:pt>
                <c:pt idx="176">
                  <c:v>0.1285784097892427</c:v>
                </c:pt>
                <c:pt idx="177">
                  <c:v>0.12328618743474003</c:v>
                </c:pt>
                <c:pt idx="178">
                  <c:v>-2.1772297197812651E-3</c:v>
                </c:pt>
                <c:pt idx="179">
                  <c:v>5.0530723350729584E-2</c:v>
                </c:pt>
                <c:pt idx="180">
                  <c:v>4.4050168831085784E-2</c:v>
                </c:pt>
                <c:pt idx="181">
                  <c:v>0.15861900229073891</c:v>
                </c:pt>
                <c:pt idx="182">
                  <c:v>6.7329051233704071E-2</c:v>
                </c:pt>
                <c:pt idx="183">
                  <c:v>0.1813301262579477</c:v>
                </c:pt>
                <c:pt idx="184">
                  <c:v>8.5652844701681052E-2</c:v>
                </c:pt>
                <c:pt idx="185">
                  <c:v>0.10262653520533463</c:v>
                </c:pt>
                <c:pt idx="186">
                  <c:v>4.1798790789455614E-2</c:v>
                </c:pt>
                <c:pt idx="187">
                  <c:v>9.6404515812906974E-2</c:v>
                </c:pt>
                <c:pt idx="188">
                  <c:v>-2.7828664312722941E-2</c:v>
                </c:pt>
                <c:pt idx="189">
                  <c:v>9.2570239890116313E-2</c:v>
                </c:pt>
                <c:pt idx="190">
                  <c:v>8.811962846027474E-2</c:v>
                </c:pt>
                <c:pt idx="191">
                  <c:v>2.4625818807897611E-2</c:v>
                </c:pt>
                <c:pt idx="192">
                  <c:v>7.3107713409875513E-2</c:v>
                </c:pt>
                <c:pt idx="193">
                  <c:v>5.7046065457061333E-2</c:v>
                </c:pt>
                <c:pt idx="194">
                  <c:v>5.8087831155050104E-2</c:v>
                </c:pt>
                <c:pt idx="195">
                  <c:v>6.8911514135862634E-2</c:v>
                </c:pt>
                <c:pt idx="196">
                  <c:v>3.2651261538216118E-2</c:v>
                </c:pt>
                <c:pt idx="197">
                  <c:v>4.9855054536212723E-2</c:v>
                </c:pt>
                <c:pt idx="198">
                  <c:v>1.9259618894662843E-2</c:v>
                </c:pt>
                <c:pt idx="199">
                  <c:v>0.113660718785582</c:v>
                </c:pt>
                <c:pt idx="200">
                  <c:v>8.8383003758733841E-2</c:v>
                </c:pt>
                <c:pt idx="201">
                  <c:v>4.6947090110046434E-2</c:v>
                </c:pt>
                <c:pt idx="202">
                  <c:v>9.5885313260936772E-3</c:v>
                </c:pt>
                <c:pt idx="203">
                  <c:v>-2.7883244244708092E-2</c:v>
                </c:pt>
                <c:pt idx="204">
                  <c:v>0.18312471242988787</c:v>
                </c:pt>
                <c:pt idx="205">
                  <c:v>0.14148353058924301</c:v>
                </c:pt>
                <c:pt idx="206">
                  <c:v>0.15043458543590449</c:v>
                </c:pt>
                <c:pt idx="207">
                  <c:v>2.4386047539276336E-4</c:v>
                </c:pt>
                <c:pt idx="208">
                  <c:v>9.849678369210145E-2</c:v>
                </c:pt>
                <c:pt idx="209">
                  <c:v>0.11447203016385053</c:v>
                </c:pt>
                <c:pt idx="210">
                  <c:v>0.11860857651358322</c:v>
                </c:pt>
                <c:pt idx="211">
                  <c:v>9.563892606894657E-2</c:v>
                </c:pt>
                <c:pt idx="212">
                  <c:v>6.5910094584900963E-2</c:v>
                </c:pt>
                <c:pt idx="213">
                  <c:v>0.14829455908217767</c:v>
                </c:pt>
                <c:pt idx="214">
                  <c:v>4.6137003601410806E-2</c:v>
                </c:pt>
                <c:pt idx="215">
                  <c:v>-3.8000967478643683E-3</c:v>
                </c:pt>
                <c:pt idx="216">
                  <c:v>5.0527901200573412E-2</c:v>
                </c:pt>
                <c:pt idx="217">
                  <c:v>0.12476826898735957</c:v>
                </c:pt>
                <c:pt idx="218">
                  <c:v>9.9012904249053228E-3</c:v>
                </c:pt>
                <c:pt idx="219">
                  <c:v>8.8202604953675517E-2</c:v>
                </c:pt>
                <c:pt idx="220">
                  <c:v>8.120227342723399E-2</c:v>
                </c:pt>
                <c:pt idx="221">
                  <c:v>9.6063297229074196E-2</c:v>
                </c:pt>
                <c:pt idx="222">
                  <c:v>0.11040597886090912</c:v>
                </c:pt>
                <c:pt idx="223">
                  <c:v>9.8834631808925683E-2</c:v>
                </c:pt>
                <c:pt idx="224">
                  <c:v>0.12120860773014279</c:v>
                </c:pt>
                <c:pt idx="225">
                  <c:v>0.18680320311980028</c:v>
                </c:pt>
                <c:pt idx="226">
                  <c:v>1.553539481854576E-2</c:v>
                </c:pt>
                <c:pt idx="227">
                  <c:v>2.5692191765896072E-2</c:v>
                </c:pt>
                <c:pt idx="228">
                  <c:v>6.8313314778654988E-2</c:v>
                </c:pt>
                <c:pt idx="229">
                  <c:v>0.1301065516618217</c:v>
                </c:pt>
                <c:pt idx="230">
                  <c:v>9.3938916801610206E-2</c:v>
                </c:pt>
                <c:pt idx="231">
                  <c:v>4.260913059325324E-2</c:v>
                </c:pt>
                <c:pt idx="232">
                  <c:v>-4.4032901392437152E-2</c:v>
                </c:pt>
                <c:pt idx="233">
                  <c:v>6.2811163574281931E-2</c:v>
                </c:pt>
                <c:pt idx="234">
                  <c:v>3.983207106565681E-2</c:v>
                </c:pt>
                <c:pt idx="235">
                  <c:v>7.4212477163142734E-2</c:v>
                </c:pt>
                <c:pt idx="236">
                  <c:v>3.2011685413605592E-2</c:v>
                </c:pt>
                <c:pt idx="237">
                  <c:v>8.0033944810413662E-2</c:v>
                </c:pt>
                <c:pt idx="238">
                  <c:v>7.1996235294176023E-2</c:v>
                </c:pt>
                <c:pt idx="239">
                  <c:v>6.9714524795292193E-2</c:v>
                </c:pt>
                <c:pt idx="240">
                  <c:v>7.1307563200212074E-2</c:v>
                </c:pt>
                <c:pt idx="241">
                  <c:v>8.5605273259163728E-2</c:v>
                </c:pt>
                <c:pt idx="242">
                  <c:v>0.10778962792227627</c:v>
                </c:pt>
                <c:pt idx="243">
                  <c:v>0.16694953382995026</c:v>
                </c:pt>
                <c:pt idx="244">
                  <c:v>4.0975236135134117E-2</c:v>
                </c:pt>
                <c:pt idx="245">
                  <c:v>0.11464197846144072</c:v>
                </c:pt>
                <c:pt idx="246">
                  <c:v>0.10267924428019619</c:v>
                </c:pt>
                <c:pt idx="247">
                  <c:v>6.6085149124729389E-2</c:v>
                </c:pt>
                <c:pt idx="248">
                  <c:v>1.2170740398149095E-2</c:v>
                </c:pt>
                <c:pt idx="249">
                  <c:v>-4.109195406042012E-3</c:v>
                </c:pt>
                <c:pt idx="250">
                  <c:v>9.8624425606980808E-3</c:v>
                </c:pt>
                <c:pt idx="251">
                  <c:v>7.0546466707746433E-2</c:v>
                </c:pt>
                <c:pt idx="252">
                  <c:v>8.6346984936677529E-2</c:v>
                </c:pt>
                <c:pt idx="253">
                  <c:v>0.13790990151493729</c:v>
                </c:pt>
                <c:pt idx="254">
                  <c:v>7.6190469564054557E-3</c:v>
                </c:pt>
                <c:pt idx="255">
                  <c:v>0.15635286157591904</c:v>
                </c:pt>
                <c:pt idx="256">
                  <c:v>3.4060310743586689E-2</c:v>
                </c:pt>
                <c:pt idx="257">
                  <c:v>4.1504767501014263E-2</c:v>
                </c:pt>
                <c:pt idx="258">
                  <c:v>4.0941620824484132E-2</c:v>
                </c:pt>
                <c:pt idx="259">
                  <c:v>0.16560978500183676</c:v>
                </c:pt>
                <c:pt idx="260">
                  <c:v>2.9152889094015637E-2</c:v>
                </c:pt>
                <c:pt idx="261">
                  <c:v>9.0450252875762527E-2</c:v>
                </c:pt>
                <c:pt idx="262">
                  <c:v>2.0201544528478724E-2</c:v>
                </c:pt>
                <c:pt idx="263">
                  <c:v>0.13172716381058788</c:v>
                </c:pt>
                <c:pt idx="264">
                  <c:v>0.11137676462481932</c:v>
                </c:pt>
                <c:pt idx="265">
                  <c:v>8.7143378030236626E-2</c:v>
                </c:pt>
                <c:pt idx="266">
                  <c:v>0.10208342465445815</c:v>
                </c:pt>
                <c:pt idx="267">
                  <c:v>4.6645014709101415E-2</c:v>
                </c:pt>
                <c:pt idx="268">
                  <c:v>4.3080158145046531E-2</c:v>
                </c:pt>
                <c:pt idx="269">
                  <c:v>8.2724706708947743E-2</c:v>
                </c:pt>
                <c:pt idx="270">
                  <c:v>0.1544599574661652</c:v>
                </c:pt>
                <c:pt idx="271">
                  <c:v>0.16114425230792251</c:v>
                </c:pt>
                <c:pt idx="272">
                  <c:v>8.5036382816344028E-2</c:v>
                </c:pt>
                <c:pt idx="273">
                  <c:v>0.11163699056698022</c:v>
                </c:pt>
                <c:pt idx="274">
                  <c:v>3.2824501746526076E-2</c:v>
                </c:pt>
                <c:pt idx="275">
                  <c:v>5.4675559031817644E-2</c:v>
                </c:pt>
                <c:pt idx="276">
                  <c:v>0.17270549482303724</c:v>
                </c:pt>
                <c:pt idx="277">
                  <c:v>8.0123250798410026E-2</c:v>
                </c:pt>
                <c:pt idx="278">
                  <c:v>7.3056642205680464E-2</c:v>
                </c:pt>
                <c:pt idx="279">
                  <c:v>8.6838651540569023E-2</c:v>
                </c:pt>
                <c:pt idx="280">
                  <c:v>6.9599904309709901E-2</c:v>
                </c:pt>
                <c:pt idx="281">
                  <c:v>0.13116904349946837</c:v>
                </c:pt>
                <c:pt idx="282">
                  <c:v>9.2724391153033867E-2</c:v>
                </c:pt>
                <c:pt idx="283">
                  <c:v>-7.0635329389193785E-2</c:v>
                </c:pt>
                <c:pt idx="284">
                  <c:v>0.10445923283856501</c:v>
                </c:pt>
                <c:pt idx="285">
                  <c:v>5.3239693822256434E-2</c:v>
                </c:pt>
                <c:pt idx="286">
                  <c:v>7.4484469435666514E-2</c:v>
                </c:pt>
                <c:pt idx="287">
                  <c:v>-3.8652721703982637E-2</c:v>
                </c:pt>
                <c:pt idx="288">
                  <c:v>-1.1440819607291562E-2</c:v>
                </c:pt>
                <c:pt idx="289">
                  <c:v>0.16950003960675775</c:v>
                </c:pt>
                <c:pt idx="290">
                  <c:v>2.4734314525095696E-2</c:v>
                </c:pt>
                <c:pt idx="291">
                  <c:v>6.7798519819519218E-2</c:v>
                </c:pt>
                <c:pt idx="292">
                  <c:v>9.8065901800731756E-2</c:v>
                </c:pt>
                <c:pt idx="293">
                  <c:v>0.11015383620520858</c:v>
                </c:pt>
                <c:pt idx="294">
                  <c:v>0.17871482314730769</c:v>
                </c:pt>
                <c:pt idx="295">
                  <c:v>5.6774308323760785E-2</c:v>
                </c:pt>
                <c:pt idx="296">
                  <c:v>8.3141491163363154E-3</c:v>
                </c:pt>
                <c:pt idx="297">
                  <c:v>0.10271956076853329</c:v>
                </c:pt>
                <c:pt idx="298">
                  <c:v>0.12677021557874477</c:v>
                </c:pt>
                <c:pt idx="299">
                  <c:v>4.9382598253952401E-2</c:v>
                </c:pt>
                <c:pt idx="300">
                  <c:v>9.8379427332349723E-2</c:v>
                </c:pt>
                <c:pt idx="301">
                  <c:v>1.8596979433424421E-3</c:v>
                </c:pt>
                <c:pt idx="302">
                  <c:v>0.19617466788059737</c:v>
                </c:pt>
                <c:pt idx="303">
                  <c:v>5.9735040652459354E-2</c:v>
                </c:pt>
                <c:pt idx="304">
                  <c:v>9.8899950459771027E-2</c:v>
                </c:pt>
                <c:pt idx="305">
                  <c:v>0.11488071320108222</c:v>
                </c:pt>
                <c:pt idx="306">
                  <c:v>0.13788363365236403</c:v>
                </c:pt>
                <c:pt idx="307">
                  <c:v>9.8164099582911654E-2</c:v>
                </c:pt>
                <c:pt idx="308">
                  <c:v>0.10751678635180725</c:v>
                </c:pt>
                <c:pt idx="309">
                  <c:v>0.14831130377399956</c:v>
                </c:pt>
                <c:pt idx="310">
                  <c:v>4.6414057125599324E-2</c:v>
                </c:pt>
                <c:pt idx="311">
                  <c:v>0.19692001462197126</c:v>
                </c:pt>
                <c:pt idx="312">
                  <c:v>7.6987391789224424E-3</c:v>
                </c:pt>
                <c:pt idx="313">
                  <c:v>2.9028959048037577E-2</c:v>
                </c:pt>
                <c:pt idx="314">
                  <c:v>3.5181381912055942E-2</c:v>
                </c:pt>
                <c:pt idx="315">
                  <c:v>6.3958525388203888E-2</c:v>
                </c:pt>
                <c:pt idx="316">
                  <c:v>8.7699895815413764E-2</c:v>
                </c:pt>
                <c:pt idx="317">
                  <c:v>-9.713060064909379E-3</c:v>
                </c:pt>
                <c:pt idx="318">
                  <c:v>0.15081038981488493</c:v>
                </c:pt>
                <c:pt idx="319">
                  <c:v>7.6029551066895809E-2</c:v>
                </c:pt>
                <c:pt idx="320">
                  <c:v>2.0439938259882991E-2</c:v>
                </c:pt>
                <c:pt idx="321">
                  <c:v>4.7577361272225303E-2</c:v>
                </c:pt>
                <c:pt idx="322">
                  <c:v>1.7829017867695814E-2</c:v>
                </c:pt>
                <c:pt idx="323">
                  <c:v>3.1864042007245456E-2</c:v>
                </c:pt>
                <c:pt idx="324">
                  <c:v>0.16063043414789932</c:v>
                </c:pt>
                <c:pt idx="325">
                  <c:v>3.6291876505476117E-3</c:v>
                </c:pt>
                <c:pt idx="326">
                  <c:v>0.13166908737918553</c:v>
                </c:pt>
                <c:pt idx="327">
                  <c:v>6.5514719913997113E-2</c:v>
                </c:pt>
                <c:pt idx="328">
                  <c:v>0.19261685476138021</c:v>
                </c:pt>
                <c:pt idx="329">
                  <c:v>3.4187249250130176E-2</c:v>
                </c:pt>
                <c:pt idx="330">
                  <c:v>6.7299486981453313E-2</c:v>
                </c:pt>
                <c:pt idx="331">
                  <c:v>8.0161794588944457E-2</c:v>
                </c:pt>
                <c:pt idx="332">
                  <c:v>1.8982096597709882E-2</c:v>
                </c:pt>
                <c:pt idx="333">
                  <c:v>7.6511752524157955E-2</c:v>
                </c:pt>
                <c:pt idx="334">
                  <c:v>-9.6174473301350066E-2</c:v>
                </c:pt>
                <c:pt idx="335">
                  <c:v>3.7533788850983206E-2</c:v>
                </c:pt>
                <c:pt idx="336">
                  <c:v>0.15765888237977541</c:v>
                </c:pt>
                <c:pt idx="337">
                  <c:v>9.7535935690833381E-2</c:v>
                </c:pt>
                <c:pt idx="338">
                  <c:v>1.6183099271730834E-3</c:v>
                </c:pt>
                <c:pt idx="339">
                  <c:v>-3.663317990839E-3</c:v>
                </c:pt>
                <c:pt idx="340">
                  <c:v>2.5454889424121212E-2</c:v>
                </c:pt>
                <c:pt idx="341">
                  <c:v>0.11360918926729542</c:v>
                </c:pt>
                <c:pt idx="342">
                  <c:v>4.3756018878308905E-2</c:v>
                </c:pt>
                <c:pt idx="343">
                  <c:v>0.10741558037344374</c:v>
                </c:pt>
                <c:pt idx="344">
                  <c:v>0.15256549362396804</c:v>
                </c:pt>
                <c:pt idx="345">
                  <c:v>4.345312416045221E-2</c:v>
                </c:pt>
                <c:pt idx="346">
                  <c:v>1.2014520246214357E-2</c:v>
                </c:pt>
                <c:pt idx="347">
                  <c:v>0.12626429740771591</c:v>
                </c:pt>
                <c:pt idx="348">
                  <c:v>1.2503708792659747E-2</c:v>
                </c:pt>
                <c:pt idx="349">
                  <c:v>5.3576899050425973E-2</c:v>
                </c:pt>
                <c:pt idx="350">
                  <c:v>0.13690758247411144</c:v>
                </c:pt>
                <c:pt idx="351">
                  <c:v>0.20476437451952631</c:v>
                </c:pt>
                <c:pt idx="352">
                  <c:v>0.16841651365368987</c:v>
                </c:pt>
                <c:pt idx="353">
                  <c:v>0.15700655363539753</c:v>
                </c:pt>
                <c:pt idx="354">
                  <c:v>8.7338579387544191E-2</c:v>
                </c:pt>
                <c:pt idx="355">
                  <c:v>0.11631664691354229</c:v>
                </c:pt>
                <c:pt idx="356">
                  <c:v>7.8468447453934193E-2</c:v>
                </c:pt>
                <c:pt idx="357">
                  <c:v>6.9697780950741792E-2</c:v>
                </c:pt>
                <c:pt idx="358">
                  <c:v>0.10761604025398605</c:v>
                </c:pt>
                <c:pt idx="359">
                  <c:v>6.1450714786573712E-2</c:v>
                </c:pt>
                <c:pt idx="360">
                  <c:v>0.17349290225896474</c:v>
                </c:pt>
                <c:pt idx="361">
                  <c:v>9.4417350228921282E-2</c:v>
                </c:pt>
                <c:pt idx="362">
                  <c:v>9.4299766728244028E-2</c:v>
                </c:pt>
                <c:pt idx="363">
                  <c:v>3.1953198450870704E-2</c:v>
                </c:pt>
                <c:pt idx="364">
                  <c:v>0.13292869347141775</c:v>
                </c:pt>
                <c:pt idx="365">
                  <c:v>4.2500757362121083E-2</c:v>
                </c:pt>
                <c:pt idx="366">
                  <c:v>0.10565734902224092</c:v>
                </c:pt>
                <c:pt idx="367">
                  <c:v>0.12379171818060521</c:v>
                </c:pt>
                <c:pt idx="368">
                  <c:v>1.916778047724417E-2</c:v>
                </c:pt>
                <c:pt idx="369">
                  <c:v>2.0985690422298441E-2</c:v>
                </c:pt>
                <c:pt idx="370">
                  <c:v>4.4202949653135024E-2</c:v>
                </c:pt>
                <c:pt idx="371">
                  <c:v>0.12500873576027174</c:v>
                </c:pt>
                <c:pt idx="372">
                  <c:v>0.11010171403902139</c:v>
                </c:pt>
                <c:pt idx="373">
                  <c:v>8.9037364587190873E-2</c:v>
                </c:pt>
                <c:pt idx="374">
                  <c:v>0.11222244388038091</c:v>
                </c:pt>
                <c:pt idx="375">
                  <c:v>2.8169770743375032E-2</c:v>
                </c:pt>
                <c:pt idx="376">
                  <c:v>0.21340008917234518</c:v>
                </c:pt>
                <c:pt idx="377">
                  <c:v>5.3490803703081499E-2</c:v>
                </c:pt>
                <c:pt idx="378">
                  <c:v>8.6858255795101535E-2</c:v>
                </c:pt>
                <c:pt idx="379">
                  <c:v>0.10792657781783621</c:v>
                </c:pt>
                <c:pt idx="380">
                  <c:v>6.743141443340403E-2</c:v>
                </c:pt>
                <c:pt idx="381">
                  <c:v>8.1765073534317528E-2</c:v>
                </c:pt>
                <c:pt idx="382">
                  <c:v>6.1603566980422762E-2</c:v>
                </c:pt>
                <c:pt idx="383">
                  <c:v>0.11912633650993169</c:v>
                </c:pt>
                <c:pt idx="384">
                  <c:v>7.6888418663836028E-2</c:v>
                </c:pt>
                <c:pt idx="385">
                  <c:v>4.6840864241294335E-2</c:v>
                </c:pt>
                <c:pt idx="386">
                  <c:v>0.12794639023143212</c:v>
                </c:pt>
                <c:pt idx="387">
                  <c:v>0.18016815246559847</c:v>
                </c:pt>
                <c:pt idx="388">
                  <c:v>6.4464887509355293E-3</c:v>
                </c:pt>
                <c:pt idx="389">
                  <c:v>0.13201018083087782</c:v>
                </c:pt>
                <c:pt idx="390">
                  <c:v>0.17604070900475347</c:v>
                </c:pt>
                <c:pt idx="391">
                  <c:v>0.18746728001616897</c:v>
                </c:pt>
                <c:pt idx="392">
                  <c:v>3.6563106603371552E-2</c:v>
                </c:pt>
                <c:pt idx="393">
                  <c:v>0.10774666061433026</c:v>
                </c:pt>
                <c:pt idx="394">
                  <c:v>0.14708952762280619</c:v>
                </c:pt>
                <c:pt idx="395">
                  <c:v>0.13415690508737071</c:v>
                </c:pt>
                <c:pt idx="396">
                  <c:v>0.12860651070157517</c:v>
                </c:pt>
                <c:pt idx="397">
                  <c:v>3.2968172499215069E-2</c:v>
                </c:pt>
                <c:pt idx="398">
                  <c:v>0.17479843366854392</c:v>
                </c:pt>
                <c:pt idx="399">
                  <c:v>4.7420495325161398E-2</c:v>
                </c:pt>
                <c:pt idx="400">
                  <c:v>5.6053711881762003E-2</c:v>
                </c:pt>
                <c:pt idx="401">
                  <c:v>4.2003196278833983E-2</c:v>
                </c:pt>
                <c:pt idx="402">
                  <c:v>1.0373114606991179E-2</c:v>
                </c:pt>
                <c:pt idx="403">
                  <c:v>1.8786584762765995E-2</c:v>
                </c:pt>
                <c:pt idx="404">
                  <c:v>2.2256896683928704E-2</c:v>
                </c:pt>
                <c:pt idx="405">
                  <c:v>-3.2325367816771249E-2</c:v>
                </c:pt>
                <c:pt idx="406">
                  <c:v>4.7636567267210987E-2</c:v>
                </c:pt>
                <c:pt idx="407">
                  <c:v>0.14776177185090941</c:v>
                </c:pt>
                <c:pt idx="408">
                  <c:v>0.10369420327831094</c:v>
                </c:pt>
                <c:pt idx="409">
                  <c:v>9.807142593877656E-2</c:v>
                </c:pt>
                <c:pt idx="410">
                  <c:v>7.3020023857534432E-3</c:v>
                </c:pt>
                <c:pt idx="411">
                  <c:v>2.1321415793622431E-2</c:v>
                </c:pt>
                <c:pt idx="412">
                  <c:v>2.1557933778500581E-2</c:v>
                </c:pt>
                <c:pt idx="413">
                  <c:v>4.4081491129288927E-2</c:v>
                </c:pt>
                <c:pt idx="414">
                  <c:v>0.10804341079368709</c:v>
                </c:pt>
                <c:pt idx="415">
                  <c:v>8.1601379675884267E-2</c:v>
                </c:pt>
                <c:pt idx="416">
                  <c:v>0.10105787507775101</c:v>
                </c:pt>
                <c:pt idx="417">
                  <c:v>0.10077052748534462</c:v>
                </c:pt>
                <c:pt idx="418">
                  <c:v>1.1250550037582753E-2</c:v>
                </c:pt>
                <c:pt idx="419">
                  <c:v>8.2819015130205953E-2</c:v>
                </c:pt>
                <c:pt idx="420">
                  <c:v>1.1704342377007931E-2</c:v>
                </c:pt>
                <c:pt idx="421">
                  <c:v>5.0732585200639523E-2</c:v>
                </c:pt>
                <c:pt idx="422">
                  <c:v>0.14847242648450953</c:v>
                </c:pt>
                <c:pt idx="423">
                  <c:v>1.2027547821173159E-2</c:v>
                </c:pt>
                <c:pt idx="424">
                  <c:v>0.13145248945251878</c:v>
                </c:pt>
                <c:pt idx="425">
                  <c:v>8.2006983500558739E-2</c:v>
                </c:pt>
                <c:pt idx="426">
                  <c:v>0.13946062501554077</c:v>
                </c:pt>
                <c:pt idx="427">
                  <c:v>-3.7883055229198845E-3</c:v>
                </c:pt>
                <c:pt idx="428">
                  <c:v>9.9768888613821244E-2</c:v>
                </c:pt>
                <c:pt idx="429">
                  <c:v>0.17299018088286564</c:v>
                </c:pt>
                <c:pt idx="430">
                  <c:v>2.5309816298240449E-2</c:v>
                </c:pt>
                <c:pt idx="431">
                  <c:v>8.5880734474258619E-2</c:v>
                </c:pt>
                <c:pt idx="432">
                  <c:v>7.6900395029484954E-3</c:v>
                </c:pt>
                <c:pt idx="433">
                  <c:v>6.8710333935010373E-2</c:v>
                </c:pt>
                <c:pt idx="434">
                  <c:v>0.13606834036700674</c:v>
                </c:pt>
                <c:pt idx="435">
                  <c:v>2.9618226697839714E-2</c:v>
                </c:pt>
                <c:pt idx="436">
                  <c:v>1.9835437032738285E-2</c:v>
                </c:pt>
                <c:pt idx="437">
                  <c:v>1.7397151479083901E-3</c:v>
                </c:pt>
                <c:pt idx="438">
                  <c:v>0.10913961012437923</c:v>
                </c:pt>
                <c:pt idx="439">
                  <c:v>2.1499572111557612E-2</c:v>
                </c:pt>
                <c:pt idx="440">
                  <c:v>0.13854384983169424</c:v>
                </c:pt>
                <c:pt idx="441">
                  <c:v>0.10109814399871808</c:v>
                </c:pt>
                <c:pt idx="442">
                  <c:v>9.1879071457737979E-2</c:v>
                </c:pt>
                <c:pt idx="443">
                  <c:v>8.3500841529749625E-2</c:v>
                </c:pt>
                <c:pt idx="444">
                  <c:v>0.11774174380626216</c:v>
                </c:pt>
                <c:pt idx="445">
                  <c:v>7.5500197729965274E-2</c:v>
                </c:pt>
                <c:pt idx="446">
                  <c:v>9.3136560758208101E-2</c:v>
                </c:pt>
                <c:pt idx="447">
                  <c:v>0.11146813136273508</c:v>
                </c:pt>
                <c:pt idx="448">
                  <c:v>-4.7530367890507514E-3</c:v>
                </c:pt>
                <c:pt idx="449">
                  <c:v>3.3199057662787218E-2</c:v>
                </c:pt>
                <c:pt idx="450">
                  <c:v>0.20498797853098291</c:v>
                </c:pt>
                <c:pt idx="451">
                  <c:v>0.13302497175813383</c:v>
                </c:pt>
                <c:pt idx="452">
                  <c:v>9.8789749475990368E-2</c:v>
                </c:pt>
                <c:pt idx="453">
                  <c:v>5.5922698981089994E-2</c:v>
                </c:pt>
                <c:pt idx="454">
                  <c:v>6.514199162776893E-2</c:v>
                </c:pt>
                <c:pt idx="455">
                  <c:v>4.4533917950832148E-2</c:v>
                </c:pt>
                <c:pt idx="456">
                  <c:v>0.11395173109249045</c:v>
                </c:pt>
                <c:pt idx="457">
                  <c:v>0.10169466619202383</c:v>
                </c:pt>
                <c:pt idx="458">
                  <c:v>0.14909392108329331</c:v>
                </c:pt>
                <c:pt idx="459">
                  <c:v>0.11251613431779345</c:v>
                </c:pt>
                <c:pt idx="460">
                  <c:v>8.1931635311363604E-2</c:v>
                </c:pt>
                <c:pt idx="461">
                  <c:v>-1.509225318707955E-2</c:v>
                </c:pt>
                <c:pt idx="462">
                  <c:v>7.5425610408205473E-2</c:v>
                </c:pt>
                <c:pt idx="463">
                  <c:v>5.8411509100551137E-2</c:v>
                </c:pt>
                <c:pt idx="464">
                  <c:v>4.5821964886672117E-2</c:v>
                </c:pt>
                <c:pt idx="465">
                  <c:v>5.7418164806575134E-2</c:v>
                </c:pt>
                <c:pt idx="466">
                  <c:v>0.13240532383431891</c:v>
                </c:pt>
                <c:pt idx="467">
                  <c:v>0.20141585023705241</c:v>
                </c:pt>
                <c:pt idx="468">
                  <c:v>0.13209449887854274</c:v>
                </c:pt>
                <c:pt idx="469">
                  <c:v>0.18134330077560828</c:v>
                </c:pt>
                <c:pt idx="470">
                  <c:v>1.3027290496665223E-2</c:v>
                </c:pt>
                <c:pt idx="471">
                  <c:v>6.3378812100937681E-2</c:v>
                </c:pt>
                <c:pt idx="472">
                  <c:v>6.1876149736856165E-2</c:v>
                </c:pt>
                <c:pt idx="473">
                  <c:v>7.436405484527113E-2</c:v>
                </c:pt>
                <c:pt idx="474">
                  <c:v>2.8686840449827816E-2</c:v>
                </c:pt>
                <c:pt idx="475">
                  <c:v>0.10109900482349271</c:v>
                </c:pt>
                <c:pt idx="476">
                  <c:v>0.12396524239874272</c:v>
                </c:pt>
                <c:pt idx="477">
                  <c:v>6.9941812116532404E-3</c:v>
                </c:pt>
                <c:pt idx="478">
                  <c:v>0.15642453347948046</c:v>
                </c:pt>
                <c:pt idx="479">
                  <c:v>-3.4116840468526442E-2</c:v>
                </c:pt>
                <c:pt idx="480">
                  <c:v>-3.6332433618684906E-2</c:v>
                </c:pt>
                <c:pt idx="481">
                  <c:v>4.8348873650625693E-2</c:v>
                </c:pt>
                <c:pt idx="482">
                  <c:v>1.0180733421472882E-2</c:v>
                </c:pt>
                <c:pt idx="483">
                  <c:v>4.1038674564876684E-2</c:v>
                </c:pt>
                <c:pt idx="484">
                  <c:v>9.1026556991437038E-2</c:v>
                </c:pt>
                <c:pt idx="485">
                  <c:v>-2.249863466474555E-2</c:v>
                </c:pt>
                <c:pt idx="486">
                  <c:v>4.2020300364943836E-2</c:v>
                </c:pt>
                <c:pt idx="487">
                  <c:v>5.1848369025069355E-2</c:v>
                </c:pt>
                <c:pt idx="488">
                  <c:v>9.4573267853679727E-2</c:v>
                </c:pt>
                <c:pt idx="489">
                  <c:v>9.0428250761807966E-2</c:v>
                </c:pt>
                <c:pt idx="490">
                  <c:v>3.0793987670926161E-3</c:v>
                </c:pt>
                <c:pt idx="491">
                  <c:v>-1.0762872165032949E-2</c:v>
                </c:pt>
                <c:pt idx="492">
                  <c:v>-2.2490682603915253E-2</c:v>
                </c:pt>
                <c:pt idx="493">
                  <c:v>6.9158078377096434E-3</c:v>
                </c:pt>
                <c:pt idx="494">
                  <c:v>9.3030301964111897E-2</c:v>
                </c:pt>
                <c:pt idx="495">
                  <c:v>5.357345429612851E-2</c:v>
                </c:pt>
                <c:pt idx="496">
                  <c:v>7.7844636202933012E-3</c:v>
                </c:pt>
                <c:pt idx="497">
                  <c:v>2.1875148168816555E-2</c:v>
                </c:pt>
                <c:pt idx="498">
                  <c:v>1.4632315541312425E-2</c:v>
                </c:pt>
                <c:pt idx="499">
                  <c:v>0.17279951421430234</c:v>
                </c:pt>
              </c:numCache>
            </c:numRef>
          </c:xVal>
          <c:yVal>
            <c:numRef>
              <c:f>'A-H-A A'!$B$3:$B$502</c:f>
              <c:numCache>
                <c:formatCode>General</c:formatCode>
                <c:ptCount val="500"/>
                <c:pt idx="0">
                  <c:v>0.27957712895524711</c:v>
                </c:pt>
                <c:pt idx="1">
                  <c:v>0.2365845741652178</c:v>
                </c:pt>
                <c:pt idx="2">
                  <c:v>9.705628653979459E-2</c:v>
                </c:pt>
                <c:pt idx="3">
                  <c:v>0.15069779456141447</c:v>
                </c:pt>
                <c:pt idx="4">
                  <c:v>8.2786260135962297E-2</c:v>
                </c:pt>
                <c:pt idx="5">
                  <c:v>6.063418295873356E-2</c:v>
                </c:pt>
                <c:pt idx="6">
                  <c:v>0.15959481418613003</c:v>
                </c:pt>
                <c:pt idx="7">
                  <c:v>7.474283735635652E-2</c:v>
                </c:pt>
                <c:pt idx="8">
                  <c:v>0.10715572243394252</c:v>
                </c:pt>
                <c:pt idx="9">
                  <c:v>0.16164889919030373</c:v>
                </c:pt>
                <c:pt idx="10">
                  <c:v>0.2296717184004648</c:v>
                </c:pt>
                <c:pt idx="11">
                  <c:v>0.11032892725971688</c:v>
                </c:pt>
                <c:pt idx="12">
                  <c:v>0.16865534790376963</c:v>
                </c:pt>
                <c:pt idx="13">
                  <c:v>0.1608176027733885</c:v>
                </c:pt>
                <c:pt idx="14">
                  <c:v>0.20631198175548593</c:v>
                </c:pt>
                <c:pt idx="15">
                  <c:v>7.7844012077297506E-2</c:v>
                </c:pt>
                <c:pt idx="16">
                  <c:v>6.2027287215285732E-3</c:v>
                </c:pt>
                <c:pt idx="17">
                  <c:v>1.947537672258938E-2</c:v>
                </c:pt>
                <c:pt idx="18">
                  <c:v>5.9935655125113833E-2</c:v>
                </c:pt>
                <c:pt idx="19">
                  <c:v>0.16046704484587804</c:v>
                </c:pt>
                <c:pt idx="20">
                  <c:v>0.21078855322836326</c:v>
                </c:pt>
                <c:pt idx="21">
                  <c:v>4.6281707780064713E-2</c:v>
                </c:pt>
                <c:pt idx="22">
                  <c:v>8.1396649566810544E-2</c:v>
                </c:pt>
                <c:pt idx="23">
                  <c:v>0.18054132156127145</c:v>
                </c:pt>
                <c:pt idx="24">
                  <c:v>1.9739137560923315E-2</c:v>
                </c:pt>
                <c:pt idx="25">
                  <c:v>0.18572698860509532</c:v>
                </c:pt>
                <c:pt idx="26">
                  <c:v>0.11690576011923402</c:v>
                </c:pt>
                <c:pt idx="27">
                  <c:v>7.666107728066536E-2</c:v>
                </c:pt>
                <c:pt idx="28">
                  <c:v>0.29071500673863654</c:v>
                </c:pt>
                <c:pt idx="29">
                  <c:v>0.19748618886165811</c:v>
                </c:pt>
                <c:pt idx="30">
                  <c:v>0.2351699462408299</c:v>
                </c:pt>
                <c:pt idx="31">
                  <c:v>0.21328608280816708</c:v>
                </c:pt>
                <c:pt idx="32">
                  <c:v>-1.8697635756862965E-2</c:v>
                </c:pt>
                <c:pt idx="33">
                  <c:v>0.13279857352778179</c:v>
                </c:pt>
                <c:pt idx="34">
                  <c:v>0.11357872213902966</c:v>
                </c:pt>
                <c:pt idx="35">
                  <c:v>0.2494215974696527</c:v>
                </c:pt>
                <c:pt idx="36">
                  <c:v>9.9888349016164224E-2</c:v>
                </c:pt>
                <c:pt idx="37">
                  <c:v>0.25208753422559349</c:v>
                </c:pt>
                <c:pt idx="38">
                  <c:v>5.077165358458316E-2</c:v>
                </c:pt>
                <c:pt idx="39">
                  <c:v>0.18638482808479129</c:v>
                </c:pt>
                <c:pt idx="40">
                  <c:v>0.20244786601217737</c:v>
                </c:pt>
                <c:pt idx="41">
                  <c:v>2.3961641180931578E-2</c:v>
                </c:pt>
                <c:pt idx="42">
                  <c:v>6.5356207104757882E-2</c:v>
                </c:pt>
                <c:pt idx="43">
                  <c:v>0.28403959722225386</c:v>
                </c:pt>
                <c:pt idx="44">
                  <c:v>8.2963488477845654E-2</c:v>
                </c:pt>
                <c:pt idx="45">
                  <c:v>-4.6225315456316945E-2</c:v>
                </c:pt>
                <c:pt idx="46">
                  <c:v>0.19064166789952489</c:v>
                </c:pt>
                <c:pt idx="47">
                  <c:v>0.23136214719770704</c:v>
                </c:pt>
                <c:pt idx="48">
                  <c:v>-2.7155911739082658E-2</c:v>
                </c:pt>
                <c:pt idx="49">
                  <c:v>9.5441883244168399E-2</c:v>
                </c:pt>
                <c:pt idx="50">
                  <c:v>9.4028469061763126E-2</c:v>
                </c:pt>
                <c:pt idx="51">
                  <c:v>0.16066253414596726</c:v>
                </c:pt>
                <c:pt idx="52">
                  <c:v>0.17756120747154441</c:v>
                </c:pt>
                <c:pt idx="53">
                  <c:v>0.16911804631472976</c:v>
                </c:pt>
                <c:pt idx="54">
                  <c:v>0.31374284981835232</c:v>
                </c:pt>
                <c:pt idx="55">
                  <c:v>-5.6101319506637895E-2</c:v>
                </c:pt>
                <c:pt idx="56">
                  <c:v>0.10543677587919772</c:v>
                </c:pt>
                <c:pt idx="57">
                  <c:v>0.18730159435065588</c:v>
                </c:pt>
                <c:pt idx="58">
                  <c:v>0.12228430549123079</c:v>
                </c:pt>
                <c:pt idx="59">
                  <c:v>0.30108603097648068</c:v>
                </c:pt>
                <c:pt idx="60">
                  <c:v>0.20963920311474121</c:v>
                </c:pt>
                <c:pt idx="61">
                  <c:v>0.12485758801267498</c:v>
                </c:pt>
                <c:pt idx="62">
                  <c:v>8.2871828334074568E-2</c:v>
                </c:pt>
                <c:pt idx="63">
                  <c:v>0.1715222269683277</c:v>
                </c:pt>
                <c:pt idx="64">
                  <c:v>0.23181539582158453</c:v>
                </c:pt>
                <c:pt idx="65">
                  <c:v>5.4213837657439257E-2</c:v>
                </c:pt>
                <c:pt idx="66">
                  <c:v>0.22161878574336671</c:v>
                </c:pt>
                <c:pt idx="67">
                  <c:v>0.18033694441019346</c:v>
                </c:pt>
                <c:pt idx="68">
                  <c:v>0.24083668978092548</c:v>
                </c:pt>
                <c:pt idx="69">
                  <c:v>0.15927351875469728</c:v>
                </c:pt>
                <c:pt idx="70">
                  <c:v>-7.0317305763399438E-2</c:v>
                </c:pt>
                <c:pt idx="71">
                  <c:v>-2.6600194498656445E-4</c:v>
                </c:pt>
                <c:pt idx="72">
                  <c:v>0.15324032583255323</c:v>
                </c:pt>
                <c:pt idx="73">
                  <c:v>0.31269076187756056</c:v>
                </c:pt>
                <c:pt idx="74">
                  <c:v>0.24355740361133427</c:v>
                </c:pt>
                <c:pt idx="75">
                  <c:v>0.3725207810894956</c:v>
                </c:pt>
                <c:pt idx="76">
                  <c:v>0.16051406817067421</c:v>
                </c:pt>
                <c:pt idx="77">
                  <c:v>0.25607972475579477</c:v>
                </c:pt>
                <c:pt idx="78">
                  <c:v>0.16364419626543594</c:v>
                </c:pt>
                <c:pt idx="79">
                  <c:v>0.14628282877962498</c:v>
                </c:pt>
                <c:pt idx="80">
                  <c:v>0.19408896268815837</c:v>
                </c:pt>
                <c:pt idx="81">
                  <c:v>4.906939125398873E-2</c:v>
                </c:pt>
                <c:pt idx="82">
                  <c:v>-3.0324750904157968E-2</c:v>
                </c:pt>
                <c:pt idx="83">
                  <c:v>0.10892566860504214</c:v>
                </c:pt>
                <c:pt idx="84">
                  <c:v>7.7741087323872013E-2</c:v>
                </c:pt>
                <c:pt idx="85">
                  <c:v>0.11556070864484845</c:v>
                </c:pt>
                <c:pt idx="86">
                  <c:v>0.34334057445056532</c:v>
                </c:pt>
                <c:pt idx="87">
                  <c:v>-1.4192529247058694E-2</c:v>
                </c:pt>
                <c:pt idx="88">
                  <c:v>4.3123628051953793E-2</c:v>
                </c:pt>
                <c:pt idx="89">
                  <c:v>0.22803239221870611</c:v>
                </c:pt>
                <c:pt idx="90">
                  <c:v>0.19785119459468348</c:v>
                </c:pt>
                <c:pt idx="91">
                  <c:v>7.6203907399685619E-2</c:v>
                </c:pt>
                <c:pt idx="92">
                  <c:v>7.1317013307115512E-2</c:v>
                </c:pt>
                <c:pt idx="93">
                  <c:v>0.31168263233769727</c:v>
                </c:pt>
                <c:pt idx="94">
                  <c:v>4.3464215317469773E-2</c:v>
                </c:pt>
                <c:pt idx="95">
                  <c:v>0.11420497404857727</c:v>
                </c:pt>
                <c:pt idx="96">
                  <c:v>0.43790592387609806</c:v>
                </c:pt>
                <c:pt idx="97">
                  <c:v>8.6837299444559854E-2</c:v>
                </c:pt>
                <c:pt idx="98">
                  <c:v>0.13178145364622706</c:v>
                </c:pt>
                <c:pt idx="99">
                  <c:v>0.10019674963601742</c:v>
                </c:pt>
                <c:pt idx="100">
                  <c:v>0.25230110842096509</c:v>
                </c:pt>
                <c:pt idx="101">
                  <c:v>0.2325172044592145</c:v>
                </c:pt>
                <c:pt idx="102">
                  <c:v>3.3420695695781905E-2</c:v>
                </c:pt>
                <c:pt idx="103">
                  <c:v>0.12470032787173989</c:v>
                </c:pt>
                <c:pt idx="104">
                  <c:v>6.1427682748605404E-2</c:v>
                </c:pt>
                <c:pt idx="105">
                  <c:v>0.26248222010638267</c:v>
                </c:pt>
                <c:pt idx="106">
                  <c:v>9.8012278389374527E-2</c:v>
                </c:pt>
                <c:pt idx="107">
                  <c:v>0.15026606427511796</c:v>
                </c:pt>
                <c:pt idx="108">
                  <c:v>3.2638211609149953E-2</c:v>
                </c:pt>
                <c:pt idx="109">
                  <c:v>0.20288818697044644</c:v>
                </c:pt>
                <c:pt idx="110">
                  <c:v>8.6157573575075266E-2</c:v>
                </c:pt>
                <c:pt idx="111">
                  <c:v>0.12300556849210266</c:v>
                </c:pt>
                <c:pt idx="112">
                  <c:v>0.19097941389448791</c:v>
                </c:pt>
                <c:pt idx="113">
                  <c:v>0.14281416921379975</c:v>
                </c:pt>
                <c:pt idx="114">
                  <c:v>7.1920631002060864E-2</c:v>
                </c:pt>
                <c:pt idx="115">
                  <c:v>0.23277417107790321</c:v>
                </c:pt>
                <c:pt idx="116">
                  <c:v>4.8743800354160816E-2</c:v>
                </c:pt>
                <c:pt idx="117">
                  <c:v>0.15925660341464681</c:v>
                </c:pt>
                <c:pt idx="118">
                  <c:v>7.0758702942350536E-3</c:v>
                </c:pt>
                <c:pt idx="119">
                  <c:v>0.24448265853687812</c:v>
                </c:pt>
                <c:pt idx="120">
                  <c:v>7.1549419721511368E-2</c:v>
                </c:pt>
                <c:pt idx="121">
                  <c:v>0.38041355600573368</c:v>
                </c:pt>
                <c:pt idx="122">
                  <c:v>0.11944861141655699</c:v>
                </c:pt>
                <c:pt idx="123">
                  <c:v>6.4935451058967822E-2</c:v>
                </c:pt>
                <c:pt idx="124">
                  <c:v>0.10638646068230655</c:v>
                </c:pt>
                <c:pt idx="125">
                  <c:v>5.2141333051659085E-2</c:v>
                </c:pt>
                <c:pt idx="126">
                  <c:v>0.1976570200994652</c:v>
                </c:pt>
                <c:pt idx="127">
                  <c:v>9.8268092392645778E-2</c:v>
                </c:pt>
                <c:pt idx="128">
                  <c:v>0.37891107247557598</c:v>
                </c:pt>
                <c:pt idx="129">
                  <c:v>5.7971790095996834E-3</c:v>
                </c:pt>
                <c:pt idx="130">
                  <c:v>-8.3581323199201196E-2</c:v>
                </c:pt>
                <c:pt idx="131">
                  <c:v>2.7900041797011072E-2</c:v>
                </c:pt>
                <c:pt idx="132">
                  <c:v>0.18116457207863917</c:v>
                </c:pt>
                <c:pt idx="133">
                  <c:v>0.15850659309086151</c:v>
                </c:pt>
                <c:pt idx="134">
                  <c:v>0.10927080833676889</c:v>
                </c:pt>
                <c:pt idx="135">
                  <c:v>0.2623588506008464</c:v>
                </c:pt>
                <c:pt idx="136">
                  <c:v>0.21934123201534675</c:v>
                </c:pt>
                <c:pt idx="137">
                  <c:v>0.25379268140893779</c:v>
                </c:pt>
                <c:pt idx="138">
                  <c:v>0.12276999498649997</c:v>
                </c:pt>
                <c:pt idx="139">
                  <c:v>0.16221829268981999</c:v>
                </c:pt>
                <c:pt idx="140">
                  <c:v>0.19355393196411616</c:v>
                </c:pt>
                <c:pt idx="141">
                  <c:v>0.12545726134545421</c:v>
                </c:pt>
                <c:pt idx="142">
                  <c:v>0.16161784856852471</c:v>
                </c:pt>
                <c:pt idx="143">
                  <c:v>0.13820227358773637</c:v>
                </c:pt>
                <c:pt idx="144">
                  <c:v>0.2069085292925095</c:v>
                </c:pt>
                <c:pt idx="145">
                  <c:v>6.660955604574384E-2</c:v>
                </c:pt>
                <c:pt idx="146">
                  <c:v>0.16951215484172494</c:v>
                </c:pt>
                <c:pt idx="147">
                  <c:v>0.23794795833289337</c:v>
                </c:pt>
                <c:pt idx="148">
                  <c:v>0.13789913243508334</c:v>
                </c:pt>
                <c:pt idx="149">
                  <c:v>0.10886339726565659</c:v>
                </c:pt>
                <c:pt idx="150">
                  <c:v>0.15506251353090644</c:v>
                </c:pt>
                <c:pt idx="151">
                  <c:v>1.3732834309205771E-2</c:v>
                </c:pt>
                <c:pt idx="152">
                  <c:v>0.20939233357177614</c:v>
                </c:pt>
                <c:pt idx="153">
                  <c:v>5.8696800155953438E-2</c:v>
                </c:pt>
                <c:pt idx="154">
                  <c:v>0.12035741880365285</c:v>
                </c:pt>
                <c:pt idx="155">
                  <c:v>0.2554798420377758</c:v>
                </c:pt>
                <c:pt idx="156">
                  <c:v>6.510866798414644E-2</c:v>
                </c:pt>
                <c:pt idx="157">
                  <c:v>9.2013087345198419E-2</c:v>
                </c:pt>
                <c:pt idx="158">
                  <c:v>0.23709172306011889</c:v>
                </c:pt>
                <c:pt idx="159">
                  <c:v>0.41690924419390252</c:v>
                </c:pt>
                <c:pt idx="160">
                  <c:v>0.17863278679992128</c:v>
                </c:pt>
                <c:pt idx="161">
                  <c:v>0.21983348062508101</c:v>
                </c:pt>
                <c:pt idx="162">
                  <c:v>2.8009250090335346E-2</c:v>
                </c:pt>
                <c:pt idx="163">
                  <c:v>3.9563738136016262E-2</c:v>
                </c:pt>
                <c:pt idx="164">
                  <c:v>0.221008098645259</c:v>
                </c:pt>
                <c:pt idx="165">
                  <c:v>0.25266102025762355</c:v>
                </c:pt>
                <c:pt idx="166">
                  <c:v>0.24774094467057739</c:v>
                </c:pt>
                <c:pt idx="167">
                  <c:v>0.10471353281304627</c:v>
                </c:pt>
                <c:pt idx="168">
                  <c:v>-2.6521232099177235E-2</c:v>
                </c:pt>
                <c:pt idx="169">
                  <c:v>0.32277793084417317</c:v>
                </c:pt>
                <c:pt idx="170">
                  <c:v>0.24027517695686276</c:v>
                </c:pt>
                <c:pt idx="171">
                  <c:v>3.9186822938623515E-2</c:v>
                </c:pt>
                <c:pt idx="172">
                  <c:v>0.20136342181869976</c:v>
                </c:pt>
                <c:pt idx="173">
                  <c:v>7.6725079797416995E-2</c:v>
                </c:pt>
                <c:pt idx="174">
                  <c:v>0.29371535902305212</c:v>
                </c:pt>
                <c:pt idx="175">
                  <c:v>0.26018099558027802</c:v>
                </c:pt>
                <c:pt idx="176">
                  <c:v>7.8926484164569238E-2</c:v>
                </c:pt>
                <c:pt idx="177">
                  <c:v>4.0108911098854817E-2</c:v>
                </c:pt>
                <c:pt idx="178">
                  <c:v>0.15261826838357206</c:v>
                </c:pt>
                <c:pt idx="179">
                  <c:v>0.14793143762364624</c:v>
                </c:pt>
                <c:pt idx="180">
                  <c:v>0.17848121944742756</c:v>
                </c:pt>
                <c:pt idx="181">
                  <c:v>0.17277766795573568</c:v>
                </c:pt>
                <c:pt idx="182">
                  <c:v>6.4161384951125347E-2</c:v>
                </c:pt>
                <c:pt idx="183">
                  <c:v>7.1958447365519707E-2</c:v>
                </c:pt>
                <c:pt idx="184">
                  <c:v>0.17668425562698525</c:v>
                </c:pt>
                <c:pt idx="185">
                  <c:v>2.5260877256334406E-2</c:v>
                </c:pt>
                <c:pt idx="186">
                  <c:v>0.30928233928657545</c:v>
                </c:pt>
                <c:pt idx="187">
                  <c:v>7.8010507052058434E-2</c:v>
                </c:pt>
                <c:pt idx="188">
                  <c:v>0.29501129363728396</c:v>
                </c:pt>
                <c:pt idx="189">
                  <c:v>0.20576548667812808</c:v>
                </c:pt>
                <c:pt idx="190">
                  <c:v>0.18062997812961587</c:v>
                </c:pt>
                <c:pt idx="191">
                  <c:v>0.24664781485196424</c:v>
                </c:pt>
                <c:pt idx="192">
                  <c:v>0.26246094357729782</c:v>
                </c:pt>
                <c:pt idx="193">
                  <c:v>6.0476286603453312E-2</c:v>
                </c:pt>
                <c:pt idx="194">
                  <c:v>0.23798570160295171</c:v>
                </c:pt>
                <c:pt idx="195">
                  <c:v>0.19460127414580453</c:v>
                </c:pt>
                <c:pt idx="196">
                  <c:v>0.12361783307907058</c:v>
                </c:pt>
                <c:pt idx="197">
                  <c:v>0.28403792746390005</c:v>
                </c:pt>
                <c:pt idx="198">
                  <c:v>0.18226742233265494</c:v>
                </c:pt>
                <c:pt idx="199">
                  <c:v>0.16784675494360238</c:v>
                </c:pt>
                <c:pt idx="200">
                  <c:v>0.13759253836099294</c:v>
                </c:pt>
                <c:pt idx="201">
                  <c:v>0.12441819541358259</c:v>
                </c:pt>
                <c:pt idx="202">
                  <c:v>0.29957014637947388</c:v>
                </c:pt>
                <c:pt idx="203">
                  <c:v>0.1800939280997465</c:v>
                </c:pt>
                <c:pt idx="204">
                  <c:v>-2.7405779910825843E-2</c:v>
                </c:pt>
                <c:pt idx="205">
                  <c:v>0.12292939308968212</c:v>
                </c:pt>
                <c:pt idx="206">
                  <c:v>3.8284685967366949E-2</c:v>
                </c:pt>
                <c:pt idx="207">
                  <c:v>0.19315340450921548</c:v>
                </c:pt>
                <c:pt idx="208">
                  <c:v>8.6094413552717741E-2</c:v>
                </c:pt>
                <c:pt idx="209">
                  <c:v>7.3072332808361493E-2</c:v>
                </c:pt>
                <c:pt idx="210">
                  <c:v>8.701771855972168E-2</c:v>
                </c:pt>
                <c:pt idx="211">
                  <c:v>9.2631888057095227E-2</c:v>
                </c:pt>
                <c:pt idx="212">
                  <c:v>0.19924103953154043</c:v>
                </c:pt>
                <c:pt idx="213">
                  <c:v>1.6434769897219901E-2</c:v>
                </c:pt>
                <c:pt idx="214">
                  <c:v>4.6061256615802751E-2</c:v>
                </c:pt>
                <c:pt idx="215">
                  <c:v>0.22730537794039071</c:v>
                </c:pt>
                <c:pt idx="216">
                  <c:v>0.27008216003721286</c:v>
                </c:pt>
                <c:pt idx="217">
                  <c:v>0.14942329629532347</c:v>
                </c:pt>
                <c:pt idx="218">
                  <c:v>0.10466486198052002</c:v>
                </c:pt>
                <c:pt idx="219">
                  <c:v>0.21345506192598979</c:v>
                </c:pt>
                <c:pt idx="220">
                  <c:v>8.1770020076859767E-2</c:v>
                </c:pt>
                <c:pt idx="221">
                  <c:v>8.7218080227019934E-2</c:v>
                </c:pt>
                <c:pt idx="222">
                  <c:v>7.7188155682005946E-2</c:v>
                </c:pt>
                <c:pt idx="223">
                  <c:v>0.17672109156297747</c:v>
                </c:pt>
                <c:pt idx="224">
                  <c:v>0.10537934602153202</c:v>
                </c:pt>
                <c:pt idx="225">
                  <c:v>1.2751349582263233E-2</c:v>
                </c:pt>
                <c:pt idx="226">
                  <c:v>0.26851478395802575</c:v>
                </c:pt>
                <c:pt idx="227">
                  <c:v>0.18660568271760741</c:v>
                </c:pt>
                <c:pt idx="228">
                  <c:v>0.15207590959450096</c:v>
                </c:pt>
                <c:pt idx="229">
                  <c:v>0.18787321378024696</c:v>
                </c:pt>
                <c:pt idx="230">
                  <c:v>6.4631551472236995E-2</c:v>
                </c:pt>
                <c:pt idx="231">
                  <c:v>5.4547994712033934E-2</c:v>
                </c:pt>
                <c:pt idx="232">
                  <c:v>0.29975309520538901</c:v>
                </c:pt>
                <c:pt idx="233">
                  <c:v>8.3001719984755834E-2</c:v>
                </c:pt>
                <c:pt idx="234">
                  <c:v>0.21935108066494274</c:v>
                </c:pt>
                <c:pt idx="235">
                  <c:v>0.19272042163855643</c:v>
                </c:pt>
                <c:pt idx="236">
                  <c:v>0.15874307309088098</c:v>
                </c:pt>
                <c:pt idx="237">
                  <c:v>0.17118415878999704</c:v>
                </c:pt>
                <c:pt idx="238">
                  <c:v>0.13300111511545448</c:v>
                </c:pt>
                <c:pt idx="239">
                  <c:v>0.16895163532427529</c:v>
                </c:pt>
                <c:pt idx="240">
                  <c:v>9.0707611216276643E-2</c:v>
                </c:pt>
                <c:pt idx="241">
                  <c:v>7.7611710134185595E-3</c:v>
                </c:pt>
                <c:pt idx="242">
                  <c:v>0.15870802454024494</c:v>
                </c:pt>
                <c:pt idx="243">
                  <c:v>8.279886604347389E-2</c:v>
                </c:pt>
                <c:pt idx="244">
                  <c:v>0.26511329815236051</c:v>
                </c:pt>
                <c:pt idx="245">
                  <c:v>7.6428762155817231E-2</c:v>
                </c:pt>
                <c:pt idx="246">
                  <c:v>0.16434629537455428</c:v>
                </c:pt>
                <c:pt idx="247">
                  <c:v>0.16707267226421035</c:v>
                </c:pt>
                <c:pt idx="248">
                  <c:v>0.30917173289024963</c:v>
                </c:pt>
                <c:pt idx="249">
                  <c:v>0.24099252750279887</c:v>
                </c:pt>
                <c:pt idx="250">
                  <c:v>0.10454093984373242</c:v>
                </c:pt>
                <c:pt idx="251">
                  <c:v>0.12604857413281256</c:v>
                </c:pt>
                <c:pt idx="252">
                  <c:v>4.9147981709273723E-2</c:v>
                </c:pt>
                <c:pt idx="253">
                  <c:v>-2.8798654744645165E-2</c:v>
                </c:pt>
                <c:pt idx="254">
                  <c:v>0.13150610070537341</c:v>
                </c:pt>
                <c:pt idx="255">
                  <c:v>1.3010487285667231E-2</c:v>
                </c:pt>
                <c:pt idx="256">
                  <c:v>0.17970061503504131</c:v>
                </c:pt>
                <c:pt idx="257">
                  <c:v>0.15895922260520326</c:v>
                </c:pt>
                <c:pt idx="258">
                  <c:v>0.37794991778926945</c:v>
                </c:pt>
                <c:pt idx="259">
                  <c:v>-2.1059198166250882E-2</c:v>
                </c:pt>
                <c:pt idx="260">
                  <c:v>0.28702331525266911</c:v>
                </c:pt>
                <c:pt idx="261">
                  <c:v>0.19165948015966391</c:v>
                </c:pt>
                <c:pt idx="262">
                  <c:v>0.19017387586342316</c:v>
                </c:pt>
                <c:pt idx="263">
                  <c:v>8.2655897093655881E-2</c:v>
                </c:pt>
                <c:pt idx="264">
                  <c:v>0.11269150909605452</c:v>
                </c:pt>
                <c:pt idx="265">
                  <c:v>0.12229838755161566</c:v>
                </c:pt>
                <c:pt idx="266">
                  <c:v>6.3604010504497058E-2</c:v>
                </c:pt>
                <c:pt idx="267">
                  <c:v>0.12295978742198482</c:v>
                </c:pt>
                <c:pt idx="268">
                  <c:v>0.19862512564789672</c:v>
                </c:pt>
                <c:pt idx="269">
                  <c:v>6.8239035860438835E-2</c:v>
                </c:pt>
                <c:pt idx="270">
                  <c:v>8.4384019071629707E-2</c:v>
                </c:pt>
                <c:pt idx="271">
                  <c:v>0.14902709287655141</c:v>
                </c:pt>
                <c:pt idx="272">
                  <c:v>0.13434973202130496</c:v>
                </c:pt>
                <c:pt idx="273">
                  <c:v>0.11991166751022339</c:v>
                </c:pt>
                <c:pt idx="274">
                  <c:v>0.30982197177806398</c:v>
                </c:pt>
                <c:pt idx="275">
                  <c:v>7.2040994820689125E-2</c:v>
                </c:pt>
                <c:pt idx="276">
                  <c:v>-5.1535240095773857E-2</c:v>
                </c:pt>
                <c:pt idx="277">
                  <c:v>0.17292545690803654</c:v>
                </c:pt>
                <c:pt idx="278">
                  <c:v>6.6894827521271974E-2</c:v>
                </c:pt>
                <c:pt idx="279">
                  <c:v>-4.5820578951611592E-3</c:v>
                </c:pt>
                <c:pt idx="280">
                  <c:v>4.4531473535287733E-2</c:v>
                </c:pt>
                <c:pt idx="281">
                  <c:v>7.8570205155802292E-2</c:v>
                </c:pt>
                <c:pt idx="282">
                  <c:v>7.5514141344156072E-2</c:v>
                </c:pt>
                <c:pt idx="283">
                  <c:v>0.2447915517542894</c:v>
                </c:pt>
                <c:pt idx="284">
                  <c:v>0.19588067164180387</c:v>
                </c:pt>
                <c:pt idx="285">
                  <c:v>0.14983360157868938</c:v>
                </c:pt>
                <c:pt idx="286">
                  <c:v>0.15088544715144825</c:v>
                </c:pt>
                <c:pt idx="287">
                  <c:v>0.22415765301667062</c:v>
                </c:pt>
                <c:pt idx="288">
                  <c:v>0.29160479235319081</c:v>
                </c:pt>
                <c:pt idx="289">
                  <c:v>-1.9821794474508901E-2</c:v>
                </c:pt>
                <c:pt idx="290">
                  <c:v>0.17289580737271704</c:v>
                </c:pt>
                <c:pt idx="291">
                  <c:v>0.19598083105092728</c:v>
                </c:pt>
                <c:pt idx="292">
                  <c:v>2.4587842484203384E-2</c:v>
                </c:pt>
                <c:pt idx="293">
                  <c:v>4.2584727429583594E-2</c:v>
                </c:pt>
                <c:pt idx="294">
                  <c:v>8.2782411254081187E-2</c:v>
                </c:pt>
                <c:pt idx="295">
                  <c:v>8.9849477648858506E-2</c:v>
                </c:pt>
                <c:pt idx="296">
                  <c:v>0.21817552771740953</c:v>
                </c:pt>
                <c:pt idx="297">
                  <c:v>0.14560746797186341</c:v>
                </c:pt>
                <c:pt idx="298">
                  <c:v>7.3218688837637325E-2</c:v>
                </c:pt>
                <c:pt idx="299">
                  <c:v>0.12866283877723991</c:v>
                </c:pt>
                <c:pt idx="300">
                  <c:v>0.11602156377089302</c:v>
                </c:pt>
                <c:pt idx="301">
                  <c:v>0.29388859669718337</c:v>
                </c:pt>
                <c:pt idx="302">
                  <c:v>-2.5223152546276852E-2</c:v>
                </c:pt>
                <c:pt idx="303">
                  <c:v>0.20222003394120044</c:v>
                </c:pt>
                <c:pt idx="304">
                  <c:v>6.8098686320765794E-2</c:v>
                </c:pt>
                <c:pt idx="305">
                  <c:v>5.4057365347328433E-2</c:v>
                </c:pt>
                <c:pt idx="306">
                  <c:v>4.9244681292596584E-2</c:v>
                </c:pt>
                <c:pt idx="307">
                  <c:v>0.14421753434830334</c:v>
                </c:pt>
                <c:pt idx="308">
                  <c:v>0.13922109156862147</c:v>
                </c:pt>
                <c:pt idx="309">
                  <c:v>9.691205469120498E-2</c:v>
                </c:pt>
                <c:pt idx="310">
                  <c:v>0.23973757426288503</c:v>
                </c:pt>
                <c:pt idx="311">
                  <c:v>-3.9249534089512476E-2</c:v>
                </c:pt>
                <c:pt idx="312">
                  <c:v>0.25297892988916637</c:v>
                </c:pt>
                <c:pt idx="313">
                  <c:v>0.19106094617652841</c:v>
                </c:pt>
                <c:pt idx="314">
                  <c:v>7.4958502683926051E-2</c:v>
                </c:pt>
                <c:pt idx="315">
                  <c:v>0.22659922458117959</c:v>
                </c:pt>
                <c:pt idx="316">
                  <c:v>0.27436003388695751</c:v>
                </c:pt>
                <c:pt idx="317">
                  <c:v>0.11937908215629521</c:v>
                </c:pt>
                <c:pt idx="318">
                  <c:v>4.5833261408321967E-2</c:v>
                </c:pt>
                <c:pt idx="319">
                  <c:v>0.11410608934491469</c:v>
                </c:pt>
                <c:pt idx="320">
                  <c:v>0.17469056927933468</c:v>
                </c:pt>
                <c:pt idx="321">
                  <c:v>0.19652029436311588</c:v>
                </c:pt>
                <c:pt idx="322">
                  <c:v>0.34485673350698781</c:v>
                </c:pt>
                <c:pt idx="323">
                  <c:v>-3.83080438605677E-2</c:v>
                </c:pt>
                <c:pt idx="324">
                  <c:v>4.4250619744402734E-3</c:v>
                </c:pt>
                <c:pt idx="325">
                  <c:v>0.2189090061929323</c:v>
                </c:pt>
                <c:pt idx="326">
                  <c:v>5.9000707233810519E-2</c:v>
                </c:pt>
                <c:pt idx="327">
                  <c:v>0.19875856708135264</c:v>
                </c:pt>
                <c:pt idx="328">
                  <c:v>4.3846128776562014E-2</c:v>
                </c:pt>
                <c:pt idx="329">
                  <c:v>0.16384768349009132</c:v>
                </c:pt>
                <c:pt idx="330">
                  <c:v>0.30798790490655248</c:v>
                </c:pt>
                <c:pt idx="331">
                  <c:v>0.21204509461224852</c:v>
                </c:pt>
                <c:pt idx="332">
                  <c:v>7.9832823656584034E-2</c:v>
                </c:pt>
                <c:pt idx="333">
                  <c:v>4.7738033650372914E-2</c:v>
                </c:pt>
                <c:pt idx="334">
                  <c:v>0.27958905947416318</c:v>
                </c:pt>
                <c:pt idx="335">
                  <c:v>0.15469542653995291</c:v>
                </c:pt>
                <c:pt idx="336">
                  <c:v>9.4920398241947548E-2</c:v>
                </c:pt>
                <c:pt idx="337">
                  <c:v>3.0374971366722656E-2</c:v>
                </c:pt>
                <c:pt idx="338">
                  <c:v>0.14382592641375766</c:v>
                </c:pt>
                <c:pt idx="339">
                  <c:v>0.16923087794769529</c:v>
                </c:pt>
                <c:pt idx="340">
                  <c:v>0.18582788953392113</c:v>
                </c:pt>
                <c:pt idx="341">
                  <c:v>0.15978308876195096</c:v>
                </c:pt>
                <c:pt idx="342">
                  <c:v>0.28733666799763319</c:v>
                </c:pt>
                <c:pt idx="343">
                  <c:v>0.13228122137099721</c:v>
                </c:pt>
                <c:pt idx="344">
                  <c:v>2.752883454561603E-2</c:v>
                </c:pt>
                <c:pt idx="345">
                  <c:v>0.10207614743969189</c:v>
                </c:pt>
                <c:pt idx="346">
                  <c:v>0.18805968206769824</c:v>
                </c:pt>
                <c:pt idx="347">
                  <c:v>-3.2487801401263533E-2</c:v>
                </c:pt>
                <c:pt idx="348">
                  <c:v>0.14223650222548306</c:v>
                </c:pt>
                <c:pt idx="349">
                  <c:v>0.14688363447070321</c:v>
                </c:pt>
                <c:pt idx="350">
                  <c:v>0.21695078996526501</c:v>
                </c:pt>
                <c:pt idx="351">
                  <c:v>0.12664689228922091</c:v>
                </c:pt>
                <c:pt idx="352">
                  <c:v>-4.7321733148220177E-2</c:v>
                </c:pt>
                <c:pt idx="353">
                  <c:v>-4.2588938044971124E-2</c:v>
                </c:pt>
                <c:pt idx="354">
                  <c:v>0.23348770191720142</c:v>
                </c:pt>
                <c:pt idx="355">
                  <c:v>0.14365490579100121</c:v>
                </c:pt>
                <c:pt idx="356">
                  <c:v>0.12493214672270141</c:v>
                </c:pt>
                <c:pt idx="357">
                  <c:v>7.3761126818518596E-2</c:v>
                </c:pt>
                <c:pt idx="358">
                  <c:v>7.2640376072097251E-2</c:v>
                </c:pt>
                <c:pt idx="359">
                  <c:v>0.18225329956658237</c:v>
                </c:pt>
                <c:pt idx="360">
                  <c:v>1.7477101085604942E-2</c:v>
                </c:pt>
                <c:pt idx="361">
                  <c:v>0.24922398524176506</c:v>
                </c:pt>
                <c:pt idx="362">
                  <c:v>0.19806058866885967</c:v>
                </c:pt>
                <c:pt idx="363">
                  <c:v>0.28846999695482511</c:v>
                </c:pt>
                <c:pt idx="364">
                  <c:v>-7.7178166835567483E-3</c:v>
                </c:pt>
                <c:pt idx="365">
                  <c:v>6.1195709513409281E-2</c:v>
                </c:pt>
                <c:pt idx="366">
                  <c:v>9.1598917301648305E-2</c:v>
                </c:pt>
                <c:pt idx="367">
                  <c:v>5.6355897482712634E-3</c:v>
                </c:pt>
                <c:pt idx="368">
                  <c:v>0.25309341394911222</c:v>
                </c:pt>
                <c:pt idx="369">
                  <c:v>0.20833131470615376</c:v>
                </c:pt>
                <c:pt idx="370">
                  <c:v>0.13996075354616933</c:v>
                </c:pt>
                <c:pt idx="371">
                  <c:v>-1.5828511888098741E-3</c:v>
                </c:pt>
                <c:pt idx="372">
                  <c:v>0.16547650901578917</c:v>
                </c:pt>
                <c:pt idx="373">
                  <c:v>0.12749328523867703</c:v>
                </c:pt>
                <c:pt idx="374">
                  <c:v>0.21517555783998227</c:v>
                </c:pt>
                <c:pt idx="375">
                  <c:v>0.12173325563017995</c:v>
                </c:pt>
                <c:pt idx="376">
                  <c:v>-5.024218561985907E-3</c:v>
                </c:pt>
                <c:pt idx="377">
                  <c:v>0.20221081547444314</c:v>
                </c:pt>
                <c:pt idx="378">
                  <c:v>5.7789418271954694E-3</c:v>
                </c:pt>
                <c:pt idx="379">
                  <c:v>6.4827363020108414E-2</c:v>
                </c:pt>
                <c:pt idx="380">
                  <c:v>0.10413205153149763</c:v>
                </c:pt>
                <c:pt idx="381">
                  <c:v>4.349038110944374E-2</c:v>
                </c:pt>
                <c:pt idx="382">
                  <c:v>0.12732574017910664</c:v>
                </c:pt>
                <c:pt idx="383">
                  <c:v>0.23397225678972441</c:v>
                </c:pt>
                <c:pt idx="384">
                  <c:v>0.1853556715725429</c:v>
                </c:pt>
                <c:pt idx="385">
                  <c:v>0.26324390554200683</c:v>
                </c:pt>
                <c:pt idx="386">
                  <c:v>6.8952578226960354E-2</c:v>
                </c:pt>
                <c:pt idx="387">
                  <c:v>-8.8305289142110596E-2</c:v>
                </c:pt>
                <c:pt idx="388">
                  <c:v>0.32253140481965642</c:v>
                </c:pt>
                <c:pt idx="389">
                  <c:v>6.6934992107636523E-2</c:v>
                </c:pt>
                <c:pt idx="390">
                  <c:v>6.127537396188195E-2</c:v>
                </c:pt>
                <c:pt idx="391">
                  <c:v>0.11989444803974966</c:v>
                </c:pt>
                <c:pt idx="392">
                  <c:v>0.14567983815438204</c:v>
                </c:pt>
                <c:pt idx="393">
                  <c:v>5.1482922205138958E-3</c:v>
                </c:pt>
                <c:pt idx="394">
                  <c:v>9.0339881518527509E-2</c:v>
                </c:pt>
                <c:pt idx="395">
                  <c:v>-7.1996969084262313E-2</c:v>
                </c:pt>
                <c:pt idx="396">
                  <c:v>-2.6520161422074792E-2</c:v>
                </c:pt>
                <c:pt idx="397">
                  <c:v>0.17752067083608436</c:v>
                </c:pt>
                <c:pt idx="398">
                  <c:v>8.1558047037419475E-3</c:v>
                </c:pt>
                <c:pt idx="399">
                  <c:v>0.28320903031952299</c:v>
                </c:pt>
                <c:pt idx="400">
                  <c:v>0.1225992455231275</c:v>
                </c:pt>
                <c:pt idx="401">
                  <c:v>0.14682427634769604</c:v>
                </c:pt>
                <c:pt idx="402">
                  <c:v>0.27608502601118923</c:v>
                </c:pt>
                <c:pt idx="403">
                  <c:v>7.1252559746037281E-2</c:v>
                </c:pt>
                <c:pt idx="404">
                  <c:v>0.26964883278399793</c:v>
                </c:pt>
                <c:pt idx="405">
                  <c:v>0.24064206534080945</c:v>
                </c:pt>
                <c:pt idx="406">
                  <c:v>0.12070634022450161</c:v>
                </c:pt>
                <c:pt idx="407">
                  <c:v>4.7148896300086882E-2</c:v>
                </c:pt>
                <c:pt idx="408">
                  <c:v>0.17400907381063976</c:v>
                </c:pt>
                <c:pt idx="409">
                  <c:v>0.28085791270589439</c:v>
                </c:pt>
                <c:pt idx="410">
                  <c:v>0.28670868928625776</c:v>
                </c:pt>
                <c:pt idx="411">
                  <c:v>0.13932268177747612</c:v>
                </c:pt>
                <c:pt idx="412">
                  <c:v>0.2351610468243564</c:v>
                </c:pt>
                <c:pt idx="413">
                  <c:v>0.12513998940970328</c:v>
                </c:pt>
                <c:pt idx="414">
                  <c:v>0.17500175481727936</c:v>
                </c:pt>
                <c:pt idx="415">
                  <c:v>6.6792283901056293E-2</c:v>
                </c:pt>
                <c:pt idx="416">
                  <c:v>0.16005542341831577</c:v>
                </c:pt>
                <c:pt idx="417">
                  <c:v>4.1355042292890366E-2</c:v>
                </c:pt>
                <c:pt idx="418">
                  <c:v>0.23271206230942254</c:v>
                </c:pt>
                <c:pt idx="419">
                  <c:v>0.12854951134436521</c:v>
                </c:pt>
                <c:pt idx="420">
                  <c:v>0.23007311640896022</c:v>
                </c:pt>
                <c:pt idx="421">
                  <c:v>8.4658681198818544E-2</c:v>
                </c:pt>
                <c:pt idx="422">
                  <c:v>7.1493046870172619E-2</c:v>
                </c:pt>
                <c:pt idx="423">
                  <c:v>0.28629235201952563</c:v>
                </c:pt>
                <c:pt idx="424">
                  <c:v>1.7321546727870986E-2</c:v>
                </c:pt>
                <c:pt idx="425">
                  <c:v>0.30396627622596689</c:v>
                </c:pt>
                <c:pt idx="426">
                  <c:v>5.6598566201278479E-3</c:v>
                </c:pt>
                <c:pt idx="427">
                  <c:v>0.17618975533002224</c:v>
                </c:pt>
                <c:pt idx="428">
                  <c:v>1.6234950840472842E-2</c:v>
                </c:pt>
                <c:pt idx="429">
                  <c:v>-4.8000941799057457E-2</c:v>
                </c:pt>
                <c:pt idx="430">
                  <c:v>9.0299736132676528E-2</c:v>
                </c:pt>
                <c:pt idx="431">
                  <c:v>0.14484549406027464</c:v>
                </c:pt>
                <c:pt idx="432">
                  <c:v>0.44534062152141712</c:v>
                </c:pt>
                <c:pt idx="433">
                  <c:v>0.19682690835544642</c:v>
                </c:pt>
                <c:pt idx="434">
                  <c:v>6.9177594314167562E-2</c:v>
                </c:pt>
                <c:pt idx="435">
                  <c:v>0.16654992383830144</c:v>
                </c:pt>
                <c:pt idx="436">
                  <c:v>0.16181365082779794</c:v>
                </c:pt>
                <c:pt idx="437">
                  <c:v>0.40797976255969176</c:v>
                </c:pt>
                <c:pt idx="438">
                  <c:v>-4.4957101180225084E-2</c:v>
                </c:pt>
                <c:pt idx="439">
                  <c:v>0.23051862662278527</c:v>
                </c:pt>
                <c:pt idx="440">
                  <c:v>0.10577664512536722</c:v>
                </c:pt>
                <c:pt idx="441">
                  <c:v>2.0889915985123405E-2</c:v>
                </c:pt>
                <c:pt idx="442">
                  <c:v>0.16401506263430241</c:v>
                </c:pt>
                <c:pt idx="443">
                  <c:v>7.0825689301316413E-2</c:v>
                </c:pt>
                <c:pt idx="444">
                  <c:v>0.13575962366800762</c:v>
                </c:pt>
                <c:pt idx="445">
                  <c:v>0.12640756613055587</c:v>
                </c:pt>
                <c:pt idx="446">
                  <c:v>9.6616833710455763E-2</c:v>
                </c:pt>
                <c:pt idx="447">
                  <c:v>0.10774958050488292</c:v>
                </c:pt>
                <c:pt idx="448">
                  <c:v>0.21489596741760358</c:v>
                </c:pt>
                <c:pt idx="449">
                  <c:v>0.23602608795390129</c:v>
                </c:pt>
                <c:pt idx="450">
                  <c:v>0.11956242561001112</c:v>
                </c:pt>
                <c:pt idx="451">
                  <c:v>-3.8180560853807032E-3</c:v>
                </c:pt>
                <c:pt idx="452">
                  <c:v>0.14914957847909791</c:v>
                </c:pt>
                <c:pt idx="453">
                  <c:v>0.22726327936041671</c:v>
                </c:pt>
                <c:pt idx="454">
                  <c:v>7.3452084499677536E-2</c:v>
                </c:pt>
                <c:pt idx="455">
                  <c:v>6.3542245988293972E-2</c:v>
                </c:pt>
                <c:pt idx="456">
                  <c:v>0.18689856076932848</c:v>
                </c:pt>
                <c:pt idx="457">
                  <c:v>-2.3562551870071027E-2</c:v>
                </c:pt>
                <c:pt idx="458">
                  <c:v>0.12872765770404837</c:v>
                </c:pt>
                <c:pt idx="459">
                  <c:v>0.19290446415244175</c:v>
                </c:pt>
                <c:pt idx="460">
                  <c:v>0.12478315908625946</c:v>
                </c:pt>
                <c:pt idx="461">
                  <c:v>0.17617357433432568</c:v>
                </c:pt>
                <c:pt idx="462">
                  <c:v>0.17873903109895653</c:v>
                </c:pt>
                <c:pt idx="463">
                  <c:v>0.1217109815745076</c:v>
                </c:pt>
                <c:pt idx="464">
                  <c:v>-3.2546244467779387E-2</c:v>
                </c:pt>
                <c:pt idx="465">
                  <c:v>0.30396795850053127</c:v>
                </c:pt>
                <c:pt idx="466">
                  <c:v>8.6134011727633745E-4</c:v>
                </c:pt>
                <c:pt idx="467">
                  <c:v>4.9226306398896913E-2</c:v>
                </c:pt>
                <c:pt idx="468">
                  <c:v>0.136556727485451</c:v>
                </c:pt>
                <c:pt idx="469">
                  <c:v>-5.5690245183842232E-2</c:v>
                </c:pt>
                <c:pt idx="470">
                  <c:v>0.26857394363613979</c:v>
                </c:pt>
                <c:pt idx="471">
                  <c:v>2.0874714893168132E-2</c:v>
                </c:pt>
                <c:pt idx="472">
                  <c:v>0.20954628933577113</c:v>
                </c:pt>
                <c:pt idx="473">
                  <c:v>9.64552104305266E-2</c:v>
                </c:pt>
                <c:pt idx="474">
                  <c:v>0.27110656924638982</c:v>
                </c:pt>
                <c:pt idx="475">
                  <c:v>0.14563016615013771</c:v>
                </c:pt>
                <c:pt idx="476">
                  <c:v>9.9558558566600397E-2</c:v>
                </c:pt>
                <c:pt idx="477">
                  <c:v>0.23930061892268767</c:v>
                </c:pt>
                <c:pt idx="478">
                  <c:v>3.3138107994911209E-2</c:v>
                </c:pt>
                <c:pt idx="479">
                  <c:v>0.17523725011292907</c:v>
                </c:pt>
                <c:pt idx="480">
                  <c:v>0.24411775207131378</c:v>
                </c:pt>
                <c:pt idx="481">
                  <c:v>0.16333226525521138</c:v>
                </c:pt>
                <c:pt idx="482">
                  <c:v>0.1928211813119057</c:v>
                </c:pt>
                <c:pt idx="483">
                  <c:v>0.10293691524147616</c:v>
                </c:pt>
                <c:pt idx="484">
                  <c:v>0.28351955941039375</c:v>
                </c:pt>
                <c:pt idx="485">
                  <c:v>0.31091584213663032</c:v>
                </c:pt>
                <c:pt idx="486">
                  <c:v>0.30116334201464651</c:v>
                </c:pt>
                <c:pt idx="487">
                  <c:v>0.12703222055703944</c:v>
                </c:pt>
                <c:pt idx="488">
                  <c:v>0.16004739903081441</c:v>
                </c:pt>
                <c:pt idx="489">
                  <c:v>2.8654169991704434E-3</c:v>
                </c:pt>
                <c:pt idx="490">
                  <c:v>0.32681068737225127</c:v>
                </c:pt>
                <c:pt idx="491">
                  <c:v>0.17815516716511592</c:v>
                </c:pt>
                <c:pt idx="492">
                  <c:v>0.16985185107981837</c:v>
                </c:pt>
                <c:pt idx="493">
                  <c:v>0.10590118264674912</c:v>
                </c:pt>
                <c:pt idx="494">
                  <c:v>5.1957509939993853E-3</c:v>
                </c:pt>
                <c:pt idx="495">
                  <c:v>0.15968290816681024</c:v>
                </c:pt>
                <c:pt idx="496">
                  <c:v>0.12909482669569583</c:v>
                </c:pt>
                <c:pt idx="497">
                  <c:v>0.12318834573045599</c:v>
                </c:pt>
                <c:pt idx="498">
                  <c:v>0.25711201291761232</c:v>
                </c:pt>
                <c:pt idx="499">
                  <c:v>0.12466067200875026</c:v>
                </c:pt>
              </c:numCache>
            </c:numRef>
          </c:yVal>
        </c:ser>
        <c:ser>
          <c:idx val="1"/>
          <c:order val="1"/>
          <c:tx>
            <c:v>20% G</c:v>
          </c:tx>
          <c:spPr>
            <a:ln w="28575">
              <a:noFill/>
            </a:ln>
          </c:spPr>
          <c:xVal>
            <c:numRef>
              <c:f>'A-H-A A'!$D$3:$D$502</c:f>
              <c:numCache>
                <c:formatCode>General</c:formatCode>
                <c:ptCount val="500"/>
                <c:pt idx="0">
                  <c:v>0.20999091663810371</c:v>
                </c:pt>
                <c:pt idx="1">
                  <c:v>0.27183394948601525</c:v>
                </c:pt>
                <c:pt idx="2">
                  <c:v>0.34314277666638449</c:v>
                </c:pt>
                <c:pt idx="3">
                  <c:v>0.11772463382305214</c:v>
                </c:pt>
                <c:pt idx="4">
                  <c:v>0.31046651375315415</c:v>
                </c:pt>
                <c:pt idx="5">
                  <c:v>0.19552487627622492</c:v>
                </c:pt>
                <c:pt idx="6">
                  <c:v>0.21044422767105594</c:v>
                </c:pt>
                <c:pt idx="7">
                  <c:v>0.38882126532373457</c:v>
                </c:pt>
                <c:pt idx="8">
                  <c:v>0.13578939533250844</c:v>
                </c:pt>
                <c:pt idx="9">
                  <c:v>0.41215710602000916</c:v>
                </c:pt>
                <c:pt idx="10">
                  <c:v>0.20331002055092295</c:v>
                </c:pt>
                <c:pt idx="11">
                  <c:v>0.16544631972652704</c:v>
                </c:pt>
                <c:pt idx="12">
                  <c:v>0.14321302523682544</c:v>
                </c:pt>
                <c:pt idx="13">
                  <c:v>0.17619565471964715</c:v>
                </c:pt>
                <c:pt idx="14">
                  <c:v>0.32083085263509381</c:v>
                </c:pt>
                <c:pt idx="15">
                  <c:v>0.24478731281203137</c:v>
                </c:pt>
                <c:pt idx="16">
                  <c:v>0.22050974883009641</c:v>
                </c:pt>
                <c:pt idx="17">
                  <c:v>0.20977411690468667</c:v>
                </c:pt>
                <c:pt idx="18">
                  <c:v>0.27504790311195082</c:v>
                </c:pt>
                <c:pt idx="19">
                  <c:v>0.26126875160861285</c:v>
                </c:pt>
                <c:pt idx="20">
                  <c:v>0.30910766997524536</c:v>
                </c:pt>
                <c:pt idx="21">
                  <c:v>0.31733928351375135</c:v>
                </c:pt>
                <c:pt idx="22">
                  <c:v>0.13078400960976116</c:v>
                </c:pt>
                <c:pt idx="23">
                  <c:v>0.28223613694108179</c:v>
                </c:pt>
                <c:pt idx="24">
                  <c:v>0.32724263550362731</c:v>
                </c:pt>
                <c:pt idx="25">
                  <c:v>0.28065394817287431</c:v>
                </c:pt>
                <c:pt idx="26">
                  <c:v>0.21726609588701945</c:v>
                </c:pt>
                <c:pt idx="27">
                  <c:v>0.32763895363152984</c:v>
                </c:pt>
                <c:pt idx="28">
                  <c:v>0.26348371027746903</c:v>
                </c:pt>
                <c:pt idx="29">
                  <c:v>0.31510541578377382</c:v>
                </c:pt>
                <c:pt idx="30">
                  <c:v>0.20677546519197657</c:v>
                </c:pt>
                <c:pt idx="31">
                  <c:v>0.24255554706541341</c:v>
                </c:pt>
                <c:pt idx="32">
                  <c:v>0.22914082813889738</c:v>
                </c:pt>
                <c:pt idx="33">
                  <c:v>0.17142039807211282</c:v>
                </c:pt>
                <c:pt idx="34">
                  <c:v>0.23978504307654641</c:v>
                </c:pt>
                <c:pt idx="35">
                  <c:v>0.26652687436166245</c:v>
                </c:pt>
                <c:pt idx="36">
                  <c:v>0.32700441915599104</c:v>
                </c:pt>
                <c:pt idx="37">
                  <c:v>0.29114763517489389</c:v>
                </c:pt>
                <c:pt idx="38">
                  <c:v>0.21591661838741324</c:v>
                </c:pt>
                <c:pt idx="39">
                  <c:v>0.21073214613641469</c:v>
                </c:pt>
                <c:pt idx="40">
                  <c:v>0.25699528707584363</c:v>
                </c:pt>
                <c:pt idx="41">
                  <c:v>0.21309938967313069</c:v>
                </c:pt>
                <c:pt idx="42">
                  <c:v>0.23913291617670451</c:v>
                </c:pt>
                <c:pt idx="43">
                  <c:v>0.17043774287414648</c:v>
                </c:pt>
                <c:pt idx="44">
                  <c:v>0.34876650408285825</c:v>
                </c:pt>
                <c:pt idx="45">
                  <c:v>0.24033867709793524</c:v>
                </c:pt>
                <c:pt idx="46">
                  <c:v>0.19231201396824088</c:v>
                </c:pt>
                <c:pt idx="47">
                  <c:v>0.27500016275938038</c:v>
                </c:pt>
                <c:pt idx="48">
                  <c:v>0.20095578668369871</c:v>
                </c:pt>
                <c:pt idx="49">
                  <c:v>0.24495432234994446</c:v>
                </c:pt>
                <c:pt idx="50">
                  <c:v>0.25236007263347082</c:v>
                </c:pt>
                <c:pt idx="51">
                  <c:v>0.26391771906895062</c:v>
                </c:pt>
                <c:pt idx="52">
                  <c:v>0.34251534969762881</c:v>
                </c:pt>
                <c:pt idx="53">
                  <c:v>0.28953016498035783</c:v>
                </c:pt>
                <c:pt idx="54">
                  <c:v>0.34712545666482281</c:v>
                </c:pt>
                <c:pt idx="55">
                  <c:v>0.30981295500944334</c:v>
                </c:pt>
                <c:pt idx="56">
                  <c:v>0.14297711237666241</c:v>
                </c:pt>
                <c:pt idx="57">
                  <c:v>0.20320900155839158</c:v>
                </c:pt>
                <c:pt idx="58">
                  <c:v>0.15847813501674557</c:v>
                </c:pt>
                <c:pt idx="59">
                  <c:v>0.22464922531468817</c:v>
                </c:pt>
                <c:pt idx="60">
                  <c:v>0.35589639411821444</c:v>
                </c:pt>
                <c:pt idx="61">
                  <c:v>0.21658642709202414</c:v>
                </c:pt>
                <c:pt idx="62">
                  <c:v>0.30139908480457095</c:v>
                </c:pt>
                <c:pt idx="63">
                  <c:v>0.27228591901549232</c:v>
                </c:pt>
                <c:pt idx="64">
                  <c:v>0.18858800312258603</c:v>
                </c:pt>
                <c:pt idx="65">
                  <c:v>0.14802637671675992</c:v>
                </c:pt>
                <c:pt idx="66">
                  <c:v>0.23231394450158196</c:v>
                </c:pt>
                <c:pt idx="67">
                  <c:v>0.19411222415277821</c:v>
                </c:pt>
                <c:pt idx="68">
                  <c:v>0.33541537369858504</c:v>
                </c:pt>
                <c:pt idx="69">
                  <c:v>0.27782039208657788</c:v>
                </c:pt>
                <c:pt idx="70">
                  <c:v>0.26357290998501848</c:v>
                </c:pt>
                <c:pt idx="71">
                  <c:v>0.21491188334022626</c:v>
                </c:pt>
                <c:pt idx="72">
                  <c:v>0.17718199354796899</c:v>
                </c:pt>
                <c:pt idx="73">
                  <c:v>0.29930162330225479</c:v>
                </c:pt>
                <c:pt idx="74">
                  <c:v>0.20192481617525071</c:v>
                </c:pt>
                <c:pt idx="75">
                  <c:v>0.20539359562719994</c:v>
                </c:pt>
                <c:pt idx="76">
                  <c:v>0.18665792870749331</c:v>
                </c:pt>
                <c:pt idx="77">
                  <c:v>0.25065165749811669</c:v>
                </c:pt>
                <c:pt idx="78">
                  <c:v>0.24642605062512854</c:v>
                </c:pt>
                <c:pt idx="79">
                  <c:v>0.22831919877237047</c:v>
                </c:pt>
                <c:pt idx="80">
                  <c:v>0.16659925749886412</c:v>
                </c:pt>
                <c:pt idx="81">
                  <c:v>0.25816648891830485</c:v>
                </c:pt>
                <c:pt idx="82">
                  <c:v>0.26793041092904918</c:v>
                </c:pt>
                <c:pt idx="83">
                  <c:v>0.1980302227793809</c:v>
                </c:pt>
                <c:pt idx="84">
                  <c:v>0.17020629398432652</c:v>
                </c:pt>
                <c:pt idx="85">
                  <c:v>0.21451419998535237</c:v>
                </c:pt>
                <c:pt idx="86">
                  <c:v>0.10459366586772596</c:v>
                </c:pt>
                <c:pt idx="87">
                  <c:v>0.1993285096498558</c:v>
                </c:pt>
                <c:pt idx="88">
                  <c:v>0.25904396577959038</c:v>
                </c:pt>
                <c:pt idx="89">
                  <c:v>0.25223618772845391</c:v>
                </c:pt>
                <c:pt idx="90">
                  <c:v>0.3010114311537363</c:v>
                </c:pt>
                <c:pt idx="91">
                  <c:v>0.32812363254063132</c:v>
                </c:pt>
                <c:pt idx="92">
                  <c:v>0.28859437745116789</c:v>
                </c:pt>
                <c:pt idx="93">
                  <c:v>0.22010046055713378</c:v>
                </c:pt>
                <c:pt idx="94">
                  <c:v>0.38819922957715997</c:v>
                </c:pt>
                <c:pt idx="95">
                  <c:v>0.16045944561840791</c:v>
                </c:pt>
                <c:pt idx="96">
                  <c:v>0.27522460228269852</c:v>
                </c:pt>
                <c:pt idx="97">
                  <c:v>0.22469590313267759</c:v>
                </c:pt>
                <c:pt idx="98">
                  <c:v>0.24936445228050524</c:v>
                </c:pt>
                <c:pt idx="99">
                  <c:v>0.28257777605780887</c:v>
                </c:pt>
                <c:pt idx="100">
                  <c:v>0.20382215230126224</c:v>
                </c:pt>
                <c:pt idx="101">
                  <c:v>0.27749932943603522</c:v>
                </c:pt>
                <c:pt idx="102">
                  <c:v>0.30564850370890839</c:v>
                </c:pt>
                <c:pt idx="103">
                  <c:v>0.26500787065776382</c:v>
                </c:pt>
                <c:pt idx="104">
                  <c:v>0.2699612193141025</c:v>
                </c:pt>
                <c:pt idx="105">
                  <c:v>0.24925193209558341</c:v>
                </c:pt>
                <c:pt idx="106">
                  <c:v>0.29643425624831676</c:v>
                </c:pt>
                <c:pt idx="107">
                  <c:v>0.25160362718886381</c:v>
                </c:pt>
                <c:pt idx="108">
                  <c:v>0.30872780722197485</c:v>
                </c:pt>
                <c:pt idx="109">
                  <c:v>0.21434070489287327</c:v>
                </c:pt>
                <c:pt idx="110">
                  <c:v>0.32996662747552463</c:v>
                </c:pt>
                <c:pt idx="111">
                  <c:v>0.23336593062414784</c:v>
                </c:pt>
                <c:pt idx="112">
                  <c:v>0.22736973970159371</c:v>
                </c:pt>
                <c:pt idx="113">
                  <c:v>0.32009469135681518</c:v>
                </c:pt>
                <c:pt idx="114">
                  <c:v>0.30888297587828545</c:v>
                </c:pt>
                <c:pt idx="115">
                  <c:v>0.22734380585542177</c:v>
                </c:pt>
                <c:pt idx="116">
                  <c:v>0.27939406960557633</c:v>
                </c:pt>
                <c:pt idx="117">
                  <c:v>0.28970605250386394</c:v>
                </c:pt>
                <c:pt idx="118">
                  <c:v>0.33416452125565127</c:v>
                </c:pt>
                <c:pt idx="119">
                  <c:v>0.35266188896003881</c:v>
                </c:pt>
                <c:pt idx="120">
                  <c:v>0.19844348321568378</c:v>
                </c:pt>
                <c:pt idx="121">
                  <c:v>0.22845084108267441</c:v>
                </c:pt>
                <c:pt idx="122">
                  <c:v>0.15946861132620993</c:v>
                </c:pt>
                <c:pt idx="123">
                  <c:v>0.32807664073014664</c:v>
                </c:pt>
                <c:pt idx="124">
                  <c:v>0.21201610959707215</c:v>
                </c:pt>
                <c:pt idx="125">
                  <c:v>0.25239522986182905</c:v>
                </c:pt>
                <c:pt idx="126">
                  <c:v>0.29775173797900517</c:v>
                </c:pt>
                <c:pt idx="127">
                  <c:v>0.27202325100071811</c:v>
                </c:pt>
                <c:pt idx="128">
                  <c:v>0.20892813333945892</c:v>
                </c:pt>
                <c:pt idx="129">
                  <c:v>0.2803520101282323</c:v>
                </c:pt>
                <c:pt idx="130">
                  <c:v>0.16837761338777518</c:v>
                </c:pt>
                <c:pt idx="131">
                  <c:v>0.40790318335111331</c:v>
                </c:pt>
                <c:pt idx="132">
                  <c:v>0.28456467975612132</c:v>
                </c:pt>
                <c:pt idx="133">
                  <c:v>0.21777255923855734</c:v>
                </c:pt>
                <c:pt idx="134">
                  <c:v>0.20539286954621341</c:v>
                </c:pt>
                <c:pt idx="135">
                  <c:v>0.20745709446905244</c:v>
                </c:pt>
                <c:pt idx="136">
                  <c:v>0.30462610687509301</c:v>
                </c:pt>
                <c:pt idx="137">
                  <c:v>0.22473738770761537</c:v>
                </c:pt>
                <c:pt idx="138">
                  <c:v>0.27278040357792238</c:v>
                </c:pt>
                <c:pt idx="139">
                  <c:v>0.29564927394810708</c:v>
                </c:pt>
                <c:pt idx="140">
                  <c:v>0.26665552135430892</c:v>
                </c:pt>
                <c:pt idx="141">
                  <c:v>0.28027086676976454</c:v>
                </c:pt>
                <c:pt idx="142">
                  <c:v>0.34430574660099078</c:v>
                </c:pt>
                <c:pt idx="143">
                  <c:v>0.25129580506936527</c:v>
                </c:pt>
                <c:pt idx="144">
                  <c:v>0.22308801536118747</c:v>
                </c:pt>
                <c:pt idx="145">
                  <c:v>0.18874278260365721</c:v>
                </c:pt>
                <c:pt idx="146">
                  <c:v>0.30021561035495897</c:v>
                </c:pt>
                <c:pt idx="147">
                  <c:v>0.23883234931185543</c:v>
                </c:pt>
                <c:pt idx="148">
                  <c:v>0.21765520367384833</c:v>
                </c:pt>
                <c:pt idx="149">
                  <c:v>0.25971760546156669</c:v>
                </c:pt>
                <c:pt idx="150">
                  <c:v>0.2937275341702178</c:v>
                </c:pt>
                <c:pt idx="151">
                  <c:v>0.35098789512903106</c:v>
                </c:pt>
                <c:pt idx="152">
                  <c:v>0.27313652880453276</c:v>
                </c:pt>
                <c:pt idx="153">
                  <c:v>0.35790031327999705</c:v>
                </c:pt>
                <c:pt idx="154">
                  <c:v>0.22618934546839298</c:v>
                </c:pt>
                <c:pt idx="155">
                  <c:v>0.26212930148388536</c:v>
                </c:pt>
                <c:pt idx="156">
                  <c:v>0.34317566658479237</c:v>
                </c:pt>
                <c:pt idx="157">
                  <c:v>0.20114017045958388</c:v>
                </c:pt>
                <c:pt idx="158">
                  <c:v>0.33999847726512666</c:v>
                </c:pt>
                <c:pt idx="159">
                  <c:v>0.17465485896693295</c:v>
                </c:pt>
                <c:pt idx="160">
                  <c:v>0.10587075407081989</c:v>
                </c:pt>
                <c:pt idx="161">
                  <c:v>0.26819116375138424</c:v>
                </c:pt>
                <c:pt idx="162">
                  <c:v>0.29530510830580164</c:v>
                </c:pt>
                <c:pt idx="163">
                  <c:v>0.26635365153397811</c:v>
                </c:pt>
                <c:pt idx="164">
                  <c:v>0.27509316688451646</c:v>
                </c:pt>
                <c:pt idx="165">
                  <c:v>0.32343946837235016</c:v>
                </c:pt>
                <c:pt idx="166">
                  <c:v>0.21222060631759224</c:v>
                </c:pt>
                <c:pt idx="167">
                  <c:v>0.21137491817085122</c:v>
                </c:pt>
                <c:pt idx="168">
                  <c:v>0.28545707379863011</c:v>
                </c:pt>
                <c:pt idx="169">
                  <c:v>0.24797369260855667</c:v>
                </c:pt>
                <c:pt idx="170">
                  <c:v>0.21650337297010774</c:v>
                </c:pt>
                <c:pt idx="171">
                  <c:v>0.27897490720937967</c:v>
                </c:pt>
                <c:pt idx="172">
                  <c:v>0.15611852099235021</c:v>
                </c:pt>
                <c:pt idx="173">
                  <c:v>0.18493468924118206</c:v>
                </c:pt>
                <c:pt idx="174">
                  <c:v>0.10877524453993578</c:v>
                </c:pt>
                <c:pt idx="175">
                  <c:v>0.31609785366646931</c:v>
                </c:pt>
                <c:pt idx="176">
                  <c:v>0.18327828443461341</c:v>
                </c:pt>
                <c:pt idx="177">
                  <c:v>0.21715323115820376</c:v>
                </c:pt>
                <c:pt idx="178">
                  <c:v>0.24638281110336374</c:v>
                </c:pt>
                <c:pt idx="179">
                  <c:v>0.31582058692599668</c:v>
                </c:pt>
                <c:pt idx="180">
                  <c:v>0.25026541972891775</c:v>
                </c:pt>
                <c:pt idx="181">
                  <c:v>0.21986908038827663</c:v>
                </c:pt>
                <c:pt idx="182">
                  <c:v>0.31959419400465805</c:v>
                </c:pt>
                <c:pt idx="183">
                  <c:v>0.28015603831167785</c:v>
                </c:pt>
                <c:pt idx="184">
                  <c:v>0.1829462502590298</c:v>
                </c:pt>
                <c:pt idx="185">
                  <c:v>0.32108651772772245</c:v>
                </c:pt>
                <c:pt idx="186">
                  <c:v>0.18745345635339325</c:v>
                </c:pt>
                <c:pt idx="187">
                  <c:v>8.5599340927083795E-2</c:v>
                </c:pt>
                <c:pt idx="188">
                  <c:v>0.19023745515311799</c:v>
                </c:pt>
                <c:pt idx="189">
                  <c:v>0.33238586795986391</c:v>
                </c:pt>
                <c:pt idx="190">
                  <c:v>0.3680513529422183</c:v>
                </c:pt>
                <c:pt idx="191">
                  <c:v>0.15906731524280779</c:v>
                </c:pt>
                <c:pt idx="192">
                  <c:v>0.24569955640216254</c:v>
                </c:pt>
                <c:pt idx="193">
                  <c:v>0.28738195311734693</c:v>
                </c:pt>
                <c:pt idx="194">
                  <c:v>0.23556583740513093</c:v>
                </c:pt>
                <c:pt idx="195">
                  <c:v>0.32881342186276635</c:v>
                </c:pt>
                <c:pt idx="196">
                  <c:v>0.40965340159463287</c:v>
                </c:pt>
                <c:pt idx="197">
                  <c:v>0.25019524408948773</c:v>
                </c:pt>
                <c:pt idx="198">
                  <c:v>0.25285934787790082</c:v>
                </c:pt>
                <c:pt idx="199">
                  <c:v>0.27336378663086447</c:v>
                </c:pt>
                <c:pt idx="200">
                  <c:v>0.22332711845590386</c:v>
                </c:pt>
                <c:pt idx="201">
                  <c:v>0.24179844475318768</c:v>
                </c:pt>
                <c:pt idx="202">
                  <c:v>0.36593445105645511</c:v>
                </c:pt>
                <c:pt idx="203">
                  <c:v>0.21636314419514849</c:v>
                </c:pt>
                <c:pt idx="204">
                  <c:v>0.31942253652596003</c:v>
                </c:pt>
                <c:pt idx="205">
                  <c:v>0.12512151739556007</c:v>
                </c:pt>
                <c:pt idx="206">
                  <c:v>0.27637313118053408</c:v>
                </c:pt>
                <c:pt idx="207">
                  <c:v>0.13936835655337798</c:v>
                </c:pt>
                <c:pt idx="208">
                  <c:v>0.26455576141264403</c:v>
                </c:pt>
                <c:pt idx="209">
                  <c:v>0.25506240972519034</c:v>
                </c:pt>
                <c:pt idx="210">
                  <c:v>0.20408338927953271</c:v>
                </c:pt>
                <c:pt idx="211">
                  <c:v>0.1087967449671073</c:v>
                </c:pt>
                <c:pt idx="212">
                  <c:v>0.30815785745669366</c:v>
                </c:pt>
                <c:pt idx="213">
                  <c:v>0.27683723735482152</c:v>
                </c:pt>
                <c:pt idx="214">
                  <c:v>0.18097395488207549</c:v>
                </c:pt>
                <c:pt idx="215">
                  <c:v>0.22702920090410683</c:v>
                </c:pt>
                <c:pt idx="216">
                  <c:v>0.30410262178837388</c:v>
                </c:pt>
                <c:pt idx="217">
                  <c:v>0.29437073033139488</c:v>
                </c:pt>
                <c:pt idx="218">
                  <c:v>0.28003465094512175</c:v>
                </c:pt>
                <c:pt idx="219">
                  <c:v>0.34995707829048323</c:v>
                </c:pt>
                <c:pt idx="220">
                  <c:v>0.32135721164604686</c:v>
                </c:pt>
                <c:pt idx="221">
                  <c:v>0.3203129756335828</c:v>
                </c:pt>
                <c:pt idx="222">
                  <c:v>0.32350209698218213</c:v>
                </c:pt>
                <c:pt idx="223">
                  <c:v>0.22096562891879562</c:v>
                </c:pt>
                <c:pt idx="224">
                  <c:v>0.3511660140219639</c:v>
                </c:pt>
                <c:pt idx="225">
                  <c:v>0.20583524066769388</c:v>
                </c:pt>
                <c:pt idx="226">
                  <c:v>0.19630096365261937</c:v>
                </c:pt>
                <c:pt idx="227">
                  <c:v>0.35319128482973783</c:v>
                </c:pt>
                <c:pt idx="228">
                  <c:v>0.30574404230958985</c:v>
                </c:pt>
                <c:pt idx="229">
                  <c:v>0.3552605367495098</c:v>
                </c:pt>
                <c:pt idx="230">
                  <c:v>0.33884419981803415</c:v>
                </c:pt>
                <c:pt idx="231">
                  <c:v>0.22365777548880017</c:v>
                </c:pt>
                <c:pt idx="232">
                  <c:v>0.26341802739367903</c:v>
                </c:pt>
                <c:pt idx="233">
                  <c:v>0.37092538212114895</c:v>
                </c:pt>
                <c:pt idx="234">
                  <c:v>0.19528447740041371</c:v>
                </c:pt>
                <c:pt idx="235">
                  <c:v>0.25846425967639824</c:v>
                </c:pt>
                <c:pt idx="236">
                  <c:v>0.24409249008151879</c:v>
                </c:pt>
                <c:pt idx="237">
                  <c:v>0.25624196345525441</c:v>
                </c:pt>
                <c:pt idx="238">
                  <c:v>0.2572093801740879</c:v>
                </c:pt>
                <c:pt idx="239">
                  <c:v>0.24853377052018974</c:v>
                </c:pt>
                <c:pt idx="240">
                  <c:v>0.25709695669552279</c:v>
                </c:pt>
                <c:pt idx="241">
                  <c:v>0.41174092711138621</c:v>
                </c:pt>
                <c:pt idx="242">
                  <c:v>0.17778980568948874</c:v>
                </c:pt>
                <c:pt idx="243">
                  <c:v>0.2513148481773968</c:v>
                </c:pt>
                <c:pt idx="244">
                  <c:v>0.23119572964593038</c:v>
                </c:pt>
                <c:pt idx="245">
                  <c:v>0.27558636033545469</c:v>
                </c:pt>
                <c:pt idx="246">
                  <c:v>0.26145089553267925</c:v>
                </c:pt>
                <c:pt idx="247">
                  <c:v>0.13058589810215249</c:v>
                </c:pt>
                <c:pt idx="248">
                  <c:v>0.30948899629640697</c:v>
                </c:pt>
                <c:pt idx="249">
                  <c:v>0.23242890417465431</c:v>
                </c:pt>
                <c:pt idx="250">
                  <c:v>0.26124810458658004</c:v>
                </c:pt>
                <c:pt idx="251">
                  <c:v>0.35972220772859198</c:v>
                </c:pt>
                <c:pt idx="252">
                  <c:v>0.23499856953688891</c:v>
                </c:pt>
                <c:pt idx="253">
                  <c:v>0.27278553995125582</c:v>
                </c:pt>
                <c:pt idx="254">
                  <c:v>0.22747869914161489</c:v>
                </c:pt>
                <c:pt idx="255">
                  <c:v>0.26895797565895913</c:v>
                </c:pt>
                <c:pt idx="256">
                  <c:v>0.27170082913486837</c:v>
                </c:pt>
                <c:pt idx="257">
                  <c:v>0.26094490787921376</c:v>
                </c:pt>
                <c:pt idx="258">
                  <c:v>0.23368302968840737</c:v>
                </c:pt>
                <c:pt idx="259">
                  <c:v>0.21379427882143134</c:v>
                </c:pt>
                <c:pt idx="260">
                  <c:v>0.24486002611388186</c:v>
                </c:pt>
                <c:pt idx="261">
                  <c:v>0.24704624385011512</c:v>
                </c:pt>
                <c:pt idx="262">
                  <c:v>0.24604032285022959</c:v>
                </c:pt>
                <c:pt idx="263">
                  <c:v>0.22416843180220108</c:v>
                </c:pt>
                <c:pt idx="264">
                  <c:v>0.2248798774100873</c:v>
                </c:pt>
                <c:pt idx="265">
                  <c:v>0.25641249084419498</c:v>
                </c:pt>
                <c:pt idx="266">
                  <c:v>0.17388046037755145</c:v>
                </c:pt>
                <c:pt idx="267">
                  <c:v>0.24024077876836891</c:v>
                </c:pt>
                <c:pt idx="268">
                  <c:v>0.26760396191162511</c:v>
                </c:pt>
                <c:pt idx="269">
                  <c:v>0.29135542869738501</c:v>
                </c:pt>
                <c:pt idx="270">
                  <c:v>0.17409961901200771</c:v>
                </c:pt>
                <c:pt idx="271">
                  <c:v>0.28316671531938153</c:v>
                </c:pt>
                <c:pt idx="272">
                  <c:v>0.26215371391915282</c:v>
                </c:pt>
                <c:pt idx="273">
                  <c:v>0.27143028686999537</c:v>
                </c:pt>
                <c:pt idx="274">
                  <c:v>0.17868668605639107</c:v>
                </c:pt>
                <c:pt idx="275">
                  <c:v>0.25478717676712415</c:v>
                </c:pt>
                <c:pt idx="276">
                  <c:v>0.24490242501208251</c:v>
                </c:pt>
                <c:pt idx="277">
                  <c:v>0.29410355487578227</c:v>
                </c:pt>
                <c:pt idx="278">
                  <c:v>0.3307877880333564</c:v>
                </c:pt>
                <c:pt idx="279">
                  <c:v>0.32303899919736523</c:v>
                </c:pt>
                <c:pt idx="280">
                  <c:v>0.21908141095103087</c:v>
                </c:pt>
                <c:pt idx="281">
                  <c:v>0.25370889776910138</c:v>
                </c:pt>
                <c:pt idx="282">
                  <c:v>9.8269719182745033E-2</c:v>
                </c:pt>
                <c:pt idx="283">
                  <c:v>0.29022006502993708</c:v>
                </c:pt>
                <c:pt idx="284">
                  <c:v>0.19373831654861146</c:v>
                </c:pt>
                <c:pt idx="285">
                  <c:v>0.20885566080261805</c:v>
                </c:pt>
                <c:pt idx="286">
                  <c:v>0.31160374022290532</c:v>
                </c:pt>
                <c:pt idx="287">
                  <c:v>0.24334820829848774</c:v>
                </c:pt>
                <c:pt idx="288">
                  <c:v>0.19853598895971919</c:v>
                </c:pt>
                <c:pt idx="289">
                  <c:v>0.31321094565161556</c:v>
                </c:pt>
                <c:pt idx="290">
                  <c:v>0.23850084728998677</c:v>
                </c:pt>
                <c:pt idx="291">
                  <c:v>0.29714314705588785</c:v>
                </c:pt>
                <c:pt idx="292">
                  <c:v>0.13060212961303561</c:v>
                </c:pt>
                <c:pt idx="293">
                  <c:v>0.28273147443623825</c:v>
                </c:pt>
                <c:pt idx="294">
                  <c:v>0.23882535103429794</c:v>
                </c:pt>
                <c:pt idx="295">
                  <c:v>0.32235894944287752</c:v>
                </c:pt>
                <c:pt idx="296">
                  <c:v>0.21736494205922349</c:v>
                </c:pt>
                <c:pt idx="297">
                  <c:v>0.37173162154870476</c:v>
                </c:pt>
                <c:pt idx="298">
                  <c:v>0.19853199750070394</c:v>
                </c:pt>
                <c:pt idx="299">
                  <c:v>0.22092318230457325</c:v>
                </c:pt>
                <c:pt idx="300">
                  <c:v>0.31238170622779327</c:v>
                </c:pt>
                <c:pt idx="301">
                  <c:v>0.20273321099362121</c:v>
                </c:pt>
                <c:pt idx="302">
                  <c:v>0.26983996613403582</c:v>
                </c:pt>
                <c:pt idx="303">
                  <c:v>0.30686772942663448</c:v>
                </c:pt>
                <c:pt idx="304">
                  <c:v>0.26311400946999192</c:v>
                </c:pt>
                <c:pt idx="305">
                  <c:v>0.29821261277799282</c:v>
                </c:pt>
                <c:pt idx="306">
                  <c:v>0.16685379194631242</c:v>
                </c:pt>
                <c:pt idx="307">
                  <c:v>0.3147693335489643</c:v>
                </c:pt>
                <c:pt idx="308">
                  <c:v>0.2592839118555173</c:v>
                </c:pt>
                <c:pt idx="309">
                  <c:v>0.23431735246971591</c:v>
                </c:pt>
                <c:pt idx="310">
                  <c:v>0.22273181215019844</c:v>
                </c:pt>
                <c:pt idx="311">
                  <c:v>0.27337596554349575</c:v>
                </c:pt>
                <c:pt idx="312">
                  <c:v>0.22723534221492253</c:v>
                </c:pt>
                <c:pt idx="313">
                  <c:v>0.27051411602885905</c:v>
                </c:pt>
                <c:pt idx="314">
                  <c:v>0.21634081330160379</c:v>
                </c:pt>
                <c:pt idx="315">
                  <c:v>0.28096185121098038</c:v>
                </c:pt>
                <c:pt idx="316">
                  <c:v>0.26790011542415532</c:v>
                </c:pt>
                <c:pt idx="317">
                  <c:v>0.23378924649942123</c:v>
                </c:pt>
                <c:pt idx="318">
                  <c:v>0.34213340796242181</c:v>
                </c:pt>
                <c:pt idx="319">
                  <c:v>0.20842760576901645</c:v>
                </c:pt>
                <c:pt idx="320">
                  <c:v>0.33731108805128551</c:v>
                </c:pt>
                <c:pt idx="321">
                  <c:v>0.24051213730253643</c:v>
                </c:pt>
                <c:pt idx="322">
                  <c:v>0.22384909978102113</c:v>
                </c:pt>
                <c:pt idx="323">
                  <c:v>0.23260773435694621</c:v>
                </c:pt>
                <c:pt idx="324">
                  <c:v>0.255430245244538</c:v>
                </c:pt>
                <c:pt idx="325">
                  <c:v>0.31029681255561936</c:v>
                </c:pt>
                <c:pt idx="326">
                  <c:v>0.25736496878322951</c:v>
                </c:pt>
                <c:pt idx="327">
                  <c:v>0.18283778417297158</c:v>
                </c:pt>
                <c:pt idx="328">
                  <c:v>0.28049954234309893</c:v>
                </c:pt>
                <c:pt idx="329">
                  <c:v>0.17552781809257451</c:v>
                </c:pt>
                <c:pt idx="330">
                  <c:v>0.18579214220597046</c:v>
                </c:pt>
                <c:pt idx="331">
                  <c:v>0.30204482495429152</c:v>
                </c:pt>
                <c:pt idx="332">
                  <c:v>0.2498686182098607</c:v>
                </c:pt>
                <c:pt idx="333">
                  <c:v>0.27558701080718467</c:v>
                </c:pt>
                <c:pt idx="334">
                  <c:v>0.28003348461603156</c:v>
                </c:pt>
                <c:pt idx="335">
                  <c:v>0.23417655901928711</c:v>
                </c:pt>
                <c:pt idx="336">
                  <c:v>0.23411704613887371</c:v>
                </c:pt>
                <c:pt idx="337">
                  <c:v>0.1873087006159542</c:v>
                </c:pt>
                <c:pt idx="338">
                  <c:v>0.26626725542808755</c:v>
                </c:pt>
                <c:pt idx="339">
                  <c:v>0.42183625774868211</c:v>
                </c:pt>
                <c:pt idx="340">
                  <c:v>0.23802992285926344</c:v>
                </c:pt>
                <c:pt idx="341">
                  <c:v>0.21707109176641345</c:v>
                </c:pt>
                <c:pt idx="342">
                  <c:v>0.37535606712316238</c:v>
                </c:pt>
                <c:pt idx="343">
                  <c:v>0.26095117399876988</c:v>
                </c:pt>
                <c:pt idx="344">
                  <c:v>0.18375122359659804</c:v>
                </c:pt>
                <c:pt idx="345">
                  <c:v>0.30761830282122687</c:v>
                </c:pt>
                <c:pt idx="346">
                  <c:v>0.19440826666108771</c:v>
                </c:pt>
                <c:pt idx="347">
                  <c:v>0.20083458711132182</c:v>
                </c:pt>
                <c:pt idx="348">
                  <c:v>0.16566229059103987</c:v>
                </c:pt>
                <c:pt idx="349">
                  <c:v>0.28574393775585732</c:v>
                </c:pt>
                <c:pt idx="350">
                  <c:v>0.29782038867797839</c:v>
                </c:pt>
                <c:pt idx="351">
                  <c:v>0.25580041291365702</c:v>
                </c:pt>
                <c:pt idx="352">
                  <c:v>0.17456814324737874</c:v>
                </c:pt>
                <c:pt idx="353">
                  <c:v>0.33226214121798764</c:v>
                </c:pt>
                <c:pt idx="354">
                  <c:v>0.31668148705124655</c:v>
                </c:pt>
                <c:pt idx="355">
                  <c:v>0.2271426984794469</c:v>
                </c:pt>
                <c:pt idx="356">
                  <c:v>0.20749583781646505</c:v>
                </c:pt>
                <c:pt idx="357">
                  <c:v>0.28307690140065828</c:v>
                </c:pt>
                <c:pt idx="358">
                  <c:v>0.33973061698342438</c:v>
                </c:pt>
                <c:pt idx="359">
                  <c:v>0.22991542240303375</c:v>
                </c:pt>
                <c:pt idx="360">
                  <c:v>0.18026793198336902</c:v>
                </c:pt>
                <c:pt idx="361">
                  <c:v>0.32348911082403065</c:v>
                </c:pt>
                <c:pt idx="362">
                  <c:v>0.18803558554600697</c:v>
                </c:pt>
                <c:pt idx="363">
                  <c:v>0.24612652576437988</c:v>
                </c:pt>
                <c:pt idx="364">
                  <c:v>0.33816405707505537</c:v>
                </c:pt>
                <c:pt idx="365">
                  <c:v>0.25444680585236107</c:v>
                </c:pt>
                <c:pt idx="366">
                  <c:v>0.22208982070448918</c:v>
                </c:pt>
                <c:pt idx="367">
                  <c:v>0.24509130656990458</c:v>
                </c:pt>
                <c:pt idx="368">
                  <c:v>0.35795613192466008</c:v>
                </c:pt>
                <c:pt idx="369">
                  <c:v>0.21646958587073326</c:v>
                </c:pt>
                <c:pt idx="370">
                  <c:v>0.23444324764440358</c:v>
                </c:pt>
                <c:pt idx="371">
                  <c:v>0.28145009512686886</c:v>
                </c:pt>
                <c:pt idx="372">
                  <c:v>0.25624286762725323</c:v>
                </c:pt>
                <c:pt idx="373">
                  <c:v>0.17341454751333368</c:v>
                </c:pt>
                <c:pt idx="374">
                  <c:v>0.29255327644627077</c:v>
                </c:pt>
                <c:pt idx="375">
                  <c:v>0.22309989430329041</c:v>
                </c:pt>
                <c:pt idx="376">
                  <c:v>0.27996682003561008</c:v>
                </c:pt>
                <c:pt idx="377">
                  <c:v>0.24888007772068882</c:v>
                </c:pt>
                <c:pt idx="378">
                  <c:v>0.22347217718671639</c:v>
                </c:pt>
                <c:pt idx="379">
                  <c:v>0.14483799724081142</c:v>
                </c:pt>
                <c:pt idx="380">
                  <c:v>0.27886762411407268</c:v>
                </c:pt>
                <c:pt idx="381">
                  <c:v>0.12262778681779725</c:v>
                </c:pt>
                <c:pt idx="382">
                  <c:v>0.31978297346157741</c:v>
                </c:pt>
                <c:pt idx="383">
                  <c:v>0.33316026204129762</c:v>
                </c:pt>
                <c:pt idx="384">
                  <c:v>0.22637201599170917</c:v>
                </c:pt>
                <c:pt idx="385">
                  <c:v>0.17323338950125375</c:v>
                </c:pt>
                <c:pt idx="386">
                  <c:v>0.26019097218322867</c:v>
                </c:pt>
                <c:pt idx="387">
                  <c:v>0.29039817626049341</c:v>
                </c:pt>
                <c:pt idx="388">
                  <c:v>0.25125005567578179</c:v>
                </c:pt>
                <c:pt idx="389">
                  <c:v>0.27852828060279222</c:v>
                </c:pt>
                <c:pt idx="390">
                  <c:v>0.21096355821613344</c:v>
                </c:pt>
                <c:pt idx="391">
                  <c:v>0.24363695766728341</c:v>
                </c:pt>
                <c:pt idx="392">
                  <c:v>0.28533320811609325</c:v>
                </c:pt>
                <c:pt idx="393">
                  <c:v>0.15938853595007144</c:v>
                </c:pt>
                <c:pt idx="394">
                  <c:v>0.25612124117041951</c:v>
                </c:pt>
                <c:pt idx="395">
                  <c:v>0.18945591333464745</c:v>
                </c:pt>
                <c:pt idx="396">
                  <c:v>0.35555376541283873</c:v>
                </c:pt>
                <c:pt idx="397">
                  <c:v>0.18263506711681154</c:v>
                </c:pt>
                <c:pt idx="398">
                  <c:v>0.31611289864097802</c:v>
                </c:pt>
                <c:pt idx="399">
                  <c:v>0.32818697291317039</c:v>
                </c:pt>
                <c:pt idx="400">
                  <c:v>0.22417945030028558</c:v>
                </c:pt>
                <c:pt idx="401">
                  <c:v>0.23743030719768554</c:v>
                </c:pt>
                <c:pt idx="402">
                  <c:v>0.1985041077136214</c:v>
                </c:pt>
                <c:pt idx="403">
                  <c:v>0.19725772405178815</c:v>
                </c:pt>
                <c:pt idx="404">
                  <c:v>0.25591175139141331</c:v>
                </c:pt>
                <c:pt idx="405">
                  <c:v>0.18280547306293557</c:v>
                </c:pt>
                <c:pt idx="406">
                  <c:v>0.27940837734687912</c:v>
                </c:pt>
                <c:pt idx="407">
                  <c:v>0.32977620279240488</c:v>
                </c:pt>
                <c:pt idx="408">
                  <c:v>0.25512625009947631</c:v>
                </c:pt>
                <c:pt idx="409">
                  <c:v>0.29904012428919291</c:v>
                </c:pt>
                <c:pt idx="410">
                  <c:v>0.21167497955122194</c:v>
                </c:pt>
                <c:pt idx="411">
                  <c:v>0.1982561201040566</c:v>
                </c:pt>
                <c:pt idx="412">
                  <c:v>0.31709623431730072</c:v>
                </c:pt>
                <c:pt idx="413">
                  <c:v>0.31792315617677591</c:v>
                </c:pt>
                <c:pt idx="414">
                  <c:v>0.19020656912825387</c:v>
                </c:pt>
                <c:pt idx="415">
                  <c:v>0.25553345096032803</c:v>
                </c:pt>
                <c:pt idx="416">
                  <c:v>0.23633426729542381</c:v>
                </c:pt>
                <c:pt idx="417">
                  <c:v>0.30282776231422825</c:v>
                </c:pt>
                <c:pt idx="418">
                  <c:v>0.2650490847604145</c:v>
                </c:pt>
                <c:pt idx="419">
                  <c:v>0.30757504780429717</c:v>
                </c:pt>
                <c:pt idx="420">
                  <c:v>0.18678867463774559</c:v>
                </c:pt>
                <c:pt idx="421">
                  <c:v>0.37091545935917164</c:v>
                </c:pt>
                <c:pt idx="422">
                  <c:v>0.2977371240215676</c:v>
                </c:pt>
                <c:pt idx="423">
                  <c:v>0.25230835003044938</c:v>
                </c:pt>
                <c:pt idx="424">
                  <c:v>0.18512936103504576</c:v>
                </c:pt>
                <c:pt idx="425">
                  <c:v>0.20454545400596894</c:v>
                </c:pt>
                <c:pt idx="426">
                  <c:v>0.22435739734328958</c:v>
                </c:pt>
                <c:pt idx="427">
                  <c:v>0.29683941113980516</c:v>
                </c:pt>
                <c:pt idx="428">
                  <c:v>0.2330104722251152</c:v>
                </c:pt>
                <c:pt idx="429">
                  <c:v>0.13479834102652538</c:v>
                </c:pt>
                <c:pt idx="430">
                  <c:v>0.12904813621125694</c:v>
                </c:pt>
                <c:pt idx="431">
                  <c:v>0.1981618248262402</c:v>
                </c:pt>
                <c:pt idx="432">
                  <c:v>0.30992342485630031</c:v>
                </c:pt>
                <c:pt idx="433">
                  <c:v>0.25291629370807672</c:v>
                </c:pt>
                <c:pt idx="434">
                  <c:v>0.30527873278944201</c:v>
                </c:pt>
                <c:pt idx="435">
                  <c:v>0.20620364747025641</c:v>
                </c:pt>
                <c:pt idx="436">
                  <c:v>0.3340681286343925</c:v>
                </c:pt>
                <c:pt idx="437">
                  <c:v>0.28793963558269181</c:v>
                </c:pt>
                <c:pt idx="438">
                  <c:v>0.26527512457296754</c:v>
                </c:pt>
                <c:pt idx="439">
                  <c:v>0.25763591359630461</c:v>
                </c:pt>
                <c:pt idx="440">
                  <c:v>0.2708852507301972</c:v>
                </c:pt>
                <c:pt idx="441">
                  <c:v>0.19066491740893668</c:v>
                </c:pt>
                <c:pt idx="442">
                  <c:v>0.25918729175726224</c:v>
                </c:pt>
                <c:pt idx="443">
                  <c:v>0.27232683707546529</c:v>
                </c:pt>
                <c:pt idx="444">
                  <c:v>0.29470140734941908</c:v>
                </c:pt>
                <c:pt idx="445">
                  <c:v>0.31598836015755777</c:v>
                </c:pt>
                <c:pt idx="446">
                  <c:v>0.20782620229558438</c:v>
                </c:pt>
                <c:pt idx="447">
                  <c:v>0.34901913726261685</c:v>
                </c:pt>
                <c:pt idx="448">
                  <c:v>0.26377646810841082</c:v>
                </c:pt>
                <c:pt idx="449">
                  <c:v>0.33545155457829767</c:v>
                </c:pt>
                <c:pt idx="450">
                  <c:v>0.23188647431483705</c:v>
                </c:pt>
                <c:pt idx="451">
                  <c:v>0.37655708611286065</c:v>
                </c:pt>
                <c:pt idx="452">
                  <c:v>0.23641454388594074</c:v>
                </c:pt>
                <c:pt idx="453">
                  <c:v>0.30809296948302456</c:v>
                </c:pt>
                <c:pt idx="454">
                  <c:v>0.20043322666034091</c:v>
                </c:pt>
                <c:pt idx="455">
                  <c:v>0.30589862923665673</c:v>
                </c:pt>
                <c:pt idx="456">
                  <c:v>0.20198023583971891</c:v>
                </c:pt>
                <c:pt idx="457">
                  <c:v>0.27596036876421326</c:v>
                </c:pt>
                <c:pt idx="458">
                  <c:v>0.34557667751124238</c:v>
                </c:pt>
                <c:pt idx="459">
                  <c:v>0.29247997355881505</c:v>
                </c:pt>
                <c:pt idx="460">
                  <c:v>0.27301642340741838</c:v>
                </c:pt>
                <c:pt idx="461">
                  <c:v>0.29646134500824284</c:v>
                </c:pt>
                <c:pt idx="462">
                  <c:v>0.24145519071423943</c:v>
                </c:pt>
                <c:pt idx="463">
                  <c:v>0.29350846529810104</c:v>
                </c:pt>
                <c:pt idx="464">
                  <c:v>0.37048912533449163</c:v>
                </c:pt>
                <c:pt idx="465">
                  <c:v>0.20558331242388911</c:v>
                </c:pt>
                <c:pt idx="466">
                  <c:v>0.29086599201045915</c:v>
                </c:pt>
                <c:pt idx="467">
                  <c:v>0.1795100272898679</c:v>
                </c:pt>
                <c:pt idx="468">
                  <c:v>0.26058286020442939</c:v>
                </c:pt>
                <c:pt idx="469">
                  <c:v>0.26905523273627374</c:v>
                </c:pt>
                <c:pt idx="470">
                  <c:v>0.28187664554926223</c:v>
                </c:pt>
                <c:pt idx="471">
                  <c:v>0.24286462660380018</c:v>
                </c:pt>
                <c:pt idx="472">
                  <c:v>0.28336602483424722</c:v>
                </c:pt>
                <c:pt idx="473">
                  <c:v>0.34277017077788552</c:v>
                </c:pt>
                <c:pt idx="474">
                  <c:v>0.11065101144203351</c:v>
                </c:pt>
                <c:pt idx="475">
                  <c:v>0.20157602448942841</c:v>
                </c:pt>
                <c:pt idx="476">
                  <c:v>0.30032536350901601</c:v>
                </c:pt>
                <c:pt idx="477">
                  <c:v>0.26857658975152032</c:v>
                </c:pt>
                <c:pt idx="478">
                  <c:v>0.21439026230482044</c:v>
                </c:pt>
                <c:pt idx="479">
                  <c:v>0.30023985172946832</c:v>
                </c:pt>
                <c:pt idx="480">
                  <c:v>0.27899065331681488</c:v>
                </c:pt>
                <c:pt idx="481">
                  <c:v>0.21227290973178159</c:v>
                </c:pt>
                <c:pt idx="482">
                  <c:v>0.19844040760806544</c:v>
                </c:pt>
                <c:pt idx="483">
                  <c:v>0.27098202137897315</c:v>
                </c:pt>
                <c:pt idx="484">
                  <c:v>0.16750019486015491</c:v>
                </c:pt>
                <c:pt idx="485">
                  <c:v>0.24579530638112254</c:v>
                </c:pt>
                <c:pt idx="486">
                  <c:v>0.23233368224628326</c:v>
                </c:pt>
                <c:pt idx="487">
                  <c:v>0.23994399453470613</c:v>
                </c:pt>
                <c:pt idx="488">
                  <c:v>0.35299668287956776</c:v>
                </c:pt>
                <c:pt idx="489">
                  <c:v>0.27170774357424082</c:v>
                </c:pt>
                <c:pt idx="490">
                  <c:v>0.32972642158628263</c:v>
                </c:pt>
                <c:pt idx="491">
                  <c:v>0.3041060113008674</c:v>
                </c:pt>
                <c:pt idx="492">
                  <c:v>0.19163295464483318</c:v>
                </c:pt>
                <c:pt idx="493">
                  <c:v>0.28105985927695781</c:v>
                </c:pt>
                <c:pt idx="494">
                  <c:v>0.3018784357829068</c:v>
                </c:pt>
                <c:pt idx="495">
                  <c:v>0.20433985747189978</c:v>
                </c:pt>
                <c:pt idx="496">
                  <c:v>0.25200366302735488</c:v>
                </c:pt>
                <c:pt idx="497">
                  <c:v>0.14336835016773591</c:v>
                </c:pt>
                <c:pt idx="498">
                  <c:v>0.24736827431741404</c:v>
                </c:pt>
                <c:pt idx="499">
                  <c:v>0.18360531379490971</c:v>
                </c:pt>
              </c:numCache>
            </c:numRef>
          </c:xVal>
          <c:yVal>
            <c:numRef>
              <c:f>'A-H-A A'!$E$3:$E$502</c:f>
              <c:numCache>
                <c:formatCode>General</c:formatCode>
                <c:ptCount val="500"/>
                <c:pt idx="0">
                  <c:v>0.42567412379209063</c:v>
                </c:pt>
                <c:pt idx="1">
                  <c:v>0.25427444919942432</c:v>
                </c:pt>
                <c:pt idx="2">
                  <c:v>9.7189760579404233E-2</c:v>
                </c:pt>
                <c:pt idx="3">
                  <c:v>0.34737551818075812</c:v>
                </c:pt>
                <c:pt idx="4">
                  <c:v>0.34823948117618425</c:v>
                </c:pt>
                <c:pt idx="5">
                  <c:v>0.48655031615678584</c:v>
                </c:pt>
                <c:pt idx="6">
                  <c:v>0.23291426011289446</c:v>
                </c:pt>
                <c:pt idx="7">
                  <c:v>0.21639730251274619</c:v>
                </c:pt>
                <c:pt idx="8">
                  <c:v>0.57690994186926958</c:v>
                </c:pt>
                <c:pt idx="9">
                  <c:v>4.2599218275667761E-2</c:v>
                </c:pt>
                <c:pt idx="10">
                  <c:v>0.49735378615904957</c:v>
                </c:pt>
                <c:pt idx="11">
                  <c:v>0.31805697441789305</c:v>
                </c:pt>
                <c:pt idx="12">
                  <c:v>0.48861177448793541</c:v>
                </c:pt>
                <c:pt idx="13">
                  <c:v>0.35159562453655124</c:v>
                </c:pt>
                <c:pt idx="14">
                  <c:v>0.43637142529913953</c:v>
                </c:pt>
                <c:pt idx="15">
                  <c:v>0.48108371501660657</c:v>
                </c:pt>
                <c:pt idx="16">
                  <c:v>0.44557765191226456</c:v>
                </c:pt>
                <c:pt idx="17">
                  <c:v>0.56023876301454767</c:v>
                </c:pt>
                <c:pt idx="18">
                  <c:v>0.26164779229848478</c:v>
                </c:pt>
                <c:pt idx="19">
                  <c:v>0.30772390029043584</c:v>
                </c:pt>
                <c:pt idx="20">
                  <c:v>0.3659255078888411</c:v>
                </c:pt>
                <c:pt idx="21">
                  <c:v>0.42412115045260768</c:v>
                </c:pt>
                <c:pt idx="22">
                  <c:v>0.42961008584978022</c:v>
                </c:pt>
                <c:pt idx="23">
                  <c:v>0.12989800143889671</c:v>
                </c:pt>
                <c:pt idx="24">
                  <c:v>0.32474811958690286</c:v>
                </c:pt>
                <c:pt idx="25">
                  <c:v>0.31261374061247482</c:v>
                </c:pt>
                <c:pt idx="26">
                  <c:v>0.18872741988443675</c:v>
                </c:pt>
                <c:pt idx="27">
                  <c:v>0.19791405936793532</c:v>
                </c:pt>
                <c:pt idx="28">
                  <c:v>0.38800001737270656</c:v>
                </c:pt>
                <c:pt idx="29">
                  <c:v>0.20697512502528895</c:v>
                </c:pt>
                <c:pt idx="30">
                  <c:v>0.34543632968032001</c:v>
                </c:pt>
                <c:pt idx="31">
                  <c:v>0.34695287224566551</c:v>
                </c:pt>
                <c:pt idx="32">
                  <c:v>0.39107305967530032</c:v>
                </c:pt>
                <c:pt idx="33">
                  <c:v>0.42849259944400386</c:v>
                </c:pt>
                <c:pt idx="34">
                  <c:v>0.489810992248147</c:v>
                </c:pt>
                <c:pt idx="35">
                  <c:v>0.48362161773981555</c:v>
                </c:pt>
                <c:pt idx="36">
                  <c:v>0.37671630856757132</c:v>
                </c:pt>
                <c:pt idx="37">
                  <c:v>0.18675547038122425</c:v>
                </c:pt>
                <c:pt idx="38">
                  <c:v>0.42449959197874843</c:v>
                </c:pt>
                <c:pt idx="39">
                  <c:v>0.35532709284835295</c:v>
                </c:pt>
                <c:pt idx="40">
                  <c:v>0.37813066018793839</c:v>
                </c:pt>
                <c:pt idx="41">
                  <c:v>0.53553893325301283</c:v>
                </c:pt>
                <c:pt idx="42">
                  <c:v>0.39770889591562386</c:v>
                </c:pt>
                <c:pt idx="43">
                  <c:v>0.47232113178193608</c:v>
                </c:pt>
                <c:pt idx="44">
                  <c:v>0.28614514148679676</c:v>
                </c:pt>
                <c:pt idx="45">
                  <c:v>0.33200398080333388</c:v>
                </c:pt>
                <c:pt idx="46">
                  <c:v>0.31160247047602885</c:v>
                </c:pt>
                <c:pt idx="47">
                  <c:v>0.18400886671197392</c:v>
                </c:pt>
                <c:pt idx="48">
                  <c:v>0.22938953689823371</c:v>
                </c:pt>
                <c:pt idx="49">
                  <c:v>0.29040592393179332</c:v>
                </c:pt>
                <c:pt idx="50">
                  <c:v>0.23639244458254582</c:v>
                </c:pt>
                <c:pt idx="51">
                  <c:v>0.30632426595498297</c:v>
                </c:pt>
                <c:pt idx="52">
                  <c:v>1.9501782710226193E-2</c:v>
                </c:pt>
                <c:pt idx="53">
                  <c:v>0.38086431922462033</c:v>
                </c:pt>
                <c:pt idx="54">
                  <c:v>0.30090643398402983</c:v>
                </c:pt>
                <c:pt idx="55">
                  <c:v>0.26061654397854372</c:v>
                </c:pt>
                <c:pt idx="56">
                  <c:v>0.42911322739027663</c:v>
                </c:pt>
                <c:pt idx="57">
                  <c:v>0.56092511880117402</c:v>
                </c:pt>
                <c:pt idx="58">
                  <c:v>0.38143996287318632</c:v>
                </c:pt>
                <c:pt idx="59">
                  <c:v>0.52793306254953765</c:v>
                </c:pt>
                <c:pt idx="60">
                  <c:v>0.10837300789114389</c:v>
                </c:pt>
                <c:pt idx="61">
                  <c:v>0.24719834944293637</c:v>
                </c:pt>
                <c:pt idx="62">
                  <c:v>6.1025327240397394E-2</c:v>
                </c:pt>
                <c:pt idx="63">
                  <c:v>0.4478131809864565</c:v>
                </c:pt>
                <c:pt idx="64">
                  <c:v>0.40668569037186797</c:v>
                </c:pt>
                <c:pt idx="65">
                  <c:v>0.75096257052251181</c:v>
                </c:pt>
                <c:pt idx="66">
                  <c:v>0.28452038710117988</c:v>
                </c:pt>
                <c:pt idx="67">
                  <c:v>0.46500567503655488</c:v>
                </c:pt>
                <c:pt idx="68">
                  <c:v>0.13302888951834529</c:v>
                </c:pt>
                <c:pt idx="69">
                  <c:v>0.30259111319736132</c:v>
                </c:pt>
                <c:pt idx="70">
                  <c:v>0.2208045191911947</c:v>
                </c:pt>
                <c:pt idx="71">
                  <c:v>0.45602937678671118</c:v>
                </c:pt>
                <c:pt idx="72">
                  <c:v>0.68899685089466767</c:v>
                </c:pt>
                <c:pt idx="73">
                  <c:v>0.13455685469164497</c:v>
                </c:pt>
                <c:pt idx="74">
                  <c:v>0.40268338649019275</c:v>
                </c:pt>
                <c:pt idx="75">
                  <c:v>0.52747555109014876</c:v>
                </c:pt>
                <c:pt idx="76">
                  <c:v>0.33840188498083751</c:v>
                </c:pt>
                <c:pt idx="77">
                  <c:v>0.51275480958732711</c:v>
                </c:pt>
                <c:pt idx="78">
                  <c:v>0.12192654899879125</c:v>
                </c:pt>
                <c:pt idx="79">
                  <c:v>0.29912676677609157</c:v>
                </c:pt>
                <c:pt idx="80">
                  <c:v>0.41395352897678661</c:v>
                </c:pt>
                <c:pt idx="81">
                  <c:v>0.26577818577126161</c:v>
                </c:pt>
                <c:pt idx="82">
                  <c:v>0.20891420179542305</c:v>
                </c:pt>
                <c:pt idx="83">
                  <c:v>0.67053426504851321</c:v>
                </c:pt>
                <c:pt idx="84">
                  <c:v>0.47005378223906646</c:v>
                </c:pt>
                <c:pt idx="85">
                  <c:v>0.36570951741932028</c:v>
                </c:pt>
                <c:pt idx="86">
                  <c:v>0.55485055706931163</c:v>
                </c:pt>
                <c:pt idx="87">
                  <c:v>0.41581165493708022</c:v>
                </c:pt>
                <c:pt idx="88">
                  <c:v>0.29217988300736125</c:v>
                </c:pt>
                <c:pt idx="89">
                  <c:v>0.30677063501160873</c:v>
                </c:pt>
                <c:pt idx="90">
                  <c:v>0.29453426106443165</c:v>
                </c:pt>
                <c:pt idx="91">
                  <c:v>0.29094513238118114</c:v>
                </c:pt>
                <c:pt idx="92">
                  <c:v>0.26641117181296026</c:v>
                </c:pt>
                <c:pt idx="93">
                  <c:v>0.38303969409032634</c:v>
                </c:pt>
                <c:pt idx="94">
                  <c:v>0.10579339474979027</c:v>
                </c:pt>
                <c:pt idx="95">
                  <c:v>0.40507724164313375</c:v>
                </c:pt>
                <c:pt idx="96">
                  <c:v>0.35652989644285055</c:v>
                </c:pt>
                <c:pt idx="97">
                  <c:v>0.53212196838865777</c:v>
                </c:pt>
                <c:pt idx="98">
                  <c:v>0.32071034636922313</c:v>
                </c:pt>
                <c:pt idx="99">
                  <c:v>0.36348524266742982</c:v>
                </c:pt>
                <c:pt idx="100">
                  <c:v>0.27816501043242464</c:v>
                </c:pt>
                <c:pt idx="101">
                  <c:v>0.11909785451587959</c:v>
                </c:pt>
                <c:pt idx="102">
                  <c:v>0.24474001538384571</c:v>
                </c:pt>
                <c:pt idx="103">
                  <c:v>0.32225468392793555</c:v>
                </c:pt>
                <c:pt idx="104">
                  <c:v>0.30794620627457214</c:v>
                </c:pt>
                <c:pt idx="105">
                  <c:v>0.24004317665564601</c:v>
                </c:pt>
                <c:pt idx="106">
                  <c:v>2.3313909289390006E-2</c:v>
                </c:pt>
                <c:pt idx="107">
                  <c:v>0.36017537122069787</c:v>
                </c:pt>
                <c:pt idx="108">
                  <c:v>0.21430241216372944</c:v>
                </c:pt>
                <c:pt idx="109">
                  <c:v>0.44859651910421738</c:v>
                </c:pt>
                <c:pt idx="110">
                  <c:v>0.34328998117198267</c:v>
                </c:pt>
                <c:pt idx="111">
                  <c:v>0.26747795886555331</c:v>
                </c:pt>
                <c:pt idx="112">
                  <c:v>0.21289706294547198</c:v>
                </c:pt>
                <c:pt idx="113">
                  <c:v>0.32381222620202915</c:v>
                </c:pt>
                <c:pt idx="114">
                  <c:v>0.24331883621242387</c:v>
                </c:pt>
                <c:pt idx="115">
                  <c:v>0.19860258918798884</c:v>
                </c:pt>
                <c:pt idx="116">
                  <c:v>0.32728683310125972</c:v>
                </c:pt>
                <c:pt idx="117">
                  <c:v>0.19185765058755511</c:v>
                </c:pt>
                <c:pt idx="118">
                  <c:v>9.0473024445907435E-2</c:v>
                </c:pt>
                <c:pt idx="119">
                  <c:v>0.17238814103415109</c:v>
                </c:pt>
                <c:pt idx="120">
                  <c:v>0.23610655582199341</c:v>
                </c:pt>
                <c:pt idx="121">
                  <c:v>0.41185453785433607</c:v>
                </c:pt>
                <c:pt idx="122">
                  <c:v>0.41209060379114792</c:v>
                </c:pt>
                <c:pt idx="123">
                  <c:v>0.29574119903457058</c:v>
                </c:pt>
                <c:pt idx="124">
                  <c:v>0.51508511065958162</c:v>
                </c:pt>
                <c:pt idx="125">
                  <c:v>0.27280445459350594</c:v>
                </c:pt>
                <c:pt idx="126">
                  <c:v>0.31464018091552437</c:v>
                </c:pt>
                <c:pt idx="127">
                  <c:v>0.35690769514293635</c:v>
                </c:pt>
                <c:pt idx="128">
                  <c:v>0.50171773938556552</c:v>
                </c:pt>
                <c:pt idx="129">
                  <c:v>0.4383991123049305</c:v>
                </c:pt>
                <c:pt idx="130">
                  <c:v>0.67737072860090974</c:v>
                </c:pt>
                <c:pt idx="131">
                  <c:v>9.1847002601694368E-3</c:v>
                </c:pt>
                <c:pt idx="132">
                  <c:v>0.35426902465729876</c:v>
                </c:pt>
                <c:pt idx="133">
                  <c:v>0.2581920722314362</c:v>
                </c:pt>
                <c:pt idx="134">
                  <c:v>0.17231528258712073</c:v>
                </c:pt>
                <c:pt idx="135">
                  <c:v>0.33361030075121539</c:v>
                </c:pt>
                <c:pt idx="136">
                  <c:v>0.24949578851180926</c:v>
                </c:pt>
                <c:pt idx="137">
                  <c:v>0.58374452108638208</c:v>
                </c:pt>
                <c:pt idx="138">
                  <c:v>0.4414387078624199</c:v>
                </c:pt>
                <c:pt idx="139">
                  <c:v>0.27709028504209132</c:v>
                </c:pt>
                <c:pt idx="140">
                  <c:v>0.21299221387598544</c:v>
                </c:pt>
                <c:pt idx="141">
                  <c:v>0.27378006132863175</c:v>
                </c:pt>
                <c:pt idx="142">
                  <c:v>0.24283563501120461</c:v>
                </c:pt>
                <c:pt idx="143">
                  <c:v>0.40065927618261432</c:v>
                </c:pt>
                <c:pt idx="144">
                  <c:v>0.31408618783464876</c:v>
                </c:pt>
                <c:pt idx="145">
                  <c:v>0.38476650958683245</c:v>
                </c:pt>
                <c:pt idx="146">
                  <c:v>0.17999760245669624</c:v>
                </c:pt>
                <c:pt idx="147">
                  <c:v>0.41302962081099831</c:v>
                </c:pt>
                <c:pt idx="148">
                  <c:v>0.37354208766184965</c:v>
                </c:pt>
                <c:pt idx="149">
                  <c:v>0.30773148639355935</c:v>
                </c:pt>
                <c:pt idx="150">
                  <c:v>0.27162103710438557</c:v>
                </c:pt>
                <c:pt idx="151">
                  <c:v>7.1830794911401194E-2</c:v>
                </c:pt>
                <c:pt idx="152">
                  <c:v>0.54405894383159503</c:v>
                </c:pt>
                <c:pt idx="153">
                  <c:v>6.9875279049304712E-2</c:v>
                </c:pt>
                <c:pt idx="154">
                  <c:v>0.24451063192457206</c:v>
                </c:pt>
                <c:pt idx="155">
                  <c:v>0.26398322617964365</c:v>
                </c:pt>
                <c:pt idx="156">
                  <c:v>0.23734857975535531</c:v>
                </c:pt>
                <c:pt idx="157">
                  <c:v>0.32042890470257318</c:v>
                </c:pt>
                <c:pt idx="158">
                  <c:v>0.50057951827230351</c:v>
                </c:pt>
                <c:pt idx="159">
                  <c:v>0.17217209662115368</c:v>
                </c:pt>
                <c:pt idx="160">
                  <c:v>0.48964000662422907</c:v>
                </c:pt>
                <c:pt idx="161">
                  <c:v>0.19674549926813267</c:v>
                </c:pt>
                <c:pt idx="162">
                  <c:v>0.32042545201516098</c:v>
                </c:pt>
                <c:pt idx="163">
                  <c:v>0.40324080503848481</c:v>
                </c:pt>
                <c:pt idx="164">
                  <c:v>0.53678320838915261</c:v>
                </c:pt>
                <c:pt idx="165">
                  <c:v>0.20804285991006191</c:v>
                </c:pt>
                <c:pt idx="166">
                  <c:v>0.54521778158310008</c:v>
                </c:pt>
                <c:pt idx="167">
                  <c:v>0.36851918782478865</c:v>
                </c:pt>
                <c:pt idx="168">
                  <c:v>0.25042305462072273</c:v>
                </c:pt>
                <c:pt idx="169">
                  <c:v>0.21560172775218719</c:v>
                </c:pt>
                <c:pt idx="170">
                  <c:v>0.27936079135154851</c:v>
                </c:pt>
                <c:pt idx="171">
                  <c:v>0.54892136714549722</c:v>
                </c:pt>
                <c:pt idx="172">
                  <c:v>0.29863128509145231</c:v>
                </c:pt>
                <c:pt idx="173">
                  <c:v>0.28947825840464775</c:v>
                </c:pt>
                <c:pt idx="174">
                  <c:v>0.66035501479918923</c:v>
                </c:pt>
                <c:pt idx="175">
                  <c:v>0.23129639458810042</c:v>
                </c:pt>
                <c:pt idx="176">
                  <c:v>0.38464475722935138</c:v>
                </c:pt>
                <c:pt idx="177">
                  <c:v>0.55970452976044349</c:v>
                </c:pt>
                <c:pt idx="178">
                  <c:v>0.42144206342469837</c:v>
                </c:pt>
                <c:pt idx="179">
                  <c:v>0.30670538467218839</c:v>
                </c:pt>
                <c:pt idx="180">
                  <c:v>0.35808203057980814</c:v>
                </c:pt>
                <c:pt idx="181">
                  <c:v>0.33251213723155004</c:v>
                </c:pt>
                <c:pt idx="182">
                  <c:v>0.20839756873705059</c:v>
                </c:pt>
                <c:pt idx="183">
                  <c:v>0.40216620935982206</c:v>
                </c:pt>
                <c:pt idx="184">
                  <c:v>0.48966363345850678</c:v>
                </c:pt>
                <c:pt idx="185">
                  <c:v>0.38149811827429175</c:v>
                </c:pt>
                <c:pt idx="186">
                  <c:v>0.38597638020643227</c:v>
                </c:pt>
                <c:pt idx="187">
                  <c:v>0.44799885889692243</c:v>
                </c:pt>
                <c:pt idx="188">
                  <c:v>0.28841970893831481</c:v>
                </c:pt>
                <c:pt idx="189">
                  <c:v>8.959964206663075E-2</c:v>
                </c:pt>
                <c:pt idx="190">
                  <c:v>0.18134961116119619</c:v>
                </c:pt>
                <c:pt idx="191">
                  <c:v>0.62489225303724594</c:v>
                </c:pt>
                <c:pt idx="192">
                  <c:v>0.37261434871292232</c:v>
                </c:pt>
                <c:pt idx="193">
                  <c:v>0.30121289399561768</c:v>
                </c:pt>
                <c:pt idx="194">
                  <c:v>0.51315491163654592</c:v>
                </c:pt>
                <c:pt idx="195">
                  <c:v>0.25531434606712483</c:v>
                </c:pt>
                <c:pt idx="196">
                  <c:v>0.27102102873014539</c:v>
                </c:pt>
                <c:pt idx="197">
                  <c:v>0.38285137989335394</c:v>
                </c:pt>
                <c:pt idx="198">
                  <c:v>0.22973674106943551</c:v>
                </c:pt>
                <c:pt idx="199">
                  <c:v>0.25121249144822166</c:v>
                </c:pt>
                <c:pt idx="200">
                  <c:v>0.49502812003285812</c:v>
                </c:pt>
                <c:pt idx="201">
                  <c:v>0.24888923220875603</c:v>
                </c:pt>
                <c:pt idx="202">
                  <c:v>0.1526633025751962</c:v>
                </c:pt>
                <c:pt idx="203">
                  <c:v>0.37156739339636652</c:v>
                </c:pt>
                <c:pt idx="204">
                  <c:v>0.12336593528196296</c:v>
                </c:pt>
                <c:pt idx="205">
                  <c:v>0.55405966319678168</c:v>
                </c:pt>
                <c:pt idx="206">
                  <c:v>0.22805742635109541</c:v>
                </c:pt>
                <c:pt idx="207">
                  <c:v>0.33222401490685738</c:v>
                </c:pt>
                <c:pt idx="208">
                  <c:v>0.219223492965744</c:v>
                </c:pt>
                <c:pt idx="209">
                  <c:v>0.27272070214321781</c:v>
                </c:pt>
                <c:pt idx="210">
                  <c:v>0.38156455560638458</c:v>
                </c:pt>
                <c:pt idx="211">
                  <c:v>0.48996337006229307</c:v>
                </c:pt>
                <c:pt idx="212">
                  <c:v>0.34207737773296593</c:v>
                </c:pt>
                <c:pt idx="213">
                  <c:v>0.38610793776257241</c:v>
                </c:pt>
                <c:pt idx="214">
                  <c:v>0.44894115760710929</c:v>
                </c:pt>
                <c:pt idx="215">
                  <c:v>0.26566877184015802</c:v>
                </c:pt>
                <c:pt idx="216">
                  <c:v>0.25847179292003852</c:v>
                </c:pt>
                <c:pt idx="217">
                  <c:v>0.47237169168497078</c:v>
                </c:pt>
                <c:pt idx="218">
                  <c:v>0.43676272113014775</c:v>
                </c:pt>
                <c:pt idx="219">
                  <c:v>0.36516961980561807</c:v>
                </c:pt>
                <c:pt idx="220">
                  <c:v>0.26166061033151827</c:v>
                </c:pt>
                <c:pt idx="221">
                  <c:v>0.45123378329407832</c:v>
                </c:pt>
                <c:pt idx="222">
                  <c:v>0.34313083963720431</c:v>
                </c:pt>
                <c:pt idx="223">
                  <c:v>0.16515889194866018</c:v>
                </c:pt>
                <c:pt idx="224">
                  <c:v>0.17938846115979348</c:v>
                </c:pt>
                <c:pt idx="225">
                  <c:v>0.35417731065906438</c:v>
                </c:pt>
                <c:pt idx="226">
                  <c:v>0.5018193821253365</c:v>
                </c:pt>
                <c:pt idx="227">
                  <c:v>0.2507086292712859</c:v>
                </c:pt>
                <c:pt idx="228">
                  <c:v>0.23233202650988188</c:v>
                </c:pt>
                <c:pt idx="229">
                  <c:v>0.2795330431377579</c:v>
                </c:pt>
                <c:pt idx="230">
                  <c:v>0.21568796905514442</c:v>
                </c:pt>
                <c:pt idx="231">
                  <c:v>0.30238037294133996</c:v>
                </c:pt>
                <c:pt idx="232">
                  <c:v>0.26810822765740289</c:v>
                </c:pt>
                <c:pt idx="233">
                  <c:v>0.26025505418066963</c:v>
                </c:pt>
                <c:pt idx="234">
                  <c:v>0.36994494378039788</c:v>
                </c:pt>
                <c:pt idx="235">
                  <c:v>0.47769184401520526</c:v>
                </c:pt>
                <c:pt idx="236">
                  <c:v>0.43915183919765705</c:v>
                </c:pt>
                <c:pt idx="237">
                  <c:v>0.42345544841982768</c:v>
                </c:pt>
                <c:pt idx="238">
                  <c:v>0.32345703470926152</c:v>
                </c:pt>
                <c:pt idx="239">
                  <c:v>0.36212266130029436</c:v>
                </c:pt>
                <c:pt idx="240">
                  <c:v>0.22990751427553208</c:v>
                </c:pt>
                <c:pt idx="241">
                  <c:v>-1.5439802551398698E-2</c:v>
                </c:pt>
                <c:pt idx="242">
                  <c:v>0.42252411723150113</c:v>
                </c:pt>
                <c:pt idx="243">
                  <c:v>0.48076518503588273</c:v>
                </c:pt>
                <c:pt idx="244">
                  <c:v>0.35395683410226686</c:v>
                </c:pt>
                <c:pt idx="245">
                  <c:v>0.35254167888976262</c:v>
                </c:pt>
                <c:pt idx="246">
                  <c:v>0.41517261504307751</c:v>
                </c:pt>
                <c:pt idx="247">
                  <c:v>0.43051571356932838</c:v>
                </c:pt>
                <c:pt idx="248">
                  <c:v>0.20905561777338413</c:v>
                </c:pt>
                <c:pt idx="249">
                  <c:v>0.39032113303563903</c:v>
                </c:pt>
                <c:pt idx="250">
                  <c:v>0.46805796578159892</c:v>
                </c:pt>
                <c:pt idx="251">
                  <c:v>5.653340455491789E-3</c:v>
                </c:pt>
                <c:pt idx="252">
                  <c:v>0.35125419464001117</c:v>
                </c:pt>
                <c:pt idx="253">
                  <c:v>0.18949640833267892</c:v>
                </c:pt>
                <c:pt idx="254">
                  <c:v>0.35204840149437888</c:v>
                </c:pt>
                <c:pt idx="255">
                  <c:v>0.40793132899745288</c:v>
                </c:pt>
                <c:pt idx="256">
                  <c:v>0.387587573156429</c:v>
                </c:pt>
                <c:pt idx="257">
                  <c:v>0.44192218269786787</c:v>
                </c:pt>
                <c:pt idx="258">
                  <c:v>0.42977254320068747</c:v>
                </c:pt>
                <c:pt idx="259">
                  <c:v>0.31532796451403566</c:v>
                </c:pt>
                <c:pt idx="260">
                  <c:v>0.33518283755047107</c:v>
                </c:pt>
                <c:pt idx="261">
                  <c:v>0.27945582183865703</c:v>
                </c:pt>
                <c:pt idx="262">
                  <c:v>0.22905077016807113</c:v>
                </c:pt>
                <c:pt idx="263">
                  <c:v>0.631823532739055</c:v>
                </c:pt>
                <c:pt idx="264">
                  <c:v>0.36888390377574604</c:v>
                </c:pt>
                <c:pt idx="265">
                  <c:v>0.31903285887233257</c:v>
                </c:pt>
                <c:pt idx="266">
                  <c:v>0.51206927896559673</c:v>
                </c:pt>
                <c:pt idx="267">
                  <c:v>0.25701198983006363</c:v>
                </c:pt>
                <c:pt idx="268">
                  <c:v>0.23269357981578762</c:v>
                </c:pt>
                <c:pt idx="269">
                  <c:v>0.29983721318086093</c:v>
                </c:pt>
                <c:pt idx="270">
                  <c:v>0.42445687955733014</c:v>
                </c:pt>
                <c:pt idx="271">
                  <c:v>0.14423160372603641</c:v>
                </c:pt>
                <c:pt idx="272">
                  <c:v>0.35342802481943225</c:v>
                </c:pt>
                <c:pt idx="273">
                  <c:v>0.34090862632243485</c:v>
                </c:pt>
                <c:pt idx="274">
                  <c:v>0.37804836095735522</c:v>
                </c:pt>
                <c:pt idx="275">
                  <c:v>0.37137250633179086</c:v>
                </c:pt>
                <c:pt idx="276">
                  <c:v>0.32667492940215015</c:v>
                </c:pt>
                <c:pt idx="277">
                  <c:v>0.4645708355540874</c:v>
                </c:pt>
                <c:pt idx="278">
                  <c:v>0.36120728190831008</c:v>
                </c:pt>
                <c:pt idx="279">
                  <c:v>0.26846156253837955</c:v>
                </c:pt>
                <c:pt idx="280">
                  <c:v>0.34355569669359826</c:v>
                </c:pt>
                <c:pt idx="281">
                  <c:v>0.35626690724478743</c:v>
                </c:pt>
                <c:pt idx="282">
                  <c:v>0.57290941937962714</c:v>
                </c:pt>
                <c:pt idx="283">
                  <c:v>0.2157819387636557</c:v>
                </c:pt>
                <c:pt idx="284">
                  <c:v>0.54690600439150561</c:v>
                </c:pt>
                <c:pt idx="285">
                  <c:v>0.64911483235122491</c:v>
                </c:pt>
                <c:pt idx="286">
                  <c:v>0.30538464520440617</c:v>
                </c:pt>
                <c:pt idx="287">
                  <c:v>0.2337572792819812</c:v>
                </c:pt>
                <c:pt idx="288">
                  <c:v>0.27396899482223408</c:v>
                </c:pt>
                <c:pt idx="289">
                  <c:v>0.39036513729236505</c:v>
                </c:pt>
                <c:pt idx="290">
                  <c:v>0.43652657518269694</c:v>
                </c:pt>
                <c:pt idx="291">
                  <c:v>0.31987656225608191</c:v>
                </c:pt>
                <c:pt idx="292">
                  <c:v>0.52561165841801771</c:v>
                </c:pt>
                <c:pt idx="293">
                  <c:v>0.24906149083976914</c:v>
                </c:pt>
                <c:pt idx="294">
                  <c:v>0.52767111023120661</c:v>
                </c:pt>
                <c:pt idx="295">
                  <c:v>0.35211662101041913</c:v>
                </c:pt>
                <c:pt idx="296">
                  <c:v>0.45950184445018927</c:v>
                </c:pt>
                <c:pt idx="297">
                  <c:v>0.2383597976341302</c:v>
                </c:pt>
                <c:pt idx="298">
                  <c:v>0.44042735789085391</c:v>
                </c:pt>
                <c:pt idx="299">
                  <c:v>0.42946276925460397</c:v>
                </c:pt>
                <c:pt idx="300">
                  <c:v>0.29143909429684817</c:v>
                </c:pt>
                <c:pt idx="301">
                  <c:v>0.37242681302019104</c:v>
                </c:pt>
                <c:pt idx="302">
                  <c:v>0.3640932702705833</c:v>
                </c:pt>
                <c:pt idx="303">
                  <c:v>0.20916983957581037</c:v>
                </c:pt>
                <c:pt idx="304">
                  <c:v>0.34463807031910298</c:v>
                </c:pt>
                <c:pt idx="305">
                  <c:v>0.35232369798303498</c:v>
                </c:pt>
                <c:pt idx="306">
                  <c:v>0.3074750186868328</c:v>
                </c:pt>
                <c:pt idx="307">
                  <c:v>0.21307871130806572</c:v>
                </c:pt>
                <c:pt idx="308">
                  <c:v>0.33578344359327711</c:v>
                </c:pt>
                <c:pt idx="309">
                  <c:v>0.3514824387781143</c:v>
                </c:pt>
                <c:pt idx="310">
                  <c:v>0.41370214347220902</c:v>
                </c:pt>
                <c:pt idx="311">
                  <c:v>0.3006435709165714</c:v>
                </c:pt>
                <c:pt idx="312">
                  <c:v>0.46627255735793982</c:v>
                </c:pt>
                <c:pt idx="313">
                  <c:v>0.38438465649305326</c:v>
                </c:pt>
                <c:pt idx="314">
                  <c:v>0.41367755737261624</c:v>
                </c:pt>
                <c:pt idx="315">
                  <c:v>0.30528223681746908</c:v>
                </c:pt>
                <c:pt idx="316">
                  <c:v>0.43746987838627394</c:v>
                </c:pt>
                <c:pt idx="317">
                  <c:v>0.31266709950867738</c:v>
                </c:pt>
                <c:pt idx="318">
                  <c:v>9.9714817300856767E-2</c:v>
                </c:pt>
                <c:pt idx="319">
                  <c:v>0.46084236412323332</c:v>
                </c:pt>
                <c:pt idx="320">
                  <c:v>6.8881956003464889E-2</c:v>
                </c:pt>
                <c:pt idx="321">
                  <c:v>0.34776628457752967</c:v>
                </c:pt>
                <c:pt idx="322">
                  <c:v>0.26806563388741733</c:v>
                </c:pt>
                <c:pt idx="323">
                  <c:v>0.51662256073751256</c:v>
                </c:pt>
                <c:pt idx="324">
                  <c:v>0.30296147435179288</c:v>
                </c:pt>
                <c:pt idx="325">
                  <c:v>8.9721137011383744E-4</c:v>
                </c:pt>
                <c:pt idx="326">
                  <c:v>0.40937640879835996</c:v>
                </c:pt>
                <c:pt idx="327">
                  <c:v>0.27290646231885579</c:v>
                </c:pt>
                <c:pt idx="328">
                  <c:v>0.26463706038609619</c:v>
                </c:pt>
                <c:pt idx="329">
                  <c:v>0.38182071142205326</c:v>
                </c:pt>
                <c:pt idx="330">
                  <c:v>0.67660636064778334</c:v>
                </c:pt>
                <c:pt idx="331">
                  <c:v>0.47108870456175428</c:v>
                </c:pt>
                <c:pt idx="332">
                  <c:v>0.32038505201722561</c:v>
                </c:pt>
                <c:pt idx="333">
                  <c:v>9.5727434531507005E-2</c:v>
                </c:pt>
                <c:pt idx="334">
                  <c:v>0.45064246138543257</c:v>
                </c:pt>
                <c:pt idx="335">
                  <c:v>0.44143202313073426</c:v>
                </c:pt>
                <c:pt idx="336">
                  <c:v>0.24471531851748654</c:v>
                </c:pt>
                <c:pt idx="337">
                  <c:v>0.5085010406920063</c:v>
                </c:pt>
                <c:pt idx="338">
                  <c:v>0.3767236460337518</c:v>
                </c:pt>
                <c:pt idx="339">
                  <c:v>6.6597323375791231E-2</c:v>
                </c:pt>
                <c:pt idx="340">
                  <c:v>0.2954638709860305</c:v>
                </c:pt>
                <c:pt idx="341">
                  <c:v>0.30062592191502441</c:v>
                </c:pt>
                <c:pt idx="342">
                  <c:v>0.18279332315671659</c:v>
                </c:pt>
                <c:pt idx="343">
                  <c:v>0.15978222913761359</c:v>
                </c:pt>
                <c:pt idx="344">
                  <c:v>0.41154419195761904</c:v>
                </c:pt>
                <c:pt idx="345">
                  <c:v>0.43537811472433302</c:v>
                </c:pt>
                <c:pt idx="346">
                  <c:v>0.34234958905258434</c:v>
                </c:pt>
                <c:pt idx="347">
                  <c:v>0.48092227956621536</c:v>
                </c:pt>
                <c:pt idx="348">
                  <c:v>0.33714001431292512</c:v>
                </c:pt>
                <c:pt idx="349">
                  <c:v>0.3550116408482813</c:v>
                </c:pt>
                <c:pt idx="350">
                  <c:v>0.33499978587123957</c:v>
                </c:pt>
                <c:pt idx="351">
                  <c:v>0.35775086006881618</c:v>
                </c:pt>
                <c:pt idx="352">
                  <c:v>0.35818603757263712</c:v>
                </c:pt>
                <c:pt idx="353">
                  <c:v>0.30078136380258785</c:v>
                </c:pt>
                <c:pt idx="354">
                  <c:v>0.23215054648774675</c:v>
                </c:pt>
                <c:pt idx="355">
                  <c:v>0.29091253973039288</c:v>
                </c:pt>
                <c:pt idx="356">
                  <c:v>0.39337685117114418</c:v>
                </c:pt>
                <c:pt idx="357">
                  <c:v>0.28424214841555673</c:v>
                </c:pt>
                <c:pt idx="358">
                  <c:v>0.27768046868115381</c:v>
                </c:pt>
                <c:pt idx="359">
                  <c:v>0.41829544051971679</c:v>
                </c:pt>
                <c:pt idx="360">
                  <c:v>0.49348715719102282</c:v>
                </c:pt>
                <c:pt idx="361">
                  <c:v>0.32568662821262662</c:v>
                </c:pt>
                <c:pt idx="362">
                  <c:v>0.51910639095885558</c:v>
                </c:pt>
                <c:pt idx="363">
                  <c:v>0.39490441862844888</c:v>
                </c:pt>
                <c:pt idx="364">
                  <c:v>0.18887176845748274</c:v>
                </c:pt>
                <c:pt idx="365">
                  <c:v>0.39543481864790414</c:v>
                </c:pt>
                <c:pt idx="366">
                  <c:v>0.31324265112251382</c:v>
                </c:pt>
                <c:pt idx="367">
                  <c:v>0.1776867191632957</c:v>
                </c:pt>
                <c:pt idx="368">
                  <c:v>4.9892298104015097E-2</c:v>
                </c:pt>
                <c:pt idx="369">
                  <c:v>0.44877284756119179</c:v>
                </c:pt>
                <c:pt idx="370">
                  <c:v>0.33729724621454232</c:v>
                </c:pt>
                <c:pt idx="371">
                  <c:v>0.24060912648511171</c:v>
                </c:pt>
                <c:pt idx="372">
                  <c:v>0.45324485830280742</c:v>
                </c:pt>
                <c:pt idx="373">
                  <c:v>0.35105284340008031</c:v>
                </c:pt>
                <c:pt idx="374">
                  <c:v>0.34103363154541411</c:v>
                </c:pt>
                <c:pt idx="375">
                  <c:v>0.46471051361049986</c:v>
                </c:pt>
                <c:pt idx="376">
                  <c:v>0.17621521358962719</c:v>
                </c:pt>
                <c:pt idx="377">
                  <c:v>0.31900556563557853</c:v>
                </c:pt>
                <c:pt idx="378">
                  <c:v>0.36769304195773644</c:v>
                </c:pt>
                <c:pt idx="379">
                  <c:v>0.52978609548797251</c:v>
                </c:pt>
                <c:pt idx="380">
                  <c:v>0.28262658357182202</c:v>
                </c:pt>
                <c:pt idx="381">
                  <c:v>0.41582035195607692</c:v>
                </c:pt>
                <c:pt idx="382">
                  <c:v>0.18670650080505224</c:v>
                </c:pt>
                <c:pt idx="383">
                  <c:v>0.42917572604366444</c:v>
                </c:pt>
                <c:pt idx="384">
                  <c:v>0.3618290088333283</c:v>
                </c:pt>
                <c:pt idx="385">
                  <c:v>0.38288483536203777</c:v>
                </c:pt>
                <c:pt idx="386">
                  <c:v>0.39102110983251842</c:v>
                </c:pt>
                <c:pt idx="387">
                  <c:v>0.34377873555869637</c:v>
                </c:pt>
                <c:pt idx="388">
                  <c:v>0.34749789896314581</c:v>
                </c:pt>
                <c:pt idx="389">
                  <c:v>0.14636255511564986</c:v>
                </c:pt>
                <c:pt idx="390">
                  <c:v>0.52714676322252607</c:v>
                </c:pt>
                <c:pt idx="391">
                  <c:v>0.494019128089211</c:v>
                </c:pt>
                <c:pt idx="392">
                  <c:v>0.41761739678378595</c:v>
                </c:pt>
                <c:pt idx="393">
                  <c:v>0.49304023584643741</c:v>
                </c:pt>
                <c:pt idx="394">
                  <c:v>0.29362988851507082</c:v>
                </c:pt>
                <c:pt idx="395">
                  <c:v>0.42908337660761237</c:v>
                </c:pt>
                <c:pt idx="396">
                  <c:v>0.14111443123616757</c:v>
                </c:pt>
                <c:pt idx="397">
                  <c:v>0.49150357466176331</c:v>
                </c:pt>
                <c:pt idx="398">
                  <c:v>0.24352250510284279</c:v>
                </c:pt>
                <c:pt idx="399">
                  <c:v>8.3114304957285376E-2</c:v>
                </c:pt>
                <c:pt idx="400">
                  <c:v>0.4362201404917474</c:v>
                </c:pt>
                <c:pt idx="401">
                  <c:v>0.34344386892210832</c:v>
                </c:pt>
                <c:pt idx="402">
                  <c:v>0.38280654607318032</c:v>
                </c:pt>
                <c:pt idx="403">
                  <c:v>0.39764361098865436</c:v>
                </c:pt>
                <c:pt idx="404">
                  <c:v>0.24094788240172774</c:v>
                </c:pt>
                <c:pt idx="405">
                  <c:v>0.36855265697317768</c:v>
                </c:pt>
                <c:pt idx="406">
                  <c:v>0.42886662760593991</c:v>
                </c:pt>
                <c:pt idx="407">
                  <c:v>0.18978730324980059</c:v>
                </c:pt>
                <c:pt idx="408">
                  <c:v>0.50054804303498068</c:v>
                </c:pt>
                <c:pt idx="409">
                  <c:v>0.23515592473850838</c:v>
                </c:pt>
                <c:pt idx="410">
                  <c:v>0.35098989573733447</c:v>
                </c:pt>
                <c:pt idx="411">
                  <c:v>0.38219011036935602</c:v>
                </c:pt>
                <c:pt idx="412">
                  <c:v>0.23458489488981341</c:v>
                </c:pt>
                <c:pt idx="413">
                  <c:v>7.5903847694855239E-2</c:v>
                </c:pt>
                <c:pt idx="414">
                  <c:v>0.34877130604016576</c:v>
                </c:pt>
                <c:pt idx="415">
                  <c:v>0.27803366988048195</c:v>
                </c:pt>
                <c:pt idx="416">
                  <c:v>0.46770603997752747</c:v>
                </c:pt>
                <c:pt idx="417">
                  <c:v>0.29989313202256196</c:v>
                </c:pt>
                <c:pt idx="418">
                  <c:v>0.25658410675292181</c:v>
                </c:pt>
                <c:pt idx="419">
                  <c:v>0.35225365277955012</c:v>
                </c:pt>
                <c:pt idx="420">
                  <c:v>0.403760048295152</c:v>
                </c:pt>
                <c:pt idx="421">
                  <c:v>0.19186993492367088</c:v>
                </c:pt>
                <c:pt idx="422">
                  <c:v>0.19152111300689834</c:v>
                </c:pt>
                <c:pt idx="423">
                  <c:v>0.29338238276619832</c:v>
                </c:pt>
                <c:pt idx="424">
                  <c:v>0.33435671768745734</c:v>
                </c:pt>
                <c:pt idx="425">
                  <c:v>0.38964162603516989</c:v>
                </c:pt>
                <c:pt idx="426">
                  <c:v>0.28153129926837606</c:v>
                </c:pt>
                <c:pt idx="427">
                  <c:v>0.36461715106765091</c:v>
                </c:pt>
                <c:pt idx="428">
                  <c:v>0.31066400383293352</c:v>
                </c:pt>
                <c:pt idx="429">
                  <c:v>0.47405970206392212</c:v>
                </c:pt>
                <c:pt idx="430">
                  <c:v>0.45240227733149402</c:v>
                </c:pt>
                <c:pt idx="431">
                  <c:v>0.45749317061228595</c:v>
                </c:pt>
                <c:pt idx="432">
                  <c:v>0.13645653182120523</c:v>
                </c:pt>
                <c:pt idx="433">
                  <c:v>0.38789547774538063</c:v>
                </c:pt>
                <c:pt idx="434">
                  <c:v>0.27671975018340367</c:v>
                </c:pt>
                <c:pt idx="435">
                  <c:v>0.33545500848859178</c:v>
                </c:pt>
                <c:pt idx="436">
                  <c:v>0.29827472811202982</c:v>
                </c:pt>
                <c:pt idx="437">
                  <c:v>0.41666065881295838</c:v>
                </c:pt>
                <c:pt idx="438">
                  <c:v>0.13225361435435015</c:v>
                </c:pt>
                <c:pt idx="439">
                  <c:v>0.28640299379022893</c:v>
                </c:pt>
                <c:pt idx="440">
                  <c:v>0.34561960482302034</c:v>
                </c:pt>
                <c:pt idx="441">
                  <c:v>0.32056318065774336</c:v>
                </c:pt>
                <c:pt idx="442">
                  <c:v>0.45393600467913475</c:v>
                </c:pt>
                <c:pt idx="443">
                  <c:v>0.17804972339793537</c:v>
                </c:pt>
                <c:pt idx="444">
                  <c:v>0.25826971903384582</c:v>
                </c:pt>
                <c:pt idx="445">
                  <c:v>0.31402379814284448</c:v>
                </c:pt>
                <c:pt idx="446">
                  <c:v>0.36525459694741758</c:v>
                </c:pt>
                <c:pt idx="447">
                  <c:v>0.193061764656798</c:v>
                </c:pt>
                <c:pt idx="448">
                  <c:v>0.22024407822089109</c:v>
                </c:pt>
                <c:pt idx="449">
                  <c:v>0.30300011771917862</c:v>
                </c:pt>
                <c:pt idx="450">
                  <c:v>0.35414261368537547</c:v>
                </c:pt>
                <c:pt idx="451">
                  <c:v>7.8348559104145538E-2</c:v>
                </c:pt>
                <c:pt idx="452">
                  <c:v>0.27063834502159373</c:v>
                </c:pt>
                <c:pt idx="453">
                  <c:v>0.25515411065018229</c:v>
                </c:pt>
                <c:pt idx="454">
                  <c:v>0.45001973351181018</c:v>
                </c:pt>
                <c:pt idx="455">
                  <c:v>0.32625059573455917</c:v>
                </c:pt>
                <c:pt idx="456">
                  <c:v>0.30106661148963293</c:v>
                </c:pt>
                <c:pt idx="457">
                  <c:v>0.23934279179682569</c:v>
                </c:pt>
                <c:pt idx="458">
                  <c:v>0.25651099423522788</c:v>
                </c:pt>
                <c:pt idx="459">
                  <c:v>0.16882319133767981</c:v>
                </c:pt>
                <c:pt idx="460">
                  <c:v>0.24562736737854637</c:v>
                </c:pt>
                <c:pt idx="461">
                  <c:v>0.18344943755942822</c:v>
                </c:pt>
                <c:pt idx="462">
                  <c:v>0.29332154257430082</c:v>
                </c:pt>
                <c:pt idx="463">
                  <c:v>0.20534816936127606</c:v>
                </c:pt>
                <c:pt idx="464">
                  <c:v>0.32292879058491047</c:v>
                </c:pt>
                <c:pt idx="465">
                  <c:v>0.51479021317797502</c:v>
                </c:pt>
                <c:pt idx="466">
                  <c:v>0.31423464661016076</c:v>
                </c:pt>
                <c:pt idx="467">
                  <c:v>0.43812351322996279</c:v>
                </c:pt>
                <c:pt idx="468">
                  <c:v>0.42019753472733529</c:v>
                </c:pt>
                <c:pt idx="469">
                  <c:v>0.4738899142327479</c:v>
                </c:pt>
                <c:pt idx="470">
                  <c:v>0.45556532638134517</c:v>
                </c:pt>
                <c:pt idx="471">
                  <c:v>0.37597996330953809</c:v>
                </c:pt>
                <c:pt idx="472">
                  <c:v>0.22715789872859288</c:v>
                </c:pt>
                <c:pt idx="473">
                  <c:v>0.19859205355614884</c:v>
                </c:pt>
                <c:pt idx="474">
                  <c:v>0.71794604087683089</c:v>
                </c:pt>
                <c:pt idx="475">
                  <c:v>0.33956531981578036</c:v>
                </c:pt>
                <c:pt idx="476">
                  <c:v>0.28153528367866087</c:v>
                </c:pt>
                <c:pt idx="477">
                  <c:v>0.27262939485093185</c:v>
                </c:pt>
                <c:pt idx="478">
                  <c:v>0.48133622877728782</c:v>
                </c:pt>
                <c:pt idx="479">
                  <c:v>0.32203457111469047</c:v>
                </c:pt>
                <c:pt idx="480">
                  <c:v>0.29742391247715388</c:v>
                </c:pt>
                <c:pt idx="481">
                  <c:v>0.40010630846115353</c:v>
                </c:pt>
                <c:pt idx="482">
                  <c:v>0.43865871481405094</c:v>
                </c:pt>
                <c:pt idx="483">
                  <c:v>0.35457039454646438</c:v>
                </c:pt>
                <c:pt idx="484">
                  <c:v>0.41073481537744944</c:v>
                </c:pt>
                <c:pt idx="485">
                  <c:v>0.2766052058901593</c:v>
                </c:pt>
                <c:pt idx="486">
                  <c:v>0.39104728805244193</c:v>
                </c:pt>
                <c:pt idx="487">
                  <c:v>0.23460383613932895</c:v>
                </c:pt>
                <c:pt idx="488">
                  <c:v>0.16785177214787514</c:v>
                </c:pt>
                <c:pt idx="489">
                  <c:v>0.2347313414693247</c:v>
                </c:pt>
                <c:pt idx="490">
                  <c:v>0.10282669210560821</c:v>
                </c:pt>
                <c:pt idx="491">
                  <c:v>0.24493413786145549</c:v>
                </c:pt>
                <c:pt idx="492">
                  <c:v>0.38537963034565542</c:v>
                </c:pt>
                <c:pt idx="493">
                  <c:v>0.24157606741285043</c:v>
                </c:pt>
                <c:pt idx="494">
                  <c:v>9.1788363102582524E-2</c:v>
                </c:pt>
                <c:pt idx="495">
                  <c:v>0.25430218312595126</c:v>
                </c:pt>
                <c:pt idx="496">
                  <c:v>0.2876695907220303</c:v>
                </c:pt>
                <c:pt idx="497">
                  <c:v>0.44542020298805712</c:v>
                </c:pt>
                <c:pt idx="498">
                  <c:v>0.25837888406525111</c:v>
                </c:pt>
                <c:pt idx="499">
                  <c:v>0.40731425092931733</c:v>
                </c:pt>
              </c:numCache>
            </c:numRef>
          </c:yVal>
        </c:ser>
        <c:ser>
          <c:idx val="2"/>
          <c:order val="2"/>
          <c:tx>
            <c:v>40% G</c:v>
          </c:tx>
          <c:spPr>
            <a:ln w="28575">
              <a:noFill/>
            </a:ln>
          </c:spPr>
          <c:xVal>
            <c:numRef>
              <c:f>'A-H-A A'!$G$3:$G$502</c:f>
              <c:numCache>
                <c:formatCode>General</c:formatCode>
                <c:ptCount val="500"/>
                <c:pt idx="0">
                  <c:v>0.31338056158720567</c:v>
                </c:pt>
                <c:pt idx="1">
                  <c:v>0.15833102227114304</c:v>
                </c:pt>
                <c:pt idx="2">
                  <c:v>0.25736885354474498</c:v>
                </c:pt>
                <c:pt idx="3">
                  <c:v>0.20156890716302631</c:v>
                </c:pt>
                <c:pt idx="4">
                  <c:v>0.26975382379169527</c:v>
                </c:pt>
                <c:pt idx="5">
                  <c:v>0.27615335061102103</c:v>
                </c:pt>
                <c:pt idx="6">
                  <c:v>0.20734112179237174</c:v>
                </c:pt>
                <c:pt idx="7">
                  <c:v>0.21776587635013187</c:v>
                </c:pt>
                <c:pt idx="8">
                  <c:v>0.27063740218472149</c:v>
                </c:pt>
                <c:pt idx="9">
                  <c:v>0.19360173065405187</c:v>
                </c:pt>
                <c:pt idx="10">
                  <c:v>0.18821729959034195</c:v>
                </c:pt>
                <c:pt idx="11">
                  <c:v>0.30373434895341905</c:v>
                </c:pt>
                <c:pt idx="12">
                  <c:v>0.25950926566710186</c:v>
                </c:pt>
                <c:pt idx="13">
                  <c:v>0.18959329727277668</c:v>
                </c:pt>
                <c:pt idx="14">
                  <c:v>0.294937895411576</c:v>
                </c:pt>
                <c:pt idx="15">
                  <c:v>0.27344756729748043</c:v>
                </c:pt>
                <c:pt idx="16">
                  <c:v>0.25517678395547544</c:v>
                </c:pt>
                <c:pt idx="17">
                  <c:v>0.26140658204581962</c:v>
                </c:pt>
                <c:pt idx="18">
                  <c:v>0.33587716324804584</c:v>
                </c:pt>
                <c:pt idx="19">
                  <c:v>0.22624144829672863</c:v>
                </c:pt>
                <c:pt idx="20">
                  <c:v>0.30277998850019899</c:v>
                </c:pt>
                <c:pt idx="21">
                  <c:v>0.25885613240451721</c:v>
                </c:pt>
                <c:pt idx="22">
                  <c:v>0.21101282877222963</c:v>
                </c:pt>
                <c:pt idx="23">
                  <c:v>0.23508473385515041</c:v>
                </c:pt>
                <c:pt idx="24">
                  <c:v>0.29621080838308145</c:v>
                </c:pt>
                <c:pt idx="25">
                  <c:v>0.1674201536282463</c:v>
                </c:pt>
                <c:pt idx="26">
                  <c:v>0.32644138290275793</c:v>
                </c:pt>
                <c:pt idx="27">
                  <c:v>0.30639934851898326</c:v>
                </c:pt>
                <c:pt idx="28">
                  <c:v>0.16410529215981071</c:v>
                </c:pt>
                <c:pt idx="29">
                  <c:v>0.17877659159649975</c:v>
                </c:pt>
                <c:pt idx="30">
                  <c:v>0.25119829832365936</c:v>
                </c:pt>
                <c:pt idx="31">
                  <c:v>0.26374216219166918</c:v>
                </c:pt>
                <c:pt idx="32">
                  <c:v>0.24526396019802363</c:v>
                </c:pt>
                <c:pt idx="33">
                  <c:v>8.3477669008373043E-2</c:v>
                </c:pt>
                <c:pt idx="34">
                  <c:v>0.22721119422997191</c:v>
                </c:pt>
                <c:pt idx="35">
                  <c:v>0.3439632592255944</c:v>
                </c:pt>
                <c:pt idx="36">
                  <c:v>0.26584540560536041</c:v>
                </c:pt>
                <c:pt idx="37">
                  <c:v>0.31122709567207751</c:v>
                </c:pt>
                <c:pt idx="38">
                  <c:v>0.16867263167864482</c:v>
                </c:pt>
                <c:pt idx="39">
                  <c:v>0.24996660413473024</c:v>
                </c:pt>
                <c:pt idx="40">
                  <c:v>0.25108087689002201</c:v>
                </c:pt>
                <c:pt idx="41">
                  <c:v>0.27271517622887831</c:v>
                </c:pt>
                <c:pt idx="42">
                  <c:v>0.2840514490339206</c:v>
                </c:pt>
                <c:pt idx="43">
                  <c:v>0.26743453085579261</c:v>
                </c:pt>
                <c:pt idx="44">
                  <c:v>0.20084436646442519</c:v>
                </c:pt>
                <c:pt idx="45">
                  <c:v>0.22185197205942619</c:v>
                </c:pt>
                <c:pt idx="46">
                  <c:v>0.17667905253994204</c:v>
                </c:pt>
                <c:pt idx="47">
                  <c:v>0.28930241780403154</c:v>
                </c:pt>
                <c:pt idx="48">
                  <c:v>0.19066269026164337</c:v>
                </c:pt>
                <c:pt idx="49">
                  <c:v>0.22545026249656341</c:v>
                </c:pt>
                <c:pt idx="50">
                  <c:v>0.30355411054382231</c:v>
                </c:pt>
                <c:pt idx="51">
                  <c:v>0.24648238472447948</c:v>
                </c:pt>
                <c:pt idx="52">
                  <c:v>0.28644020489794492</c:v>
                </c:pt>
                <c:pt idx="53">
                  <c:v>0.27034313169174146</c:v>
                </c:pt>
                <c:pt idx="54">
                  <c:v>0.24907151115452913</c:v>
                </c:pt>
                <c:pt idx="55">
                  <c:v>0.35024156993317934</c:v>
                </c:pt>
                <c:pt idx="56">
                  <c:v>0.27741463584228954</c:v>
                </c:pt>
                <c:pt idx="57">
                  <c:v>0.32640006214808237</c:v>
                </c:pt>
                <c:pt idx="58">
                  <c:v>0.22652740981512096</c:v>
                </c:pt>
                <c:pt idx="59">
                  <c:v>0.31530568391284503</c:v>
                </c:pt>
                <c:pt idx="60">
                  <c:v>0.2642486656453143</c:v>
                </c:pt>
                <c:pt idx="61">
                  <c:v>0.37799472591554784</c:v>
                </c:pt>
                <c:pt idx="62">
                  <c:v>0.33844590292677951</c:v>
                </c:pt>
                <c:pt idx="63">
                  <c:v>0.1845183166444968</c:v>
                </c:pt>
                <c:pt idx="64">
                  <c:v>0.18714387554861736</c:v>
                </c:pt>
                <c:pt idx="65">
                  <c:v>0.25722392618491036</c:v>
                </c:pt>
                <c:pt idx="66">
                  <c:v>0.25871816530741487</c:v>
                </c:pt>
                <c:pt idx="67">
                  <c:v>0.25636193372984989</c:v>
                </c:pt>
                <c:pt idx="68">
                  <c:v>0.24291524780422305</c:v>
                </c:pt>
                <c:pt idx="69">
                  <c:v>0.26329750346285785</c:v>
                </c:pt>
                <c:pt idx="70">
                  <c:v>0.23581819490082181</c:v>
                </c:pt>
                <c:pt idx="71">
                  <c:v>0.28358596783814738</c:v>
                </c:pt>
                <c:pt idx="72">
                  <c:v>0.26093155050562378</c:v>
                </c:pt>
                <c:pt idx="73">
                  <c:v>0.25282283479423656</c:v>
                </c:pt>
                <c:pt idx="74">
                  <c:v>0.26270020678267592</c:v>
                </c:pt>
                <c:pt idx="75">
                  <c:v>0.3029867033290945</c:v>
                </c:pt>
                <c:pt idx="76">
                  <c:v>0.3732134550079324</c:v>
                </c:pt>
                <c:pt idx="77">
                  <c:v>0.25012392766627378</c:v>
                </c:pt>
                <c:pt idx="78">
                  <c:v>0.30472078751814785</c:v>
                </c:pt>
                <c:pt idx="79">
                  <c:v>0.27788505802272434</c:v>
                </c:pt>
                <c:pt idx="80">
                  <c:v>0.27725548267447431</c:v>
                </c:pt>
                <c:pt idx="81">
                  <c:v>0.21679108717416912</c:v>
                </c:pt>
                <c:pt idx="82">
                  <c:v>0.26493348678009926</c:v>
                </c:pt>
                <c:pt idx="83">
                  <c:v>0.29130718090099822</c:v>
                </c:pt>
                <c:pt idx="84">
                  <c:v>0.24111895293342508</c:v>
                </c:pt>
                <c:pt idx="85">
                  <c:v>0.24302653671140778</c:v>
                </c:pt>
                <c:pt idx="86">
                  <c:v>0.23441104949205796</c:v>
                </c:pt>
                <c:pt idx="87">
                  <c:v>0.20328384519124587</c:v>
                </c:pt>
                <c:pt idx="88">
                  <c:v>0.24312226729892739</c:v>
                </c:pt>
                <c:pt idx="89">
                  <c:v>0.10591052461053571</c:v>
                </c:pt>
                <c:pt idx="90">
                  <c:v>0.30432068406333856</c:v>
                </c:pt>
                <c:pt idx="91">
                  <c:v>0.37592970446129681</c:v>
                </c:pt>
                <c:pt idx="92">
                  <c:v>0.22942495445896821</c:v>
                </c:pt>
                <c:pt idx="93">
                  <c:v>0.36021988602987187</c:v>
                </c:pt>
                <c:pt idx="94">
                  <c:v>0.27464005055539403</c:v>
                </c:pt>
                <c:pt idx="95">
                  <c:v>0.31606945926736191</c:v>
                </c:pt>
                <c:pt idx="96">
                  <c:v>0.22354032824673592</c:v>
                </c:pt>
                <c:pt idx="97">
                  <c:v>0.16058912685324223</c:v>
                </c:pt>
                <c:pt idx="98">
                  <c:v>0.20022997777428481</c:v>
                </c:pt>
                <c:pt idx="99">
                  <c:v>0.19662973141412576</c:v>
                </c:pt>
                <c:pt idx="100">
                  <c:v>0.23530185920425437</c:v>
                </c:pt>
                <c:pt idx="101">
                  <c:v>0.313557777725746</c:v>
                </c:pt>
                <c:pt idx="102">
                  <c:v>0.20347098759049706</c:v>
                </c:pt>
                <c:pt idx="103">
                  <c:v>0.36289882633638632</c:v>
                </c:pt>
                <c:pt idx="104">
                  <c:v>0.14822103639666653</c:v>
                </c:pt>
                <c:pt idx="105">
                  <c:v>0.25229037450455283</c:v>
                </c:pt>
                <c:pt idx="106">
                  <c:v>8.6578312419328882E-2</c:v>
                </c:pt>
                <c:pt idx="107">
                  <c:v>0.30079228590880641</c:v>
                </c:pt>
                <c:pt idx="108">
                  <c:v>0.20932154083690324</c:v>
                </c:pt>
                <c:pt idx="109">
                  <c:v>0.14489039110675644</c:v>
                </c:pt>
                <c:pt idx="110">
                  <c:v>0.30648995296031395</c:v>
                </c:pt>
                <c:pt idx="111">
                  <c:v>0.39682911098823676</c:v>
                </c:pt>
                <c:pt idx="112">
                  <c:v>0.25552400303407441</c:v>
                </c:pt>
                <c:pt idx="113">
                  <c:v>0.30200507584867575</c:v>
                </c:pt>
                <c:pt idx="114">
                  <c:v>0.28150677293249687</c:v>
                </c:pt>
                <c:pt idx="115">
                  <c:v>0.26945236142599138</c:v>
                </c:pt>
                <c:pt idx="116">
                  <c:v>0.31195041533950313</c:v>
                </c:pt>
                <c:pt idx="117">
                  <c:v>0.18138916521841528</c:v>
                </c:pt>
                <c:pt idx="118">
                  <c:v>0.27788922705556623</c:v>
                </c:pt>
                <c:pt idx="119">
                  <c:v>0.27087694795806133</c:v>
                </c:pt>
                <c:pt idx="120">
                  <c:v>0.22883527757873856</c:v>
                </c:pt>
                <c:pt idx="121">
                  <c:v>0.31183554680375047</c:v>
                </c:pt>
                <c:pt idx="122">
                  <c:v>0.32865115810918094</c:v>
                </c:pt>
                <c:pt idx="123">
                  <c:v>0.20608574280543512</c:v>
                </c:pt>
                <c:pt idx="124">
                  <c:v>0.21151987445677994</c:v>
                </c:pt>
                <c:pt idx="125">
                  <c:v>0.2824351893949234</c:v>
                </c:pt>
                <c:pt idx="126">
                  <c:v>0.38531109620663212</c:v>
                </c:pt>
                <c:pt idx="127">
                  <c:v>0.25294227801630526</c:v>
                </c:pt>
                <c:pt idx="128">
                  <c:v>0.31475843167339634</c:v>
                </c:pt>
                <c:pt idx="129">
                  <c:v>0.16687472137950987</c:v>
                </c:pt>
                <c:pt idx="130">
                  <c:v>0.22831991413302091</c:v>
                </c:pt>
                <c:pt idx="131">
                  <c:v>0.30562845439821607</c:v>
                </c:pt>
                <c:pt idx="132">
                  <c:v>0.32219252804843346</c:v>
                </c:pt>
                <c:pt idx="133">
                  <c:v>0.24471829612074514</c:v>
                </c:pt>
                <c:pt idx="134">
                  <c:v>0.12822205583452809</c:v>
                </c:pt>
                <c:pt idx="135">
                  <c:v>0.26316090223673583</c:v>
                </c:pt>
                <c:pt idx="136">
                  <c:v>0.27468702386118127</c:v>
                </c:pt>
                <c:pt idx="137">
                  <c:v>0.30180254563975112</c:v>
                </c:pt>
                <c:pt idx="138">
                  <c:v>0.21429217537254044</c:v>
                </c:pt>
                <c:pt idx="139">
                  <c:v>0.22744656973237951</c:v>
                </c:pt>
                <c:pt idx="140">
                  <c:v>0.22529647259954141</c:v>
                </c:pt>
                <c:pt idx="141">
                  <c:v>0.33094969261104551</c:v>
                </c:pt>
                <c:pt idx="142">
                  <c:v>0.25244206336385966</c:v>
                </c:pt>
                <c:pt idx="143">
                  <c:v>0.19567306662517417</c:v>
                </c:pt>
                <c:pt idx="144">
                  <c:v>0.29246442612725465</c:v>
                </c:pt>
                <c:pt idx="145">
                  <c:v>0.31924655320909051</c:v>
                </c:pt>
                <c:pt idx="146">
                  <c:v>0.16339477275546871</c:v>
                </c:pt>
                <c:pt idx="147">
                  <c:v>0.38617804236685888</c:v>
                </c:pt>
                <c:pt idx="148">
                  <c:v>0.26867698634213538</c:v>
                </c:pt>
                <c:pt idx="149">
                  <c:v>0.26905371014308427</c:v>
                </c:pt>
                <c:pt idx="150">
                  <c:v>0.2329944182159519</c:v>
                </c:pt>
                <c:pt idx="151">
                  <c:v>0.25507332441349473</c:v>
                </c:pt>
                <c:pt idx="152">
                  <c:v>0.27845160415768438</c:v>
                </c:pt>
                <c:pt idx="153">
                  <c:v>0.31522537300331782</c:v>
                </c:pt>
                <c:pt idx="154">
                  <c:v>0.26351818884038436</c:v>
                </c:pt>
                <c:pt idx="155">
                  <c:v>0.31931697132237119</c:v>
                </c:pt>
                <c:pt idx="156">
                  <c:v>0.32340668261088568</c:v>
                </c:pt>
                <c:pt idx="157">
                  <c:v>0.26121191548083567</c:v>
                </c:pt>
                <c:pt idx="158">
                  <c:v>0.11401865399115614</c:v>
                </c:pt>
                <c:pt idx="159">
                  <c:v>0.38154488823455618</c:v>
                </c:pt>
                <c:pt idx="160">
                  <c:v>0.22897176965680055</c:v>
                </c:pt>
                <c:pt idx="161">
                  <c:v>0.24314783488402697</c:v>
                </c:pt>
                <c:pt idx="162">
                  <c:v>0.29852240584438539</c:v>
                </c:pt>
                <c:pt idx="163">
                  <c:v>0.2368190646505634</c:v>
                </c:pt>
                <c:pt idx="164">
                  <c:v>0.27771919373996667</c:v>
                </c:pt>
                <c:pt idx="165">
                  <c:v>0.21870031928570141</c:v>
                </c:pt>
                <c:pt idx="166">
                  <c:v>0.22997239057749705</c:v>
                </c:pt>
                <c:pt idx="167">
                  <c:v>0.33640803948446046</c:v>
                </c:pt>
                <c:pt idx="168">
                  <c:v>0.27940196244501631</c:v>
                </c:pt>
                <c:pt idx="169">
                  <c:v>0.23699262997305837</c:v>
                </c:pt>
                <c:pt idx="170">
                  <c:v>0.27540389547341232</c:v>
                </c:pt>
                <c:pt idx="171">
                  <c:v>0.17597791516022704</c:v>
                </c:pt>
                <c:pt idx="172">
                  <c:v>0.24054458879703453</c:v>
                </c:pt>
                <c:pt idx="173">
                  <c:v>0.31429321248953379</c:v>
                </c:pt>
                <c:pt idx="174">
                  <c:v>0.19211004784973701</c:v>
                </c:pt>
                <c:pt idx="175">
                  <c:v>0.24030407679139903</c:v>
                </c:pt>
                <c:pt idx="176">
                  <c:v>0.2416425590963579</c:v>
                </c:pt>
                <c:pt idx="177">
                  <c:v>0.26789161978749182</c:v>
                </c:pt>
                <c:pt idx="178">
                  <c:v>0.33690163026552578</c:v>
                </c:pt>
                <c:pt idx="179">
                  <c:v>0.36742483562640954</c:v>
                </c:pt>
                <c:pt idx="180">
                  <c:v>0.27102700558507908</c:v>
                </c:pt>
                <c:pt idx="181">
                  <c:v>0.16939241370504171</c:v>
                </c:pt>
                <c:pt idx="182">
                  <c:v>0.12489212533075413</c:v>
                </c:pt>
                <c:pt idx="183">
                  <c:v>0.26099815706995017</c:v>
                </c:pt>
                <c:pt idx="184">
                  <c:v>0.38628401402722295</c:v>
                </c:pt>
                <c:pt idx="185">
                  <c:v>0.28901716796827343</c:v>
                </c:pt>
                <c:pt idx="186">
                  <c:v>0.19258027586102691</c:v>
                </c:pt>
                <c:pt idx="187">
                  <c:v>0.23274784486857891</c:v>
                </c:pt>
                <c:pt idx="188">
                  <c:v>0.26184013426392583</c:v>
                </c:pt>
                <c:pt idx="189">
                  <c:v>0.27975288538084075</c:v>
                </c:pt>
                <c:pt idx="190">
                  <c:v>0.23302409324858367</c:v>
                </c:pt>
                <c:pt idx="191">
                  <c:v>0.29190485283353235</c:v>
                </c:pt>
                <c:pt idx="192">
                  <c:v>0.38786742267495189</c:v>
                </c:pt>
                <c:pt idx="193">
                  <c:v>0.22408760813072975</c:v>
                </c:pt>
                <c:pt idx="194">
                  <c:v>0.29735867314450953</c:v>
                </c:pt>
                <c:pt idx="195">
                  <c:v>0.1465160673114228</c:v>
                </c:pt>
                <c:pt idx="196">
                  <c:v>0.23661145683165349</c:v>
                </c:pt>
                <c:pt idx="197">
                  <c:v>0.26660650062755231</c:v>
                </c:pt>
                <c:pt idx="198">
                  <c:v>0.29618299490129463</c:v>
                </c:pt>
                <c:pt idx="199">
                  <c:v>0.22666525014522959</c:v>
                </c:pt>
                <c:pt idx="200">
                  <c:v>0.26985361146388132</c:v>
                </c:pt>
                <c:pt idx="201">
                  <c:v>0.24833756290247624</c:v>
                </c:pt>
                <c:pt idx="202">
                  <c:v>0.2061521909625974</c:v>
                </c:pt>
                <c:pt idx="203">
                  <c:v>0.25539802504475834</c:v>
                </c:pt>
                <c:pt idx="204">
                  <c:v>0.20808473385534124</c:v>
                </c:pt>
                <c:pt idx="205">
                  <c:v>0.23804364695123628</c:v>
                </c:pt>
                <c:pt idx="206">
                  <c:v>0.30082985232740611</c:v>
                </c:pt>
                <c:pt idx="207">
                  <c:v>0.24740172785149681</c:v>
                </c:pt>
                <c:pt idx="208">
                  <c:v>0.22577651708610669</c:v>
                </c:pt>
                <c:pt idx="209">
                  <c:v>0.3680285518444445</c:v>
                </c:pt>
                <c:pt idx="210">
                  <c:v>0.22136446529495687</c:v>
                </c:pt>
                <c:pt idx="211">
                  <c:v>0.30289677797137543</c:v>
                </c:pt>
                <c:pt idx="212">
                  <c:v>0.21546156743300909</c:v>
                </c:pt>
                <c:pt idx="213">
                  <c:v>0.23446224985367148</c:v>
                </c:pt>
                <c:pt idx="214">
                  <c:v>0.31049101142917535</c:v>
                </c:pt>
                <c:pt idx="215">
                  <c:v>0.27139444653118217</c:v>
                </c:pt>
                <c:pt idx="216">
                  <c:v>0.36449240112654763</c:v>
                </c:pt>
                <c:pt idx="217">
                  <c:v>0.30161227980123462</c:v>
                </c:pt>
                <c:pt idx="218">
                  <c:v>0.34439146566483564</c:v>
                </c:pt>
                <c:pt idx="219">
                  <c:v>0.23860744950267329</c:v>
                </c:pt>
                <c:pt idx="220">
                  <c:v>0.2745593292349765</c:v>
                </c:pt>
                <c:pt idx="221">
                  <c:v>0.28169032818274786</c:v>
                </c:pt>
                <c:pt idx="222">
                  <c:v>0.2196497553946877</c:v>
                </c:pt>
                <c:pt idx="223">
                  <c:v>0.32759729524264308</c:v>
                </c:pt>
                <c:pt idx="224">
                  <c:v>0.26292635588662211</c:v>
                </c:pt>
                <c:pt idx="225">
                  <c:v>0.20755991418800693</c:v>
                </c:pt>
                <c:pt idx="226">
                  <c:v>0.29187173673160532</c:v>
                </c:pt>
                <c:pt idx="227">
                  <c:v>0.20530153030500611</c:v>
                </c:pt>
                <c:pt idx="228">
                  <c:v>0.25960052864384808</c:v>
                </c:pt>
                <c:pt idx="229">
                  <c:v>0.39239206658109738</c:v>
                </c:pt>
                <c:pt idx="230">
                  <c:v>0.22535215021710781</c:v>
                </c:pt>
                <c:pt idx="231">
                  <c:v>0.23350628974462576</c:v>
                </c:pt>
                <c:pt idx="232">
                  <c:v>0.2243490868025213</c:v>
                </c:pt>
                <c:pt idx="233">
                  <c:v>0.36297691348745686</c:v>
                </c:pt>
                <c:pt idx="234">
                  <c:v>0.35617497909019125</c:v>
                </c:pt>
                <c:pt idx="235">
                  <c:v>0.26272658570511132</c:v>
                </c:pt>
                <c:pt idx="236">
                  <c:v>0.24778600686817245</c:v>
                </c:pt>
                <c:pt idx="237">
                  <c:v>0.25560842526662231</c:v>
                </c:pt>
                <c:pt idx="238">
                  <c:v>0.19648184842963759</c:v>
                </c:pt>
                <c:pt idx="239">
                  <c:v>0.26715013848294322</c:v>
                </c:pt>
                <c:pt idx="240">
                  <c:v>0.24208219684111137</c:v>
                </c:pt>
                <c:pt idx="241">
                  <c:v>0.30402412195900413</c:v>
                </c:pt>
                <c:pt idx="242">
                  <c:v>0.18894547429693775</c:v>
                </c:pt>
                <c:pt idx="243">
                  <c:v>0.23063642616735244</c:v>
                </c:pt>
                <c:pt idx="244">
                  <c:v>0.3683549948450639</c:v>
                </c:pt>
                <c:pt idx="245">
                  <c:v>0.24804568193515253</c:v>
                </c:pt>
                <c:pt idx="246">
                  <c:v>0.26912519854059813</c:v>
                </c:pt>
                <c:pt idx="247">
                  <c:v>0.12653166532025487</c:v>
                </c:pt>
                <c:pt idx="248">
                  <c:v>0.27422271017661781</c:v>
                </c:pt>
                <c:pt idx="249">
                  <c:v>0.30591412216662345</c:v>
                </c:pt>
                <c:pt idx="250">
                  <c:v>0.19689678615650721</c:v>
                </c:pt>
                <c:pt idx="251">
                  <c:v>0.29169295835534736</c:v>
                </c:pt>
                <c:pt idx="252">
                  <c:v>0.21427081465856537</c:v>
                </c:pt>
                <c:pt idx="253">
                  <c:v>0.24768084034627624</c:v>
                </c:pt>
                <c:pt idx="254">
                  <c:v>0.33703841898176934</c:v>
                </c:pt>
                <c:pt idx="255">
                  <c:v>0.34648033371016512</c:v>
                </c:pt>
                <c:pt idx="256">
                  <c:v>0.22755214436354065</c:v>
                </c:pt>
                <c:pt idx="257">
                  <c:v>0.21811261595553488</c:v>
                </c:pt>
                <c:pt idx="258">
                  <c:v>0.37174228422928224</c:v>
                </c:pt>
                <c:pt idx="259">
                  <c:v>0.25425291242279674</c:v>
                </c:pt>
                <c:pt idx="260">
                  <c:v>0.26036804414058595</c:v>
                </c:pt>
                <c:pt idx="261">
                  <c:v>0.30798127983004958</c:v>
                </c:pt>
                <c:pt idx="262">
                  <c:v>0.19799004406787632</c:v>
                </c:pt>
                <c:pt idx="263">
                  <c:v>0.20362978894547071</c:v>
                </c:pt>
                <c:pt idx="264">
                  <c:v>0.28773072643151071</c:v>
                </c:pt>
                <c:pt idx="265">
                  <c:v>0.3867244771240651</c:v>
                </c:pt>
                <c:pt idx="266">
                  <c:v>0.17493658242950391</c:v>
                </c:pt>
                <c:pt idx="267">
                  <c:v>0.28047742515065988</c:v>
                </c:pt>
                <c:pt idx="268">
                  <c:v>0.20286370625483358</c:v>
                </c:pt>
                <c:pt idx="269">
                  <c:v>0.33921202054512034</c:v>
                </c:pt>
                <c:pt idx="270">
                  <c:v>0.38396383243342208</c:v>
                </c:pt>
                <c:pt idx="271">
                  <c:v>0.27423407368624142</c:v>
                </c:pt>
                <c:pt idx="272">
                  <c:v>0.29061473453916181</c:v>
                </c:pt>
                <c:pt idx="273">
                  <c:v>0.20957070045847964</c:v>
                </c:pt>
                <c:pt idx="274">
                  <c:v>0.23915596177628329</c:v>
                </c:pt>
                <c:pt idx="275">
                  <c:v>0.25154086704874706</c:v>
                </c:pt>
                <c:pt idx="276">
                  <c:v>0.28488841260521786</c:v>
                </c:pt>
                <c:pt idx="277">
                  <c:v>0.32815928607000511</c:v>
                </c:pt>
                <c:pt idx="278">
                  <c:v>0.30500925526653433</c:v>
                </c:pt>
                <c:pt idx="279">
                  <c:v>0.2741964730537193</c:v>
                </c:pt>
                <c:pt idx="280">
                  <c:v>0.19655693547724357</c:v>
                </c:pt>
                <c:pt idx="281">
                  <c:v>0.22679264618997674</c:v>
                </c:pt>
                <c:pt idx="282">
                  <c:v>0.24778856349185091</c:v>
                </c:pt>
                <c:pt idx="283">
                  <c:v>0.22685110923572527</c:v>
                </c:pt>
                <c:pt idx="284">
                  <c:v>0.31095048472895143</c:v>
                </c:pt>
                <c:pt idx="285">
                  <c:v>0.32449399434336762</c:v>
                </c:pt>
                <c:pt idx="286">
                  <c:v>0.28349766853259112</c:v>
                </c:pt>
                <c:pt idx="287">
                  <c:v>0.26333130551306783</c:v>
                </c:pt>
                <c:pt idx="288">
                  <c:v>0.25046002218248592</c:v>
                </c:pt>
                <c:pt idx="289">
                  <c:v>0.10849200845361889</c:v>
                </c:pt>
                <c:pt idx="290">
                  <c:v>0.33001514904270141</c:v>
                </c:pt>
                <c:pt idx="291">
                  <c:v>0.24456761402552121</c:v>
                </c:pt>
                <c:pt idx="292">
                  <c:v>0.26091379804483439</c:v>
                </c:pt>
                <c:pt idx="293">
                  <c:v>0.32341973658829848</c:v>
                </c:pt>
                <c:pt idx="294">
                  <c:v>0.34215271806753855</c:v>
                </c:pt>
                <c:pt idx="295">
                  <c:v>0.30741147310376654</c:v>
                </c:pt>
                <c:pt idx="296">
                  <c:v>0.30214156006133053</c:v>
                </c:pt>
                <c:pt idx="297">
                  <c:v>0.23990965394795224</c:v>
                </c:pt>
                <c:pt idx="298">
                  <c:v>0.28969366266135183</c:v>
                </c:pt>
                <c:pt idx="299">
                  <c:v>0.33124391523329116</c:v>
                </c:pt>
                <c:pt idx="300">
                  <c:v>0.31312136461977125</c:v>
                </c:pt>
                <c:pt idx="301">
                  <c:v>0.33579136008036858</c:v>
                </c:pt>
                <c:pt idx="302">
                  <c:v>0.20095536380052498</c:v>
                </c:pt>
                <c:pt idx="303">
                  <c:v>0.27986006979583222</c:v>
                </c:pt>
                <c:pt idx="304">
                  <c:v>0.3445243229626504</c:v>
                </c:pt>
                <c:pt idx="305">
                  <c:v>0.22893854233166841</c:v>
                </c:pt>
                <c:pt idx="306">
                  <c:v>0.28382650721891362</c:v>
                </c:pt>
                <c:pt idx="307">
                  <c:v>0.38103595970596532</c:v>
                </c:pt>
                <c:pt idx="308">
                  <c:v>0.29136627404798188</c:v>
                </c:pt>
                <c:pt idx="309">
                  <c:v>0.22157490675370567</c:v>
                </c:pt>
                <c:pt idx="310">
                  <c:v>0.23590727567418304</c:v>
                </c:pt>
                <c:pt idx="311">
                  <c:v>0.26268288905240511</c:v>
                </c:pt>
                <c:pt idx="312">
                  <c:v>0.26400182549754542</c:v>
                </c:pt>
                <c:pt idx="313">
                  <c:v>0.31142022281841214</c:v>
                </c:pt>
                <c:pt idx="314">
                  <c:v>0.37990306843487393</c:v>
                </c:pt>
                <c:pt idx="315">
                  <c:v>0.35881770934022111</c:v>
                </c:pt>
                <c:pt idx="316">
                  <c:v>0.32343571437404339</c:v>
                </c:pt>
                <c:pt idx="317">
                  <c:v>0.3065523999878832</c:v>
                </c:pt>
                <c:pt idx="318">
                  <c:v>0.28304473492955157</c:v>
                </c:pt>
                <c:pt idx="319">
                  <c:v>0.18607529408081774</c:v>
                </c:pt>
                <c:pt idx="320">
                  <c:v>0.26383308110593418</c:v>
                </c:pt>
                <c:pt idx="321">
                  <c:v>0.21990566738465869</c:v>
                </c:pt>
                <c:pt idx="322">
                  <c:v>0.24543966344180784</c:v>
                </c:pt>
                <c:pt idx="323">
                  <c:v>0.26637122066832553</c:v>
                </c:pt>
                <c:pt idx="324">
                  <c:v>0.35532249476158267</c:v>
                </c:pt>
                <c:pt idx="325">
                  <c:v>0.20091361975566691</c:v>
                </c:pt>
                <c:pt idx="326">
                  <c:v>0.29190403109692981</c:v>
                </c:pt>
                <c:pt idx="327">
                  <c:v>0.30461183819145982</c:v>
                </c:pt>
                <c:pt idx="328">
                  <c:v>0.28084672050471848</c:v>
                </c:pt>
                <c:pt idx="329">
                  <c:v>0.2787151845790844</c:v>
                </c:pt>
                <c:pt idx="330">
                  <c:v>0.26308154197415107</c:v>
                </c:pt>
                <c:pt idx="331">
                  <c:v>0.17797461381603591</c:v>
                </c:pt>
                <c:pt idx="332">
                  <c:v>0.24501127259915173</c:v>
                </c:pt>
                <c:pt idx="333">
                  <c:v>0.29415236291308222</c:v>
                </c:pt>
                <c:pt idx="334">
                  <c:v>0.25548580270757082</c:v>
                </c:pt>
                <c:pt idx="335">
                  <c:v>0.31608992358634586</c:v>
                </c:pt>
                <c:pt idx="336">
                  <c:v>0.26499190486240037</c:v>
                </c:pt>
                <c:pt idx="337">
                  <c:v>0.20522909826921909</c:v>
                </c:pt>
                <c:pt idx="338">
                  <c:v>0.3407909606933196</c:v>
                </c:pt>
                <c:pt idx="339">
                  <c:v>0.14309967495936884</c:v>
                </c:pt>
                <c:pt idx="340">
                  <c:v>0.16415097819316918</c:v>
                </c:pt>
                <c:pt idx="341">
                  <c:v>0.22925813277814724</c:v>
                </c:pt>
                <c:pt idx="342">
                  <c:v>0.26942655509233937</c:v>
                </c:pt>
                <c:pt idx="343">
                  <c:v>0.32626929707958291</c:v>
                </c:pt>
                <c:pt idx="344">
                  <c:v>0.14423468339984241</c:v>
                </c:pt>
                <c:pt idx="345">
                  <c:v>0.35974571424739243</c:v>
                </c:pt>
                <c:pt idx="346">
                  <c:v>0.25057415852443204</c:v>
                </c:pt>
                <c:pt idx="347">
                  <c:v>0.23694795577732422</c:v>
                </c:pt>
                <c:pt idx="348">
                  <c:v>0.18593828481898125</c:v>
                </c:pt>
                <c:pt idx="349">
                  <c:v>0.28483990814895038</c:v>
                </c:pt>
                <c:pt idx="350">
                  <c:v>0.30773089537548054</c:v>
                </c:pt>
                <c:pt idx="351">
                  <c:v>0.34408686868064858</c:v>
                </c:pt>
                <c:pt idx="352">
                  <c:v>0.2428789922646272</c:v>
                </c:pt>
                <c:pt idx="353">
                  <c:v>0.29631568682545906</c:v>
                </c:pt>
                <c:pt idx="354">
                  <c:v>0.35219781106991382</c:v>
                </c:pt>
                <c:pt idx="355">
                  <c:v>0.31931696528358161</c:v>
                </c:pt>
                <c:pt idx="356">
                  <c:v>5.8039107916197402E-2</c:v>
                </c:pt>
                <c:pt idx="357">
                  <c:v>0.28153335110887234</c:v>
                </c:pt>
                <c:pt idx="358">
                  <c:v>0.17212750682513597</c:v>
                </c:pt>
                <c:pt idx="359">
                  <c:v>0.18157571643966039</c:v>
                </c:pt>
                <c:pt idx="360">
                  <c:v>0.40051589785141412</c:v>
                </c:pt>
                <c:pt idx="361">
                  <c:v>0.38798283927763161</c:v>
                </c:pt>
                <c:pt idx="362">
                  <c:v>0.27040757155437173</c:v>
                </c:pt>
                <c:pt idx="363">
                  <c:v>0.22358138780040757</c:v>
                </c:pt>
                <c:pt idx="364">
                  <c:v>0.28910933554428486</c:v>
                </c:pt>
                <c:pt idx="365">
                  <c:v>0.35830407218622357</c:v>
                </c:pt>
                <c:pt idx="366">
                  <c:v>0.20251037292438409</c:v>
                </c:pt>
                <c:pt idx="367">
                  <c:v>0.28217572995042139</c:v>
                </c:pt>
                <c:pt idx="368">
                  <c:v>0.21890907567901779</c:v>
                </c:pt>
                <c:pt idx="369">
                  <c:v>0.25505739722294252</c:v>
                </c:pt>
                <c:pt idx="370">
                  <c:v>0.30965632764369166</c:v>
                </c:pt>
                <c:pt idx="371">
                  <c:v>0.24286471699681622</c:v>
                </c:pt>
                <c:pt idx="372">
                  <c:v>0.30582139047033552</c:v>
                </c:pt>
                <c:pt idx="373">
                  <c:v>0.1366518969012904</c:v>
                </c:pt>
                <c:pt idx="374">
                  <c:v>0.33327549807882434</c:v>
                </c:pt>
                <c:pt idx="375">
                  <c:v>0.28139065339804248</c:v>
                </c:pt>
                <c:pt idx="376">
                  <c:v>0.12919169382927936</c:v>
                </c:pt>
                <c:pt idx="377">
                  <c:v>0.27767186401098032</c:v>
                </c:pt>
                <c:pt idx="378">
                  <c:v>0.28728092628184915</c:v>
                </c:pt>
                <c:pt idx="379">
                  <c:v>0.27092692847104782</c:v>
                </c:pt>
                <c:pt idx="380">
                  <c:v>0.28896079183085061</c:v>
                </c:pt>
                <c:pt idx="381">
                  <c:v>0.30046670102051126</c:v>
                </c:pt>
                <c:pt idx="382">
                  <c:v>0.27652078919958462</c:v>
                </c:pt>
                <c:pt idx="383">
                  <c:v>0.28799818789958037</c:v>
                </c:pt>
                <c:pt idx="384">
                  <c:v>0.27154898225774388</c:v>
                </c:pt>
                <c:pt idx="385">
                  <c:v>0.24883240617560451</c:v>
                </c:pt>
                <c:pt idx="386">
                  <c:v>0.25707079616569051</c:v>
                </c:pt>
                <c:pt idx="387">
                  <c:v>0.27319003927816427</c:v>
                </c:pt>
                <c:pt idx="388">
                  <c:v>0.29064612699969544</c:v>
                </c:pt>
                <c:pt idx="389">
                  <c:v>0.23285695606627671</c:v>
                </c:pt>
                <c:pt idx="390">
                  <c:v>0.28266294426812349</c:v>
                </c:pt>
                <c:pt idx="391">
                  <c:v>0.31903188129222765</c:v>
                </c:pt>
                <c:pt idx="392">
                  <c:v>0.25407553003879424</c:v>
                </c:pt>
                <c:pt idx="393">
                  <c:v>0.33793590328964984</c:v>
                </c:pt>
                <c:pt idx="394">
                  <c:v>0.33647966446598065</c:v>
                </c:pt>
                <c:pt idx="395">
                  <c:v>0.17290304219080449</c:v>
                </c:pt>
                <c:pt idx="396">
                  <c:v>0.31973053708817478</c:v>
                </c:pt>
                <c:pt idx="397">
                  <c:v>0.36785814492213598</c:v>
                </c:pt>
                <c:pt idx="398">
                  <c:v>0.24536351186886859</c:v>
                </c:pt>
                <c:pt idx="399">
                  <c:v>0.19089633439754849</c:v>
                </c:pt>
                <c:pt idx="400">
                  <c:v>0.40029585120097955</c:v>
                </c:pt>
                <c:pt idx="401">
                  <c:v>0.23386437513863589</c:v>
                </c:pt>
                <c:pt idx="402">
                  <c:v>0.38648645722912955</c:v>
                </c:pt>
                <c:pt idx="403">
                  <c:v>0.22208453141465317</c:v>
                </c:pt>
                <c:pt idx="404">
                  <c:v>0.1643750951210034</c:v>
                </c:pt>
                <c:pt idx="405">
                  <c:v>0.23003799586836973</c:v>
                </c:pt>
                <c:pt idx="406">
                  <c:v>0.19796324918269975</c:v>
                </c:pt>
                <c:pt idx="407">
                  <c:v>0.29616375413024831</c:v>
                </c:pt>
                <c:pt idx="408">
                  <c:v>0.20304455740403626</c:v>
                </c:pt>
                <c:pt idx="409">
                  <c:v>0.1788158554495094</c:v>
                </c:pt>
                <c:pt idx="410">
                  <c:v>0.25756830264643776</c:v>
                </c:pt>
                <c:pt idx="411">
                  <c:v>0.34831110957749595</c:v>
                </c:pt>
                <c:pt idx="412">
                  <c:v>0.32542061596734284</c:v>
                </c:pt>
                <c:pt idx="413">
                  <c:v>0.14676453726416391</c:v>
                </c:pt>
                <c:pt idx="414">
                  <c:v>0.21689065517393041</c:v>
                </c:pt>
                <c:pt idx="415">
                  <c:v>0.30126570738112035</c:v>
                </c:pt>
                <c:pt idx="416">
                  <c:v>0.22985914307704824</c:v>
                </c:pt>
                <c:pt idx="417">
                  <c:v>0.21492516417467003</c:v>
                </c:pt>
                <c:pt idx="418">
                  <c:v>0.31754088728835961</c:v>
                </c:pt>
                <c:pt idx="419">
                  <c:v>0.29610183732404743</c:v>
                </c:pt>
                <c:pt idx="420">
                  <c:v>0.22904133271014593</c:v>
                </c:pt>
                <c:pt idx="421">
                  <c:v>0.24421624597450087</c:v>
                </c:pt>
                <c:pt idx="422">
                  <c:v>0.24048767551433844</c:v>
                </c:pt>
                <c:pt idx="423">
                  <c:v>0.30319034028751535</c:v>
                </c:pt>
                <c:pt idx="424">
                  <c:v>0.2859513243447514</c:v>
                </c:pt>
                <c:pt idx="425">
                  <c:v>9.5064468566624066E-2</c:v>
                </c:pt>
                <c:pt idx="426">
                  <c:v>0.38325295581636432</c:v>
                </c:pt>
                <c:pt idx="427">
                  <c:v>0.27581994384342662</c:v>
                </c:pt>
                <c:pt idx="428">
                  <c:v>0.29336849149229094</c:v>
                </c:pt>
                <c:pt idx="429">
                  <c:v>0.18705470873289837</c:v>
                </c:pt>
                <c:pt idx="430">
                  <c:v>0.28900042154607458</c:v>
                </c:pt>
                <c:pt idx="431">
                  <c:v>0.39802625793421298</c:v>
                </c:pt>
                <c:pt idx="432">
                  <c:v>0.24580046238411396</c:v>
                </c:pt>
                <c:pt idx="433">
                  <c:v>0.16832576471974717</c:v>
                </c:pt>
                <c:pt idx="434">
                  <c:v>0.2644576900872358</c:v>
                </c:pt>
                <c:pt idx="435">
                  <c:v>0.32048192749488752</c:v>
                </c:pt>
                <c:pt idx="436">
                  <c:v>0.25218147624932441</c:v>
                </c:pt>
                <c:pt idx="437">
                  <c:v>0.26907947664315746</c:v>
                </c:pt>
                <c:pt idx="438">
                  <c:v>0.27818704260472105</c:v>
                </c:pt>
                <c:pt idx="439">
                  <c:v>0.22164763740181745</c:v>
                </c:pt>
                <c:pt idx="440">
                  <c:v>0.38758239747825179</c:v>
                </c:pt>
                <c:pt idx="441">
                  <c:v>0.27005563364497981</c:v>
                </c:pt>
                <c:pt idx="442">
                  <c:v>0.13147331115896596</c:v>
                </c:pt>
                <c:pt idx="443">
                  <c:v>0.16964507338520121</c:v>
                </c:pt>
                <c:pt idx="444">
                  <c:v>0.15734025191730019</c:v>
                </c:pt>
                <c:pt idx="445">
                  <c:v>0.34301644102316486</c:v>
                </c:pt>
                <c:pt idx="446">
                  <c:v>0.2609431454939416</c:v>
                </c:pt>
                <c:pt idx="447">
                  <c:v>0.21507617481414448</c:v>
                </c:pt>
                <c:pt idx="448">
                  <c:v>0.19576271685762431</c:v>
                </c:pt>
                <c:pt idx="449">
                  <c:v>0.26557456378357813</c:v>
                </c:pt>
                <c:pt idx="450">
                  <c:v>0.28716328857740242</c:v>
                </c:pt>
                <c:pt idx="451">
                  <c:v>0.3231958015491268</c:v>
                </c:pt>
                <c:pt idx="452">
                  <c:v>0.38371252089613189</c:v>
                </c:pt>
                <c:pt idx="453">
                  <c:v>0.12523529299538541</c:v>
                </c:pt>
                <c:pt idx="454">
                  <c:v>0.38386169474458015</c:v>
                </c:pt>
                <c:pt idx="455">
                  <c:v>0.32647352819900793</c:v>
                </c:pt>
                <c:pt idx="456">
                  <c:v>0.14049059565479571</c:v>
                </c:pt>
                <c:pt idx="457">
                  <c:v>0.30974237735073712</c:v>
                </c:pt>
                <c:pt idx="458">
                  <c:v>0.28201244634043332</c:v>
                </c:pt>
                <c:pt idx="459">
                  <c:v>0.26172618080241611</c:v>
                </c:pt>
                <c:pt idx="460">
                  <c:v>0.25278444521207105</c:v>
                </c:pt>
                <c:pt idx="461">
                  <c:v>0.26816563817414668</c:v>
                </c:pt>
                <c:pt idx="462">
                  <c:v>0.28932176552811695</c:v>
                </c:pt>
                <c:pt idx="463">
                  <c:v>0.2396595616365586</c:v>
                </c:pt>
                <c:pt idx="464">
                  <c:v>0.32216677104721719</c:v>
                </c:pt>
                <c:pt idx="465">
                  <c:v>0.28187727525526229</c:v>
                </c:pt>
                <c:pt idx="466">
                  <c:v>0.23050327138563273</c:v>
                </c:pt>
                <c:pt idx="467">
                  <c:v>0.11493892053300549</c:v>
                </c:pt>
                <c:pt idx="468">
                  <c:v>0.2337502358562287</c:v>
                </c:pt>
                <c:pt idx="469">
                  <c:v>0.25184605323898662</c:v>
                </c:pt>
                <c:pt idx="470">
                  <c:v>0.27295229635395613</c:v>
                </c:pt>
                <c:pt idx="471">
                  <c:v>0.24968538971514259</c:v>
                </c:pt>
                <c:pt idx="472">
                  <c:v>0.31547421545327065</c:v>
                </c:pt>
                <c:pt idx="473">
                  <c:v>0.29140997939631347</c:v>
                </c:pt>
                <c:pt idx="474">
                  <c:v>0.37736046635588139</c:v>
                </c:pt>
                <c:pt idx="475">
                  <c:v>0.36197484224324233</c:v>
                </c:pt>
                <c:pt idx="476">
                  <c:v>0.34094580310674638</c:v>
                </c:pt>
                <c:pt idx="477">
                  <c:v>0.21259170493925889</c:v>
                </c:pt>
                <c:pt idx="478">
                  <c:v>0.24117413833752591</c:v>
                </c:pt>
                <c:pt idx="479">
                  <c:v>0.24166531589883011</c:v>
                </c:pt>
                <c:pt idx="480">
                  <c:v>0.29834951588122982</c:v>
                </c:pt>
                <c:pt idx="481">
                  <c:v>0.40741639024253512</c:v>
                </c:pt>
                <c:pt idx="482">
                  <c:v>0.25771165430066784</c:v>
                </c:pt>
                <c:pt idx="483">
                  <c:v>0.20605941416902551</c:v>
                </c:pt>
                <c:pt idx="484">
                  <c:v>0.18565492222634328</c:v>
                </c:pt>
                <c:pt idx="485">
                  <c:v>0.28697904757168807</c:v>
                </c:pt>
                <c:pt idx="486">
                  <c:v>0.3011470785925468</c:v>
                </c:pt>
                <c:pt idx="487">
                  <c:v>0.23156266448456481</c:v>
                </c:pt>
                <c:pt idx="488">
                  <c:v>0.18453798363031607</c:v>
                </c:pt>
                <c:pt idx="489">
                  <c:v>0.21184614097270363</c:v>
                </c:pt>
                <c:pt idx="490">
                  <c:v>0.23142908277688318</c:v>
                </c:pt>
                <c:pt idx="491">
                  <c:v>0.34022777540864807</c:v>
                </c:pt>
                <c:pt idx="492">
                  <c:v>0.25065824630570233</c:v>
                </c:pt>
                <c:pt idx="493">
                  <c:v>0.24659322538976591</c:v>
                </c:pt>
                <c:pt idx="494">
                  <c:v>0.28802761532782706</c:v>
                </c:pt>
                <c:pt idx="495">
                  <c:v>0.30924258708621138</c:v>
                </c:pt>
                <c:pt idx="496">
                  <c:v>0.26214665906236406</c:v>
                </c:pt>
                <c:pt idx="497">
                  <c:v>0.26361665729468226</c:v>
                </c:pt>
                <c:pt idx="498">
                  <c:v>0.18908020052422025</c:v>
                </c:pt>
                <c:pt idx="499">
                  <c:v>0.18902634063092447</c:v>
                </c:pt>
              </c:numCache>
            </c:numRef>
          </c:xVal>
          <c:yVal>
            <c:numRef>
              <c:f>'A-H-A A'!$H$3:$H$502</c:f>
              <c:numCache>
                <c:formatCode>General</c:formatCode>
                <c:ptCount val="500"/>
                <c:pt idx="0">
                  <c:v>0.59413571216788563</c:v>
                </c:pt>
                <c:pt idx="1">
                  <c:v>0.5370984913634459</c:v>
                </c:pt>
                <c:pt idx="2">
                  <c:v>0.43458014189665151</c:v>
                </c:pt>
                <c:pt idx="3">
                  <c:v>0.38511011631125036</c:v>
                </c:pt>
                <c:pt idx="4">
                  <c:v>0.48853852144582482</c:v>
                </c:pt>
                <c:pt idx="5">
                  <c:v>0.2190572189705309</c:v>
                </c:pt>
                <c:pt idx="6">
                  <c:v>0.46490712833250436</c:v>
                </c:pt>
                <c:pt idx="7">
                  <c:v>0.24705008482769764</c:v>
                </c:pt>
                <c:pt idx="8">
                  <c:v>0.39230833331335285</c:v>
                </c:pt>
                <c:pt idx="9">
                  <c:v>0.39174357272005755</c:v>
                </c:pt>
                <c:pt idx="10">
                  <c:v>0.5410207611470812</c:v>
                </c:pt>
                <c:pt idx="11">
                  <c:v>0.24870691717631749</c:v>
                </c:pt>
                <c:pt idx="12">
                  <c:v>0.42279533693006427</c:v>
                </c:pt>
                <c:pt idx="13">
                  <c:v>0.36911773524335462</c:v>
                </c:pt>
                <c:pt idx="14">
                  <c:v>0.2660939498347083</c:v>
                </c:pt>
                <c:pt idx="15">
                  <c:v>8.0212916246718419E-2</c:v>
                </c:pt>
                <c:pt idx="16">
                  <c:v>0.29564511059877829</c:v>
                </c:pt>
                <c:pt idx="17">
                  <c:v>0.19221022240553284</c:v>
                </c:pt>
                <c:pt idx="18">
                  <c:v>0.27823816659279377</c:v>
                </c:pt>
                <c:pt idx="19">
                  <c:v>0.42596553185849051</c:v>
                </c:pt>
                <c:pt idx="20">
                  <c:v>0.31306786749908433</c:v>
                </c:pt>
                <c:pt idx="21">
                  <c:v>0.36945990214081043</c:v>
                </c:pt>
                <c:pt idx="22">
                  <c:v>0.26957216175375187</c:v>
                </c:pt>
                <c:pt idx="23">
                  <c:v>0.42784014418940214</c:v>
                </c:pt>
                <c:pt idx="24">
                  <c:v>0.26131642851583897</c:v>
                </c:pt>
                <c:pt idx="25">
                  <c:v>0.45893071706841582</c:v>
                </c:pt>
                <c:pt idx="26">
                  <c:v>0.35913746606206132</c:v>
                </c:pt>
                <c:pt idx="27">
                  <c:v>0.3105415940300113</c:v>
                </c:pt>
                <c:pt idx="28">
                  <c:v>0.47187908303147247</c:v>
                </c:pt>
                <c:pt idx="29">
                  <c:v>0.70298121266970237</c:v>
                </c:pt>
                <c:pt idx="30">
                  <c:v>0.36152060729496249</c:v>
                </c:pt>
                <c:pt idx="31">
                  <c:v>0.31500996200321696</c:v>
                </c:pt>
                <c:pt idx="32">
                  <c:v>0.37137258291580832</c:v>
                </c:pt>
                <c:pt idx="33">
                  <c:v>0.65796911482320264</c:v>
                </c:pt>
                <c:pt idx="34">
                  <c:v>0.48266682466731836</c:v>
                </c:pt>
                <c:pt idx="35">
                  <c:v>0.13554486001192079</c:v>
                </c:pt>
                <c:pt idx="36">
                  <c:v>0.19602486245367862</c:v>
                </c:pt>
                <c:pt idx="37">
                  <c:v>0.29727170832349281</c:v>
                </c:pt>
                <c:pt idx="38">
                  <c:v>0.33085315674405663</c:v>
                </c:pt>
                <c:pt idx="39">
                  <c:v>0.38009568612775457</c:v>
                </c:pt>
                <c:pt idx="40">
                  <c:v>0.32647825179290507</c:v>
                </c:pt>
                <c:pt idx="41">
                  <c:v>0.2182456215713072</c:v>
                </c:pt>
                <c:pt idx="42">
                  <c:v>0.22909915563828173</c:v>
                </c:pt>
                <c:pt idx="43">
                  <c:v>0.2646034842695123</c:v>
                </c:pt>
                <c:pt idx="44">
                  <c:v>0.30342582712011251</c:v>
                </c:pt>
                <c:pt idx="45">
                  <c:v>0.28245273258241588</c:v>
                </c:pt>
                <c:pt idx="46">
                  <c:v>0.48020505407399827</c:v>
                </c:pt>
                <c:pt idx="47">
                  <c:v>0.24522947379600482</c:v>
                </c:pt>
                <c:pt idx="48">
                  <c:v>0.41716419107884656</c:v>
                </c:pt>
                <c:pt idx="49">
                  <c:v>0.32470352533486968</c:v>
                </c:pt>
                <c:pt idx="50">
                  <c:v>0.47907221959334351</c:v>
                </c:pt>
                <c:pt idx="51">
                  <c:v>0.36278694778465609</c:v>
                </c:pt>
                <c:pt idx="52">
                  <c:v>0.44821901465690622</c:v>
                </c:pt>
                <c:pt idx="53">
                  <c:v>0.34477135589504648</c:v>
                </c:pt>
                <c:pt idx="54">
                  <c:v>0.43601346497644777</c:v>
                </c:pt>
                <c:pt idx="55">
                  <c:v>0.17961826608420253</c:v>
                </c:pt>
                <c:pt idx="56">
                  <c:v>0.39368587435928876</c:v>
                </c:pt>
                <c:pt idx="57">
                  <c:v>0.36034052028848057</c:v>
                </c:pt>
                <c:pt idx="58">
                  <c:v>0.32527641276826125</c:v>
                </c:pt>
                <c:pt idx="59">
                  <c:v>0.18324259696120068</c:v>
                </c:pt>
                <c:pt idx="60">
                  <c:v>0.39524132758195318</c:v>
                </c:pt>
                <c:pt idx="61">
                  <c:v>0.26351427245821762</c:v>
                </c:pt>
                <c:pt idx="62">
                  <c:v>0.2625555128066453</c:v>
                </c:pt>
                <c:pt idx="63">
                  <c:v>0.2823385901513063</c:v>
                </c:pt>
                <c:pt idx="64">
                  <c:v>0.34981884421866705</c:v>
                </c:pt>
                <c:pt idx="65">
                  <c:v>0.33485303513768416</c:v>
                </c:pt>
                <c:pt idx="66">
                  <c:v>0.38116566071886193</c:v>
                </c:pt>
                <c:pt idx="67">
                  <c:v>0.31298053042945673</c:v>
                </c:pt>
                <c:pt idx="68">
                  <c:v>0.23331824628528244</c:v>
                </c:pt>
                <c:pt idx="69">
                  <c:v>0.34471714430470018</c:v>
                </c:pt>
                <c:pt idx="70">
                  <c:v>0.39682798871833036</c:v>
                </c:pt>
                <c:pt idx="71">
                  <c:v>0.24946393797538668</c:v>
                </c:pt>
                <c:pt idx="72">
                  <c:v>0.33337850192680152</c:v>
                </c:pt>
                <c:pt idx="73">
                  <c:v>0.42710158402774251</c:v>
                </c:pt>
                <c:pt idx="74">
                  <c:v>0.42408763149617135</c:v>
                </c:pt>
                <c:pt idx="75">
                  <c:v>0.31262009150306258</c:v>
                </c:pt>
                <c:pt idx="76">
                  <c:v>0.14583408296348621</c:v>
                </c:pt>
                <c:pt idx="77">
                  <c:v>0.33420321280026188</c:v>
                </c:pt>
                <c:pt idx="78">
                  <c:v>0.42168809215595593</c:v>
                </c:pt>
                <c:pt idx="79">
                  <c:v>0.20044413016643137</c:v>
                </c:pt>
                <c:pt idx="80">
                  <c:v>0.25022332163678063</c:v>
                </c:pt>
                <c:pt idx="81">
                  <c:v>0.41456015331643681</c:v>
                </c:pt>
                <c:pt idx="82">
                  <c:v>0.34247363358147836</c:v>
                </c:pt>
                <c:pt idx="83">
                  <c:v>0.32780927311427693</c:v>
                </c:pt>
                <c:pt idx="84">
                  <c:v>0.28801795885194631</c:v>
                </c:pt>
                <c:pt idx="85">
                  <c:v>0.27231081086188913</c:v>
                </c:pt>
                <c:pt idx="86">
                  <c:v>0.27830467542594978</c:v>
                </c:pt>
                <c:pt idx="87">
                  <c:v>8.9566592612653095E-2</c:v>
                </c:pt>
                <c:pt idx="88">
                  <c:v>0.29932578596569193</c:v>
                </c:pt>
                <c:pt idx="89">
                  <c:v>0.48474123618992693</c:v>
                </c:pt>
                <c:pt idx="90">
                  <c:v>0.58657426814462899</c:v>
                </c:pt>
                <c:pt idx="91">
                  <c:v>1.1624550628295179E-2</c:v>
                </c:pt>
                <c:pt idx="92">
                  <c:v>0.31263080602534488</c:v>
                </c:pt>
                <c:pt idx="93">
                  <c:v>0.44959473553657875</c:v>
                </c:pt>
                <c:pt idx="94">
                  <c:v>0.23704998945394601</c:v>
                </c:pt>
                <c:pt idx="95">
                  <c:v>0.26049050598742002</c:v>
                </c:pt>
                <c:pt idx="96">
                  <c:v>0.36338858698335258</c:v>
                </c:pt>
                <c:pt idx="97">
                  <c:v>0.34814243103466291</c:v>
                </c:pt>
                <c:pt idx="98">
                  <c:v>0.35691186291594146</c:v>
                </c:pt>
                <c:pt idx="99">
                  <c:v>0.31363986573709951</c:v>
                </c:pt>
                <c:pt idx="100">
                  <c:v>0.44030533156001717</c:v>
                </c:pt>
                <c:pt idx="101">
                  <c:v>0.30311617998269258</c:v>
                </c:pt>
                <c:pt idx="102">
                  <c:v>0.47087766591559455</c:v>
                </c:pt>
                <c:pt idx="103">
                  <c:v>0.16171780320175227</c:v>
                </c:pt>
                <c:pt idx="104">
                  <c:v>0.39417428742001415</c:v>
                </c:pt>
                <c:pt idx="105">
                  <c:v>0.35143396100967011</c:v>
                </c:pt>
                <c:pt idx="106">
                  <c:v>0.72122008781160696</c:v>
                </c:pt>
                <c:pt idx="107">
                  <c:v>0.40093979260737872</c:v>
                </c:pt>
                <c:pt idx="108">
                  <c:v>0.45274721596797468</c:v>
                </c:pt>
                <c:pt idx="109">
                  <c:v>0.40005141714118053</c:v>
                </c:pt>
                <c:pt idx="110">
                  <c:v>0.19109274109946303</c:v>
                </c:pt>
                <c:pt idx="111">
                  <c:v>0.14351476205520441</c:v>
                </c:pt>
                <c:pt idx="112">
                  <c:v>0.42422762366379596</c:v>
                </c:pt>
                <c:pt idx="113">
                  <c:v>0.27429072369868446</c:v>
                </c:pt>
                <c:pt idx="114">
                  <c:v>0.30986504168086254</c:v>
                </c:pt>
                <c:pt idx="115">
                  <c:v>0.17488128313608037</c:v>
                </c:pt>
                <c:pt idx="116">
                  <c:v>0.51808961095296746</c:v>
                </c:pt>
                <c:pt idx="117">
                  <c:v>0.23158959552786351</c:v>
                </c:pt>
                <c:pt idx="118">
                  <c:v>0.40610389294181631</c:v>
                </c:pt>
                <c:pt idx="119">
                  <c:v>0.29146110240464246</c:v>
                </c:pt>
                <c:pt idx="120">
                  <c:v>0.41986177073521375</c:v>
                </c:pt>
                <c:pt idx="121">
                  <c:v>0.18035100141572191</c:v>
                </c:pt>
                <c:pt idx="122">
                  <c:v>0.34042424082399081</c:v>
                </c:pt>
                <c:pt idx="123">
                  <c:v>0.34234670457485739</c:v>
                </c:pt>
                <c:pt idx="124">
                  <c:v>0.42677425954491038</c:v>
                </c:pt>
                <c:pt idx="125">
                  <c:v>0.36516878843824152</c:v>
                </c:pt>
                <c:pt idx="126">
                  <c:v>0.1977866353846785</c:v>
                </c:pt>
                <c:pt idx="127">
                  <c:v>0.22667217948711119</c:v>
                </c:pt>
                <c:pt idx="128">
                  <c:v>0.28429310534244551</c:v>
                </c:pt>
                <c:pt idx="129">
                  <c:v>0.41748092374560619</c:v>
                </c:pt>
                <c:pt idx="130">
                  <c:v>0.32342964125889245</c:v>
                </c:pt>
                <c:pt idx="131">
                  <c:v>0.19418924216364636</c:v>
                </c:pt>
                <c:pt idx="132">
                  <c:v>0.31455626368926376</c:v>
                </c:pt>
                <c:pt idx="133">
                  <c:v>0.26067959759365511</c:v>
                </c:pt>
                <c:pt idx="134">
                  <c:v>0.26253488532098412</c:v>
                </c:pt>
                <c:pt idx="135">
                  <c:v>0.47676988083369132</c:v>
                </c:pt>
                <c:pt idx="136">
                  <c:v>0.23633084143688243</c:v>
                </c:pt>
                <c:pt idx="137">
                  <c:v>8.6995334857582068E-2</c:v>
                </c:pt>
                <c:pt idx="138">
                  <c:v>0.485496111603473</c:v>
                </c:pt>
                <c:pt idx="139">
                  <c:v>0.35394796685220986</c:v>
                </c:pt>
                <c:pt idx="140">
                  <c:v>0.21747513555763581</c:v>
                </c:pt>
                <c:pt idx="141">
                  <c:v>0.17356199911670508</c:v>
                </c:pt>
                <c:pt idx="142">
                  <c:v>0.56928562147897488</c:v>
                </c:pt>
                <c:pt idx="143">
                  <c:v>0.41891860673305842</c:v>
                </c:pt>
                <c:pt idx="144">
                  <c:v>0.15515368864617304</c:v>
                </c:pt>
                <c:pt idx="145">
                  <c:v>0.34745469896750053</c:v>
                </c:pt>
                <c:pt idx="146">
                  <c:v>0.29033748623896982</c:v>
                </c:pt>
                <c:pt idx="147">
                  <c:v>0.20191257459797352</c:v>
                </c:pt>
                <c:pt idx="148">
                  <c:v>0.19084657279334138</c:v>
                </c:pt>
                <c:pt idx="149">
                  <c:v>0.24221617574082763</c:v>
                </c:pt>
                <c:pt idx="150">
                  <c:v>0.31741242501875094</c:v>
                </c:pt>
                <c:pt idx="151">
                  <c:v>0.20069611609163621</c:v>
                </c:pt>
                <c:pt idx="152">
                  <c:v>0.41262282988963761</c:v>
                </c:pt>
                <c:pt idx="153">
                  <c:v>0.28036270354335097</c:v>
                </c:pt>
                <c:pt idx="154">
                  <c:v>0.50551505968776056</c:v>
                </c:pt>
                <c:pt idx="155">
                  <c:v>0.25505277770772461</c:v>
                </c:pt>
                <c:pt idx="156">
                  <c:v>0.38509009504437253</c:v>
                </c:pt>
                <c:pt idx="157">
                  <c:v>0.28076228895980915</c:v>
                </c:pt>
                <c:pt idx="158">
                  <c:v>0.57552623904627154</c:v>
                </c:pt>
                <c:pt idx="159">
                  <c:v>0.13230512085318039</c:v>
                </c:pt>
                <c:pt idx="160">
                  <c:v>0.43972612393165289</c:v>
                </c:pt>
                <c:pt idx="161">
                  <c:v>0.19852956957053688</c:v>
                </c:pt>
                <c:pt idx="162">
                  <c:v>0.33553731707979817</c:v>
                </c:pt>
                <c:pt idx="163">
                  <c:v>0.48155336499390938</c:v>
                </c:pt>
                <c:pt idx="164">
                  <c:v>0.335370185789366</c:v>
                </c:pt>
                <c:pt idx="165">
                  <c:v>0.30751883413247438</c:v>
                </c:pt>
                <c:pt idx="166">
                  <c:v>0.43942504803607607</c:v>
                </c:pt>
                <c:pt idx="167">
                  <c:v>0.17257297728685367</c:v>
                </c:pt>
                <c:pt idx="168">
                  <c:v>0.34252156254277488</c:v>
                </c:pt>
                <c:pt idx="169">
                  <c:v>0.34834310705466986</c:v>
                </c:pt>
                <c:pt idx="170">
                  <c:v>0.27320886909917297</c:v>
                </c:pt>
                <c:pt idx="171">
                  <c:v>0.45765670173769007</c:v>
                </c:pt>
                <c:pt idx="172">
                  <c:v>0.44544085605620676</c:v>
                </c:pt>
                <c:pt idx="173">
                  <c:v>0.19033117721815448</c:v>
                </c:pt>
                <c:pt idx="174">
                  <c:v>0.59918622609422256</c:v>
                </c:pt>
                <c:pt idx="175">
                  <c:v>0.39571154488829441</c:v>
                </c:pt>
                <c:pt idx="176">
                  <c:v>0.33774605045288086</c:v>
                </c:pt>
                <c:pt idx="177">
                  <c:v>0.48357225027867989</c:v>
                </c:pt>
                <c:pt idx="178">
                  <c:v>0.41707001989493597</c:v>
                </c:pt>
                <c:pt idx="179">
                  <c:v>0.17701869408136925</c:v>
                </c:pt>
                <c:pt idx="180">
                  <c:v>0.40330087059555553</c:v>
                </c:pt>
                <c:pt idx="181">
                  <c:v>0.43153733976973668</c:v>
                </c:pt>
                <c:pt idx="182">
                  <c:v>0.65921348475756958</c:v>
                </c:pt>
                <c:pt idx="183">
                  <c:v>0.38153668048428702</c:v>
                </c:pt>
                <c:pt idx="184">
                  <c:v>0.18806380824909391</c:v>
                </c:pt>
                <c:pt idx="185">
                  <c:v>0.3410020989079609</c:v>
                </c:pt>
                <c:pt idx="186">
                  <c:v>0.35717369946516081</c:v>
                </c:pt>
                <c:pt idx="187">
                  <c:v>0.30269714961936833</c:v>
                </c:pt>
                <c:pt idx="188">
                  <c:v>0.1701688767826664</c:v>
                </c:pt>
                <c:pt idx="189">
                  <c:v>0.44898061028605701</c:v>
                </c:pt>
                <c:pt idx="190">
                  <c:v>0.71280362209005665</c:v>
                </c:pt>
                <c:pt idx="191">
                  <c:v>0.33956801339855708</c:v>
                </c:pt>
                <c:pt idx="192">
                  <c:v>0.28681669605962418</c:v>
                </c:pt>
                <c:pt idx="193">
                  <c:v>0.27541804817778781</c:v>
                </c:pt>
                <c:pt idx="194">
                  <c:v>0.28292258523534436</c:v>
                </c:pt>
                <c:pt idx="195">
                  <c:v>0.47029133044507887</c:v>
                </c:pt>
                <c:pt idx="196">
                  <c:v>0.31491100824274576</c:v>
                </c:pt>
                <c:pt idx="197">
                  <c:v>0.37701679686976658</c:v>
                </c:pt>
                <c:pt idx="198">
                  <c:v>0.29773603085939926</c:v>
                </c:pt>
                <c:pt idx="199">
                  <c:v>0.25484473818276798</c:v>
                </c:pt>
                <c:pt idx="200">
                  <c:v>0.48897706897809445</c:v>
                </c:pt>
                <c:pt idx="201">
                  <c:v>0.27470593357313505</c:v>
                </c:pt>
                <c:pt idx="202">
                  <c:v>0.31355253026430346</c:v>
                </c:pt>
                <c:pt idx="203">
                  <c:v>0.19968708148453901</c:v>
                </c:pt>
                <c:pt idx="204">
                  <c:v>0.54372666166325789</c:v>
                </c:pt>
                <c:pt idx="205">
                  <c:v>0.30481909456885437</c:v>
                </c:pt>
                <c:pt idx="206">
                  <c:v>0.2348424644774133</c:v>
                </c:pt>
                <c:pt idx="207">
                  <c:v>0.28871770875059627</c:v>
                </c:pt>
                <c:pt idx="208">
                  <c:v>0.22563068531665287</c:v>
                </c:pt>
                <c:pt idx="209">
                  <c:v>9.525228958299882E-2</c:v>
                </c:pt>
                <c:pt idx="210">
                  <c:v>0.44760312024118626</c:v>
                </c:pt>
                <c:pt idx="211">
                  <c:v>0.36746873865653251</c:v>
                </c:pt>
                <c:pt idx="212">
                  <c:v>0.36708422383135225</c:v>
                </c:pt>
                <c:pt idx="213">
                  <c:v>0.24700171245207025</c:v>
                </c:pt>
                <c:pt idx="214">
                  <c:v>0.26608001475901982</c:v>
                </c:pt>
                <c:pt idx="215">
                  <c:v>0.36525998459940884</c:v>
                </c:pt>
                <c:pt idx="216">
                  <c:v>0.12992039132697891</c:v>
                </c:pt>
                <c:pt idx="217">
                  <c:v>0.30788101815445723</c:v>
                </c:pt>
                <c:pt idx="218">
                  <c:v>0.22771218643860799</c:v>
                </c:pt>
                <c:pt idx="219">
                  <c:v>0.44950451528221941</c:v>
                </c:pt>
                <c:pt idx="220">
                  <c:v>0.34657740225953132</c:v>
                </c:pt>
                <c:pt idx="221">
                  <c:v>0.37534132433398532</c:v>
                </c:pt>
                <c:pt idx="222">
                  <c:v>0.50363762942109469</c:v>
                </c:pt>
                <c:pt idx="223">
                  <c:v>0.13956408148395241</c:v>
                </c:pt>
                <c:pt idx="224">
                  <c:v>0.18902434106150146</c:v>
                </c:pt>
                <c:pt idx="225">
                  <c:v>0.46588066574681319</c:v>
                </c:pt>
                <c:pt idx="226">
                  <c:v>0.14533538033153126</c:v>
                </c:pt>
                <c:pt idx="227">
                  <c:v>0.35050613006194031</c:v>
                </c:pt>
                <c:pt idx="228">
                  <c:v>0.41807386255814338</c:v>
                </c:pt>
                <c:pt idx="229">
                  <c:v>0.36234616134674452</c:v>
                </c:pt>
                <c:pt idx="230">
                  <c:v>0.13678111078252264</c:v>
                </c:pt>
                <c:pt idx="231">
                  <c:v>0.57837471090336268</c:v>
                </c:pt>
                <c:pt idx="232">
                  <c:v>0.35249686147075004</c:v>
                </c:pt>
                <c:pt idx="233">
                  <c:v>0.2177834032195802</c:v>
                </c:pt>
                <c:pt idx="234">
                  <c:v>0.25876395489180226</c:v>
                </c:pt>
                <c:pt idx="235">
                  <c:v>0.29341494133772922</c:v>
                </c:pt>
                <c:pt idx="236">
                  <c:v>0.27807665693946215</c:v>
                </c:pt>
                <c:pt idx="237">
                  <c:v>0.25302891321766041</c:v>
                </c:pt>
                <c:pt idx="238">
                  <c:v>0.46555010791406537</c:v>
                </c:pt>
                <c:pt idx="239">
                  <c:v>0.36037835123181561</c:v>
                </c:pt>
                <c:pt idx="240">
                  <c:v>0.37913937073989373</c:v>
                </c:pt>
                <c:pt idx="241">
                  <c:v>0.16442936502346744</c:v>
                </c:pt>
                <c:pt idx="242">
                  <c:v>0.48711811731049254</c:v>
                </c:pt>
                <c:pt idx="243">
                  <c:v>0.32612240178936558</c:v>
                </c:pt>
                <c:pt idx="244">
                  <c:v>0.17659240511494342</c:v>
                </c:pt>
                <c:pt idx="245">
                  <c:v>0.30195235807587212</c:v>
                </c:pt>
                <c:pt idx="246">
                  <c:v>0.41625851458788482</c:v>
                </c:pt>
                <c:pt idx="247">
                  <c:v>0.50484178211439779</c:v>
                </c:pt>
                <c:pt idx="248">
                  <c:v>0.33464055230517131</c:v>
                </c:pt>
                <c:pt idx="249">
                  <c:v>0.24551196428081423</c:v>
                </c:pt>
                <c:pt idx="250">
                  <c:v>0.47104715313031326</c:v>
                </c:pt>
                <c:pt idx="251">
                  <c:v>0.31469370301212551</c:v>
                </c:pt>
                <c:pt idx="252">
                  <c:v>0.33335430133869409</c:v>
                </c:pt>
                <c:pt idx="253">
                  <c:v>0.25300120242531959</c:v>
                </c:pt>
                <c:pt idx="254">
                  <c:v>3.5085473288329491E-2</c:v>
                </c:pt>
                <c:pt idx="255">
                  <c:v>0.15508380985246301</c:v>
                </c:pt>
                <c:pt idx="256">
                  <c:v>0.37356715013519703</c:v>
                </c:pt>
                <c:pt idx="257">
                  <c:v>0.65452314096965247</c:v>
                </c:pt>
                <c:pt idx="258">
                  <c:v>0.46056281275386107</c:v>
                </c:pt>
                <c:pt idx="259">
                  <c:v>0.25060851376525628</c:v>
                </c:pt>
                <c:pt idx="260">
                  <c:v>0.36390398417841802</c:v>
                </c:pt>
                <c:pt idx="261">
                  <c:v>0.41102917493351132</c:v>
                </c:pt>
                <c:pt idx="262">
                  <c:v>0.2937604073289134</c:v>
                </c:pt>
                <c:pt idx="263">
                  <c:v>0.37802382255053801</c:v>
                </c:pt>
                <c:pt idx="264">
                  <c:v>0.27151283694349282</c:v>
                </c:pt>
                <c:pt idx="265">
                  <c:v>0.29481254847581251</c:v>
                </c:pt>
                <c:pt idx="266">
                  <c:v>0.34544931365405573</c:v>
                </c:pt>
                <c:pt idx="267">
                  <c:v>0.43038121912897392</c:v>
                </c:pt>
                <c:pt idx="268">
                  <c:v>0.56106216847364199</c:v>
                </c:pt>
                <c:pt idx="269">
                  <c:v>0.18386171805514809</c:v>
                </c:pt>
                <c:pt idx="270">
                  <c:v>0.31813451753270838</c:v>
                </c:pt>
                <c:pt idx="271">
                  <c:v>0.19781528776971891</c:v>
                </c:pt>
                <c:pt idx="272">
                  <c:v>0.33192672023096143</c:v>
                </c:pt>
                <c:pt idx="273">
                  <c:v>0.26271494606372853</c:v>
                </c:pt>
                <c:pt idx="274">
                  <c:v>0.36101418626569542</c:v>
                </c:pt>
                <c:pt idx="275">
                  <c:v>0.24916897079454925</c:v>
                </c:pt>
                <c:pt idx="276">
                  <c:v>0.39074124243099523</c:v>
                </c:pt>
                <c:pt idx="277">
                  <c:v>0.22270662640946701</c:v>
                </c:pt>
                <c:pt idx="278">
                  <c:v>0.3058788212351472</c:v>
                </c:pt>
                <c:pt idx="279">
                  <c:v>0.4168534228480123</c:v>
                </c:pt>
                <c:pt idx="280">
                  <c:v>0.62457421550504233</c:v>
                </c:pt>
                <c:pt idx="281">
                  <c:v>0.31212660726852037</c:v>
                </c:pt>
                <c:pt idx="282">
                  <c:v>0.37692985395676987</c:v>
                </c:pt>
                <c:pt idx="283">
                  <c:v>0.42385756400708757</c:v>
                </c:pt>
                <c:pt idx="284">
                  <c:v>0.19770440212857443</c:v>
                </c:pt>
                <c:pt idx="285">
                  <c:v>0.13668724487427031</c:v>
                </c:pt>
                <c:pt idx="286">
                  <c:v>0.4954509913966445</c:v>
                </c:pt>
                <c:pt idx="287">
                  <c:v>0.42960391306601331</c:v>
                </c:pt>
                <c:pt idx="288">
                  <c:v>0.17605695979235791</c:v>
                </c:pt>
                <c:pt idx="289">
                  <c:v>0.4179006401285113</c:v>
                </c:pt>
                <c:pt idx="290">
                  <c:v>0.11346146367090815</c:v>
                </c:pt>
                <c:pt idx="291">
                  <c:v>0.32116728187769089</c:v>
                </c:pt>
                <c:pt idx="292">
                  <c:v>0.32206935220061411</c:v>
                </c:pt>
                <c:pt idx="293">
                  <c:v>0.34330151357703498</c:v>
                </c:pt>
                <c:pt idx="294">
                  <c:v>0.23725485396793841</c:v>
                </c:pt>
                <c:pt idx="295">
                  <c:v>0.19176506725209241</c:v>
                </c:pt>
                <c:pt idx="296">
                  <c:v>0.25541706332621056</c:v>
                </c:pt>
                <c:pt idx="297">
                  <c:v>0.26452992058790131</c:v>
                </c:pt>
                <c:pt idx="298">
                  <c:v>0.42489344417776681</c:v>
                </c:pt>
                <c:pt idx="299">
                  <c:v>0.19445896886277841</c:v>
                </c:pt>
                <c:pt idx="300">
                  <c:v>8.8372041219747649E-2</c:v>
                </c:pt>
                <c:pt idx="301">
                  <c:v>0.20655976247399321</c:v>
                </c:pt>
                <c:pt idx="302">
                  <c:v>0.59035855723806396</c:v>
                </c:pt>
                <c:pt idx="303">
                  <c:v>0.39699468800573939</c:v>
                </c:pt>
                <c:pt idx="304">
                  <c:v>0.18145868224590531</c:v>
                </c:pt>
                <c:pt idx="305">
                  <c:v>0.38297741214806091</c:v>
                </c:pt>
                <c:pt idx="306">
                  <c:v>0.24327986971706791</c:v>
                </c:pt>
                <c:pt idx="307">
                  <c:v>0.2388567876195202</c:v>
                </c:pt>
                <c:pt idx="308">
                  <c:v>0.1606866067711637</c:v>
                </c:pt>
                <c:pt idx="309">
                  <c:v>0.45986576841218485</c:v>
                </c:pt>
                <c:pt idx="310">
                  <c:v>0.2278856909856227</c:v>
                </c:pt>
                <c:pt idx="311">
                  <c:v>0.46966767959043682</c:v>
                </c:pt>
                <c:pt idx="312">
                  <c:v>0.22802381547124448</c:v>
                </c:pt>
                <c:pt idx="313">
                  <c:v>0.23371206310315393</c:v>
                </c:pt>
                <c:pt idx="314">
                  <c:v>0.14764516395629956</c:v>
                </c:pt>
                <c:pt idx="315">
                  <c:v>6.2452580573465526E-2</c:v>
                </c:pt>
                <c:pt idx="316">
                  <c:v>0.20530589191716594</c:v>
                </c:pt>
                <c:pt idx="317">
                  <c:v>0.27038228335275261</c:v>
                </c:pt>
                <c:pt idx="318">
                  <c:v>0.16357223191091533</c:v>
                </c:pt>
                <c:pt idx="319">
                  <c:v>0.52131293844000659</c:v>
                </c:pt>
                <c:pt idx="320">
                  <c:v>0.19075437043597349</c:v>
                </c:pt>
                <c:pt idx="321">
                  <c:v>0.17325721321841872</c:v>
                </c:pt>
                <c:pt idx="322">
                  <c:v>0.33067916979822415</c:v>
                </c:pt>
                <c:pt idx="323">
                  <c:v>0.36714528491459608</c:v>
                </c:pt>
                <c:pt idx="324">
                  <c:v>0.11190843133127108</c:v>
                </c:pt>
                <c:pt idx="325">
                  <c:v>0.35245097434983186</c:v>
                </c:pt>
                <c:pt idx="326">
                  <c:v>0.2074035282925063</c:v>
                </c:pt>
                <c:pt idx="327">
                  <c:v>0.16670497854310792</c:v>
                </c:pt>
                <c:pt idx="328">
                  <c:v>0.25077986986526662</c:v>
                </c:pt>
                <c:pt idx="329">
                  <c:v>0.16064524709665259</c:v>
                </c:pt>
                <c:pt idx="330">
                  <c:v>0.13439057455087564</c:v>
                </c:pt>
                <c:pt idx="331">
                  <c:v>0.36819113240470069</c:v>
                </c:pt>
                <c:pt idx="332">
                  <c:v>0.37858538035865702</c:v>
                </c:pt>
                <c:pt idx="333">
                  <c:v>0.34684290299803788</c:v>
                </c:pt>
                <c:pt idx="334">
                  <c:v>0.45397631750341838</c:v>
                </c:pt>
                <c:pt idx="335">
                  <c:v>0.4119485565555544</c:v>
                </c:pt>
                <c:pt idx="336">
                  <c:v>0.2707286809728055</c:v>
                </c:pt>
                <c:pt idx="337">
                  <c:v>0.2741407219557378</c:v>
                </c:pt>
                <c:pt idx="338">
                  <c:v>0.25451224941546641</c:v>
                </c:pt>
                <c:pt idx="339">
                  <c:v>0.62212536384455874</c:v>
                </c:pt>
                <c:pt idx="340">
                  <c:v>0.55218462372933308</c:v>
                </c:pt>
                <c:pt idx="341">
                  <c:v>0.35313575891040205</c:v>
                </c:pt>
                <c:pt idx="342">
                  <c:v>0.41260193496606912</c:v>
                </c:pt>
                <c:pt idx="343">
                  <c:v>0.22721878383827349</c:v>
                </c:pt>
                <c:pt idx="344">
                  <c:v>0.41170661596460212</c:v>
                </c:pt>
                <c:pt idx="345">
                  <c:v>0.13645035873720346</c:v>
                </c:pt>
                <c:pt idx="346">
                  <c:v>0.45750936978306045</c:v>
                </c:pt>
                <c:pt idx="347">
                  <c:v>0.36738425083810688</c:v>
                </c:pt>
                <c:pt idx="348">
                  <c:v>0.46162054148657478</c:v>
                </c:pt>
                <c:pt idx="349">
                  <c:v>0.13037540596431282</c:v>
                </c:pt>
                <c:pt idx="350">
                  <c:v>0.3091309474935563</c:v>
                </c:pt>
                <c:pt idx="351">
                  <c:v>0.27625211342773875</c:v>
                </c:pt>
                <c:pt idx="352">
                  <c:v>0.37350825660170162</c:v>
                </c:pt>
                <c:pt idx="353">
                  <c:v>0.5098162973328465</c:v>
                </c:pt>
                <c:pt idx="354">
                  <c:v>0.23382257029047618</c:v>
                </c:pt>
                <c:pt idx="355">
                  <c:v>0.38670679301836713</c:v>
                </c:pt>
                <c:pt idx="356">
                  <c:v>0.61562118242039565</c:v>
                </c:pt>
                <c:pt idx="357">
                  <c:v>0.45498430833276127</c:v>
                </c:pt>
                <c:pt idx="358">
                  <c:v>0.61471507355326271</c:v>
                </c:pt>
                <c:pt idx="359">
                  <c:v>0.44296658829493363</c:v>
                </c:pt>
                <c:pt idx="360">
                  <c:v>0.10722195731466512</c:v>
                </c:pt>
                <c:pt idx="361">
                  <c:v>9.3169678773243933E-2</c:v>
                </c:pt>
                <c:pt idx="362">
                  <c:v>0.3512323175970829</c:v>
                </c:pt>
                <c:pt idx="363">
                  <c:v>0.42630353018428802</c:v>
                </c:pt>
                <c:pt idx="364">
                  <c:v>0.39033523508325024</c:v>
                </c:pt>
                <c:pt idx="365">
                  <c:v>0.29300166820683832</c:v>
                </c:pt>
                <c:pt idx="366">
                  <c:v>0.44199137103170749</c:v>
                </c:pt>
                <c:pt idx="367">
                  <c:v>0.22994035612116051</c:v>
                </c:pt>
                <c:pt idx="368">
                  <c:v>0.36035789784034777</c:v>
                </c:pt>
                <c:pt idx="369">
                  <c:v>0.26342925263969086</c:v>
                </c:pt>
                <c:pt idx="370">
                  <c:v>0.11753962519647428</c:v>
                </c:pt>
                <c:pt idx="371">
                  <c:v>0.46207394125597934</c:v>
                </c:pt>
                <c:pt idx="372">
                  <c:v>0.17312433189924076</c:v>
                </c:pt>
                <c:pt idx="373">
                  <c:v>0.41072934937917832</c:v>
                </c:pt>
                <c:pt idx="374">
                  <c:v>0.31829275009386332</c:v>
                </c:pt>
                <c:pt idx="375">
                  <c:v>0.34703192045369624</c:v>
                </c:pt>
                <c:pt idx="376">
                  <c:v>0.4063911896707928</c:v>
                </c:pt>
                <c:pt idx="377">
                  <c:v>0.43675891326502914</c:v>
                </c:pt>
                <c:pt idx="378">
                  <c:v>0.3842795409914968</c:v>
                </c:pt>
                <c:pt idx="379">
                  <c:v>0.32771059099289157</c:v>
                </c:pt>
                <c:pt idx="380">
                  <c:v>0.31328832273586527</c:v>
                </c:pt>
                <c:pt idx="381">
                  <c:v>0.36137388847557467</c:v>
                </c:pt>
                <c:pt idx="382">
                  <c:v>0.17622941713428544</c:v>
                </c:pt>
                <c:pt idx="383">
                  <c:v>0.2293560968093134</c:v>
                </c:pt>
                <c:pt idx="384">
                  <c:v>0.42026882914239738</c:v>
                </c:pt>
                <c:pt idx="385">
                  <c:v>0.30741551910496195</c:v>
                </c:pt>
                <c:pt idx="386">
                  <c:v>0.44592568501968888</c:v>
                </c:pt>
                <c:pt idx="387">
                  <c:v>0.32702268702339693</c:v>
                </c:pt>
                <c:pt idx="388">
                  <c:v>0.25899658699313477</c:v>
                </c:pt>
                <c:pt idx="389">
                  <c:v>0.36487376770552077</c:v>
                </c:pt>
                <c:pt idx="390">
                  <c:v>0.23510288426189821</c:v>
                </c:pt>
                <c:pt idx="391">
                  <c:v>0.2122717273987306</c:v>
                </c:pt>
                <c:pt idx="392">
                  <c:v>0.42566115400333698</c:v>
                </c:pt>
                <c:pt idx="393">
                  <c:v>0.26429234591474982</c:v>
                </c:pt>
                <c:pt idx="394">
                  <c:v>0.14244933939500018</c:v>
                </c:pt>
                <c:pt idx="395">
                  <c:v>0.42941910392671123</c:v>
                </c:pt>
                <c:pt idx="396">
                  <c:v>0.21813686882508626</c:v>
                </c:pt>
                <c:pt idx="397">
                  <c:v>2.5140858506990715E-2</c:v>
                </c:pt>
                <c:pt idx="398">
                  <c:v>0.38053250723140375</c:v>
                </c:pt>
                <c:pt idx="399">
                  <c:v>0.46101196211876438</c:v>
                </c:pt>
                <c:pt idx="400">
                  <c:v>0.1603111208690314</c:v>
                </c:pt>
                <c:pt idx="401">
                  <c:v>0.27936946181591377</c:v>
                </c:pt>
                <c:pt idx="402">
                  <c:v>8.4085578651299828E-2</c:v>
                </c:pt>
                <c:pt idx="403">
                  <c:v>0.53332460607804755</c:v>
                </c:pt>
                <c:pt idx="404">
                  <c:v>0.38173311466092075</c:v>
                </c:pt>
                <c:pt idx="405">
                  <c:v>0.21476180050419114</c:v>
                </c:pt>
                <c:pt idx="406">
                  <c:v>0.42801897281059853</c:v>
                </c:pt>
                <c:pt idx="407">
                  <c:v>0.37462995087572981</c:v>
                </c:pt>
                <c:pt idx="408">
                  <c:v>0.31968732567382652</c:v>
                </c:pt>
                <c:pt idx="409">
                  <c:v>0.24084370542302391</c:v>
                </c:pt>
                <c:pt idx="410">
                  <c:v>0.18055975771085161</c:v>
                </c:pt>
                <c:pt idx="411">
                  <c:v>0.29320316157024562</c:v>
                </c:pt>
                <c:pt idx="412">
                  <c:v>0.31670033783777413</c:v>
                </c:pt>
                <c:pt idx="413">
                  <c:v>0.35851595367761085</c:v>
                </c:pt>
                <c:pt idx="414">
                  <c:v>0.31821030322687605</c:v>
                </c:pt>
                <c:pt idx="415">
                  <c:v>0.23093353850347131</c:v>
                </c:pt>
                <c:pt idx="416">
                  <c:v>0.33676434752436124</c:v>
                </c:pt>
                <c:pt idx="417">
                  <c:v>0.51236575001917561</c:v>
                </c:pt>
                <c:pt idx="418">
                  <c:v>0.23982905230748025</c:v>
                </c:pt>
                <c:pt idx="419">
                  <c:v>0.36298831164523976</c:v>
                </c:pt>
                <c:pt idx="420">
                  <c:v>0.49203913739796817</c:v>
                </c:pt>
                <c:pt idx="421">
                  <c:v>0.32389540800199834</c:v>
                </c:pt>
                <c:pt idx="422">
                  <c:v>0.39658751903503586</c:v>
                </c:pt>
                <c:pt idx="423">
                  <c:v>0.23643611578582344</c:v>
                </c:pt>
                <c:pt idx="424">
                  <c:v>0.29681667751873453</c:v>
                </c:pt>
                <c:pt idx="425">
                  <c:v>0.58693251822328951</c:v>
                </c:pt>
                <c:pt idx="426">
                  <c:v>0.24582147238725674</c:v>
                </c:pt>
                <c:pt idx="427">
                  <c:v>0.29586461888987858</c:v>
                </c:pt>
                <c:pt idx="428">
                  <c:v>0.36701127599685918</c:v>
                </c:pt>
                <c:pt idx="429">
                  <c:v>0.31240116953908426</c:v>
                </c:pt>
                <c:pt idx="430">
                  <c:v>0.16058234714107794</c:v>
                </c:pt>
                <c:pt idx="431">
                  <c:v>0.28755571595614082</c:v>
                </c:pt>
                <c:pt idx="432">
                  <c:v>0.49995934147648652</c:v>
                </c:pt>
                <c:pt idx="433">
                  <c:v>0.22003081590153367</c:v>
                </c:pt>
                <c:pt idx="434">
                  <c:v>0.35912354126373491</c:v>
                </c:pt>
                <c:pt idx="435">
                  <c:v>0.31066612775461133</c:v>
                </c:pt>
                <c:pt idx="436">
                  <c:v>0.38452296408589504</c:v>
                </c:pt>
                <c:pt idx="437">
                  <c:v>0.17048393786245475</c:v>
                </c:pt>
                <c:pt idx="438">
                  <c:v>0.39584290077682743</c:v>
                </c:pt>
                <c:pt idx="439">
                  <c:v>0.37307661918064983</c:v>
                </c:pt>
                <c:pt idx="440">
                  <c:v>0.14330590332970564</c:v>
                </c:pt>
                <c:pt idx="441">
                  <c:v>0.50165850279011714</c:v>
                </c:pt>
                <c:pt idx="442">
                  <c:v>0.52837618672485342</c:v>
                </c:pt>
                <c:pt idx="443">
                  <c:v>0.28065854880223784</c:v>
                </c:pt>
                <c:pt idx="444">
                  <c:v>0.40547809729176304</c:v>
                </c:pt>
                <c:pt idx="445">
                  <c:v>0.17284840857717404</c:v>
                </c:pt>
                <c:pt idx="446">
                  <c:v>0.39184276431718718</c:v>
                </c:pt>
                <c:pt idx="447">
                  <c:v>0.38913202319691792</c:v>
                </c:pt>
                <c:pt idx="448">
                  <c:v>0.5191375387699636</c:v>
                </c:pt>
                <c:pt idx="449">
                  <c:v>0.27943338602398504</c:v>
                </c:pt>
                <c:pt idx="450">
                  <c:v>0.20894361941511641</c:v>
                </c:pt>
                <c:pt idx="451">
                  <c:v>0.28275460202017555</c:v>
                </c:pt>
                <c:pt idx="452">
                  <c:v>0.18611484326353159</c:v>
                </c:pt>
                <c:pt idx="453">
                  <c:v>0.57198495048472064</c:v>
                </c:pt>
                <c:pt idx="454">
                  <c:v>0.40678087747424746</c:v>
                </c:pt>
                <c:pt idx="455">
                  <c:v>0.14600007345620941</c:v>
                </c:pt>
                <c:pt idx="456">
                  <c:v>0.37706573835443258</c:v>
                </c:pt>
                <c:pt idx="457">
                  <c:v>0.44068035061252375</c:v>
                </c:pt>
                <c:pt idx="458">
                  <c:v>0.30675923367658176</c:v>
                </c:pt>
                <c:pt idx="459">
                  <c:v>0.36097680232496759</c:v>
                </c:pt>
                <c:pt idx="460">
                  <c:v>0.52299812015404501</c:v>
                </c:pt>
                <c:pt idx="461">
                  <c:v>0.39827459829351808</c:v>
                </c:pt>
                <c:pt idx="462">
                  <c:v>0.23909287157337741</c:v>
                </c:pt>
                <c:pt idx="463">
                  <c:v>0.57891626240910965</c:v>
                </c:pt>
                <c:pt idx="464">
                  <c:v>0.19587796808153238</c:v>
                </c:pt>
                <c:pt idx="465">
                  <c:v>0.28715655822453107</c:v>
                </c:pt>
                <c:pt idx="466">
                  <c:v>0.31604968462409838</c:v>
                </c:pt>
                <c:pt idx="467">
                  <c:v>0.42721341924682282</c:v>
                </c:pt>
                <c:pt idx="468">
                  <c:v>0.36007420061176698</c:v>
                </c:pt>
                <c:pt idx="469">
                  <c:v>0.50204994479963627</c:v>
                </c:pt>
                <c:pt idx="470">
                  <c:v>0.28211378482967847</c:v>
                </c:pt>
                <c:pt idx="471">
                  <c:v>0.25658739915271384</c:v>
                </c:pt>
                <c:pt idx="472">
                  <c:v>0.13154849353553438</c:v>
                </c:pt>
                <c:pt idx="473">
                  <c:v>0.11515798617058795</c:v>
                </c:pt>
                <c:pt idx="474">
                  <c:v>0.10314358384871997</c:v>
                </c:pt>
                <c:pt idx="475">
                  <c:v>0.21063361966875818</c:v>
                </c:pt>
                <c:pt idx="476">
                  <c:v>0.25339021628259339</c:v>
                </c:pt>
                <c:pt idx="477">
                  <c:v>0.23027413152318343</c:v>
                </c:pt>
                <c:pt idx="478">
                  <c:v>0.45290786683584455</c:v>
                </c:pt>
                <c:pt idx="479">
                  <c:v>0.24707253236468885</c:v>
                </c:pt>
                <c:pt idx="480">
                  <c:v>0.41607675350005685</c:v>
                </c:pt>
                <c:pt idx="481">
                  <c:v>-7.8648432891375852E-3</c:v>
                </c:pt>
                <c:pt idx="482">
                  <c:v>0.39534761535851715</c:v>
                </c:pt>
                <c:pt idx="483">
                  <c:v>0.32011986703089257</c:v>
                </c:pt>
                <c:pt idx="484">
                  <c:v>0.41339410422183098</c:v>
                </c:pt>
                <c:pt idx="485">
                  <c:v>0.23123317159292908</c:v>
                </c:pt>
                <c:pt idx="486">
                  <c:v>0.21763398376158041</c:v>
                </c:pt>
                <c:pt idx="487">
                  <c:v>0.34514936734868684</c:v>
                </c:pt>
                <c:pt idx="488">
                  <c:v>0.50389006424268512</c:v>
                </c:pt>
                <c:pt idx="489">
                  <c:v>0.43277520384759038</c:v>
                </c:pt>
                <c:pt idx="490">
                  <c:v>0.30116462177632608</c:v>
                </c:pt>
                <c:pt idx="491">
                  <c:v>0.44010470454417672</c:v>
                </c:pt>
                <c:pt idx="492">
                  <c:v>0.14001278102246606</c:v>
                </c:pt>
                <c:pt idx="493">
                  <c:v>0.37012572928697107</c:v>
                </c:pt>
                <c:pt idx="494">
                  <c:v>0.33973218505853658</c:v>
                </c:pt>
                <c:pt idx="495">
                  <c:v>0.35740878925447128</c:v>
                </c:pt>
                <c:pt idx="496">
                  <c:v>0.36611684318986076</c:v>
                </c:pt>
                <c:pt idx="497">
                  <c:v>0.31308260136432337</c:v>
                </c:pt>
                <c:pt idx="498">
                  <c:v>0.38707673837886136</c:v>
                </c:pt>
                <c:pt idx="499">
                  <c:v>0.28513086044973635</c:v>
                </c:pt>
              </c:numCache>
            </c:numRef>
          </c:yVal>
        </c:ser>
        <c:ser>
          <c:idx val="3"/>
          <c:order val="3"/>
          <c:tx>
            <c:v>50% G</c:v>
          </c:tx>
          <c:spPr>
            <a:ln w="28575">
              <a:noFill/>
            </a:ln>
          </c:spPr>
          <c:xVal>
            <c:numRef>
              <c:f>'A-H-A A'!$J$3:$J$502</c:f>
              <c:numCache>
                <c:formatCode>General</c:formatCode>
                <c:ptCount val="500"/>
                <c:pt idx="0">
                  <c:v>0.19210320208431492</c:v>
                </c:pt>
                <c:pt idx="1">
                  <c:v>0.20665367566061868</c:v>
                </c:pt>
                <c:pt idx="2">
                  <c:v>0.26074756791095288</c:v>
                </c:pt>
                <c:pt idx="3">
                  <c:v>0.2824146324404308</c:v>
                </c:pt>
                <c:pt idx="4">
                  <c:v>0.26978879257041588</c:v>
                </c:pt>
                <c:pt idx="5">
                  <c:v>0.32770102538969698</c:v>
                </c:pt>
                <c:pt idx="6">
                  <c:v>0.36465536981237656</c:v>
                </c:pt>
                <c:pt idx="7">
                  <c:v>0.34625930009939954</c:v>
                </c:pt>
                <c:pt idx="8">
                  <c:v>0.15543397779383544</c:v>
                </c:pt>
                <c:pt idx="9">
                  <c:v>0.29508352807797639</c:v>
                </c:pt>
                <c:pt idx="10">
                  <c:v>0.2765949678550319</c:v>
                </c:pt>
                <c:pt idx="11">
                  <c:v>0.24270047641293824</c:v>
                </c:pt>
                <c:pt idx="12">
                  <c:v>0.22231815538555988</c:v>
                </c:pt>
                <c:pt idx="13">
                  <c:v>0.22622189843351567</c:v>
                </c:pt>
                <c:pt idx="14">
                  <c:v>0.35755459746784629</c:v>
                </c:pt>
                <c:pt idx="15">
                  <c:v>0.26056421354343112</c:v>
                </c:pt>
                <c:pt idx="16">
                  <c:v>0.28206871051004273</c:v>
                </c:pt>
                <c:pt idx="17">
                  <c:v>0.23251081957619857</c:v>
                </c:pt>
                <c:pt idx="18">
                  <c:v>0.32854234473756982</c:v>
                </c:pt>
                <c:pt idx="19">
                  <c:v>0.24899030530670599</c:v>
                </c:pt>
                <c:pt idx="20">
                  <c:v>0.29441336616709696</c:v>
                </c:pt>
                <c:pt idx="21">
                  <c:v>0.25972680932980496</c:v>
                </c:pt>
                <c:pt idx="22">
                  <c:v>0.29812242356256502</c:v>
                </c:pt>
                <c:pt idx="23">
                  <c:v>0.25156769383604932</c:v>
                </c:pt>
                <c:pt idx="24">
                  <c:v>0.22383315276667209</c:v>
                </c:pt>
                <c:pt idx="25">
                  <c:v>0.34414255670416027</c:v>
                </c:pt>
                <c:pt idx="26">
                  <c:v>0.28749676838532118</c:v>
                </c:pt>
                <c:pt idx="27">
                  <c:v>0.22569166818194419</c:v>
                </c:pt>
                <c:pt idx="28">
                  <c:v>0.19992504125907631</c:v>
                </c:pt>
                <c:pt idx="29">
                  <c:v>0.27158048869265378</c:v>
                </c:pt>
                <c:pt idx="30">
                  <c:v>0.29965815953463348</c:v>
                </c:pt>
                <c:pt idx="31">
                  <c:v>0.32863069033553632</c:v>
                </c:pt>
                <c:pt idx="32">
                  <c:v>0.19102128609219102</c:v>
                </c:pt>
                <c:pt idx="33">
                  <c:v>0.33850927611470727</c:v>
                </c:pt>
                <c:pt idx="34">
                  <c:v>0.3549377619360134</c:v>
                </c:pt>
                <c:pt idx="35">
                  <c:v>0.36219973690480878</c:v>
                </c:pt>
                <c:pt idx="36">
                  <c:v>0.23470577757787339</c:v>
                </c:pt>
                <c:pt idx="37">
                  <c:v>0.22454455918642333</c:v>
                </c:pt>
                <c:pt idx="38">
                  <c:v>0.27769588553933422</c:v>
                </c:pt>
                <c:pt idx="39">
                  <c:v>0.29997000987005989</c:v>
                </c:pt>
                <c:pt idx="40">
                  <c:v>0.22020620277663491</c:v>
                </c:pt>
                <c:pt idx="41">
                  <c:v>0.32607553107234827</c:v>
                </c:pt>
                <c:pt idx="42">
                  <c:v>0.34024781590928282</c:v>
                </c:pt>
                <c:pt idx="43">
                  <c:v>0.35789444344773191</c:v>
                </c:pt>
                <c:pt idx="44">
                  <c:v>0.25763153558354374</c:v>
                </c:pt>
                <c:pt idx="45">
                  <c:v>0.36680437038411517</c:v>
                </c:pt>
                <c:pt idx="46">
                  <c:v>0.27948227595006597</c:v>
                </c:pt>
                <c:pt idx="47">
                  <c:v>0.23169375863528519</c:v>
                </c:pt>
                <c:pt idx="48">
                  <c:v>0.34256932079031577</c:v>
                </c:pt>
                <c:pt idx="49">
                  <c:v>0.32264939892467404</c:v>
                </c:pt>
                <c:pt idx="50">
                  <c:v>0.32738009955854469</c:v>
                </c:pt>
                <c:pt idx="51">
                  <c:v>0.24878530917574343</c:v>
                </c:pt>
                <c:pt idx="52">
                  <c:v>0.15932484610529446</c:v>
                </c:pt>
                <c:pt idx="53">
                  <c:v>0.31181599088916423</c:v>
                </c:pt>
                <c:pt idx="54">
                  <c:v>0.28686919559440605</c:v>
                </c:pt>
                <c:pt idx="55">
                  <c:v>0.18275479424773691</c:v>
                </c:pt>
                <c:pt idx="56">
                  <c:v>0.35974662897319776</c:v>
                </c:pt>
                <c:pt idx="57">
                  <c:v>0.30144671680213442</c:v>
                </c:pt>
                <c:pt idx="58">
                  <c:v>0.22873646348005991</c:v>
                </c:pt>
                <c:pt idx="59">
                  <c:v>0.34999176672164989</c:v>
                </c:pt>
                <c:pt idx="60">
                  <c:v>0.20259801126113094</c:v>
                </c:pt>
                <c:pt idx="61">
                  <c:v>0.27477732635114904</c:v>
                </c:pt>
                <c:pt idx="62">
                  <c:v>0.12171844209998878</c:v>
                </c:pt>
                <c:pt idx="63">
                  <c:v>0.22922856598992275</c:v>
                </c:pt>
                <c:pt idx="64">
                  <c:v>0.26394697443179871</c:v>
                </c:pt>
                <c:pt idx="65">
                  <c:v>0.27733845721339045</c:v>
                </c:pt>
                <c:pt idx="66">
                  <c:v>0.22524445534015031</c:v>
                </c:pt>
                <c:pt idx="67">
                  <c:v>0.27517719130349838</c:v>
                </c:pt>
                <c:pt idx="68">
                  <c:v>0.31060689976492817</c:v>
                </c:pt>
                <c:pt idx="69">
                  <c:v>0.27818178051932935</c:v>
                </c:pt>
                <c:pt idx="70">
                  <c:v>0.35180072447233707</c:v>
                </c:pt>
                <c:pt idx="71">
                  <c:v>0.17126076992857467</c:v>
                </c:pt>
                <c:pt idx="72">
                  <c:v>0.27754131956614775</c:v>
                </c:pt>
                <c:pt idx="73">
                  <c:v>0.33826432476911833</c:v>
                </c:pt>
                <c:pt idx="74">
                  <c:v>0.28773734672612494</c:v>
                </c:pt>
                <c:pt idx="75">
                  <c:v>0.27513280594008138</c:v>
                </c:pt>
                <c:pt idx="76">
                  <c:v>0.25015818247095278</c:v>
                </c:pt>
                <c:pt idx="77">
                  <c:v>0.27572947362112726</c:v>
                </c:pt>
                <c:pt idx="78">
                  <c:v>0.14464279179204656</c:v>
                </c:pt>
                <c:pt idx="79">
                  <c:v>0.24422975957353421</c:v>
                </c:pt>
                <c:pt idx="80">
                  <c:v>0.22948397189579944</c:v>
                </c:pt>
                <c:pt idx="81">
                  <c:v>0.20444756824408356</c:v>
                </c:pt>
                <c:pt idx="82">
                  <c:v>0.23547115406843994</c:v>
                </c:pt>
                <c:pt idx="83">
                  <c:v>0.23486964117192513</c:v>
                </c:pt>
                <c:pt idx="84">
                  <c:v>0.40664229195867402</c:v>
                </c:pt>
                <c:pt idx="85">
                  <c:v>0.26264413558866145</c:v>
                </c:pt>
                <c:pt idx="86">
                  <c:v>0.26478170982192151</c:v>
                </c:pt>
                <c:pt idx="87">
                  <c:v>0.26313195291898783</c:v>
                </c:pt>
                <c:pt idx="88">
                  <c:v>0.241133952048984</c:v>
                </c:pt>
                <c:pt idx="89">
                  <c:v>0.11845884412906192</c:v>
                </c:pt>
                <c:pt idx="90">
                  <c:v>0.36573816184545865</c:v>
                </c:pt>
                <c:pt idx="91">
                  <c:v>0.21590266617613513</c:v>
                </c:pt>
                <c:pt idx="92">
                  <c:v>0.30301325790365513</c:v>
                </c:pt>
                <c:pt idx="93">
                  <c:v>0.31502538713964551</c:v>
                </c:pt>
                <c:pt idx="94">
                  <c:v>0.28964668257420845</c:v>
                </c:pt>
                <c:pt idx="95">
                  <c:v>0.24536414010062818</c:v>
                </c:pt>
                <c:pt idx="96">
                  <c:v>0.27560403287934881</c:v>
                </c:pt>
                <c:pt idx="97">
                  <c:v>0.22012125636664637</c:v>
                </c:pt>
                <c:pt idx="98">
                  <c:v>0.35932199114605068</c:v>
                </c:pt>
                <c:pt idx="99">
                  <c:v>0.25230314293581807</c:v>
                </c:pt>
                <c:pt idx="100">
                  <c:v>0.2748257665602214</c:v>
                </c:pt>
                <c:pt idx="101">
                  <c:v>0.25800670303797407</c:v>
                </c:pt>
                <c:pt idx="102">
                  <c:v>0.2720847004966343</c:v>
                </c:pt>
                <c:pt idx="103">
                  <c:v>0.23569503198320521</c:v>
                </c:pt>
                <c:pt idx="104">
                  <c:v>0.16012450776499088</c:v>
                </c:pt>
                <c:pt idx="105">
                  <c:v>0.36941936243675638</c:v>
                </c:pt>
                <c:pt idx="106">
                  <c:v>0.19920363128448584</c:v>
                </c:pt>
                <c:pt idx="107">
                  <c:v>0.23710950089123833</c:v>
                </c:pt>
                <c:pt idx="108">
                  <c:v>0.19343469623120901</c:v>
                </c:pt>
                <c:pt idx="109">
                  <c:v>0.17146371632759574</c:v>
                </c:pt>
                <c:pt idx="110">
                  <c:v>0.26642307031839568</c:v>
                </c:pt>
                <c:pt idx="111">
                  <c:v>0.26633020822235731</c:v>
                </c:pt>
                <c:pt idx="112">
                  <c:v>0.2886873563705723</c:v>
                </c:pt>
                <c:pt idx="113">
                  <c:v>0.1836552058598597</c:v>
                </c:pt>
                <c:pt idx="114">
                  <c:v>0.22728996814616245</c:v>
                </c:pt>
                <c:pt idx="115">
                  <c:v>0.25333161312931268</c:v>
                </c:pt>
                <c:pt idx="116">
                  <c:v>0.29539547456739701</c:v>
                </c:pt>
                <c:pt idx="117">
                  <c:v>0.27587541959311535</c:v>
                </c:pt>
                <c:pt idx="118">
                  <c:v>0.23269504191572191</c:v>
                </c:pt>
                <c:pt idx="119">
                  <c:v>0.24528839721344825</c:v>
                </c:pt>
                <c:pt idx="120">
                  <c:v>0.31401728820699032</c:v>
                </c:pt>
                <c:pt idx="121">
                  <c:v>0.21876084327148063</c:v>
                </c:pt>
                <c:pt idx="122">
                  <c:v>0.22946314985005944</c:v>
                </c:pt>
                <c:pt idx="123">
                  <c:v>0.30625795214092899</c:v>
                </c:pt>
                <c:pt idx="124">
                  <c:v>0.20693186281341591</c:v>
                </c:pt>
                <c:pt idx="125">
                  <c:v>0.21766935901822229</c:v>
                </c:pt>
                <c:pt idx="126">
                  <c:v>0.21867435974302141</c:v>
                </c:pt>
                <c:pt idx="127">
                  <c:v>0.29587401602021784</c:v>
                </c:pt>
                <c:pt idx="128">
                  <c:v>0.28333358756640992</c:v>
                </c:pt>
                <c:pt idx="129">
                  <c:v>0.22518872871698187</c:v>
                </c:pt>
                <c:pt idx="130">
                  <c:v>0.33504268429245643</c:v>
                </c:pt>
                <c:pt idx="131">
                  <c:v>0.15347111175257191</c:v>
                </c:pt>
                <c:pt idx="132">
                  <c:v>0.32294129869994287</c:v>
                </c:pt>
                <c:pt idx="133">
                  <c:v>0.32250431111418892</c:v>
                </c:pt>
                <c:pt idx="134">
                  <c:v>0.2107371038576332</c:v>
                </c:pt>
                <c:pt idx="135">
                  <c:v>0.34996424696402056</c:v>
                </c:pt>
                <c:pt idx="136">
                  <c:v>0.33085528398123665</c:v>
                </c:pt>
                <c:pt idx="137">
                  <c:v>0.31124603074580182</c:v>
                </c:pt>
                <c:pt idx="138">
                  <c:v>0.25625568444571623</c:v>
                </c:pt>
                <c:pt idx="139">
                  <c:v>0.24384335864257375</c:v>
                </c:pt>
                <c:pt idx="140">
                  <c:v>0.35211504138343397</c:v>
                </c:pt>
                <c:pt idx="141">
                  <c:v>0.33733727686653181</c:v>
                </c:pt>
                <c:pt idx="142">
                  <c:v>0.22752449709191591</c:v>
                </c:pt>
                <c:pt idx="143">
                  <c:v>0.25405180032422231</c:v>
                </c:pt>
                <c:pt idx="144">
                  <c:v>0.39917649780625009</c:v>
                </c:pt>
                <c:pt idx="145">
                  <c:v>0.29987118217155456</c:v>
                </c:pt>
                <c:pt idx="146">
                  <c:v>0.21385871061025322</c:v>
                </c:pt>
                <c:pt idx="147">
                  <c:v>0.36714739317289202</c:v>
                </c:pt>
                <c:pt idx="148">
                  <c:v>0.35956655053116926</c:v>
                </c:pt>
                <c:pt idx="149">
                  <c:v>0.32967247647390913</c:v>
                </c:pt>
                <c:pt idx="150">
                  <c:v>0.31039991385881227</c:v>
                </c:pt>
                <c:pt idx="151">
                  <c:v>0.14208827782430294</c:v>
                </c:pt>
                <c:pt idx="152">
                  <c:v>0.26983247520444648</c:v>
                </c:pt>
                <c:pt idx="153">
                  <c:v>0.30823464058610323</c:v>
                </c:pt>
                <c:pt idx="154">
                  <c:v>0.29260534300249347</c:v>
                </c:pt>
                <c:pt idx="155">
                  <c:v>0.28315215333981303</c:v>
                </c:pt>
                <c:pt idx="156">
                  <c:v>0.39797110619358228</c:v>
                </c:pt>
                <c:pt idx="157">
                  <c:v>0.32436926092629115</c:v>
                </c:pt>
                <c:pt idx="158">
                  <c:v>0.18245944673131964</c:v>
                </c:pt>
                <c:pt idx="159">
                  <c:v>0.33062454278747011</c:v>
                </c:pt>
                <c:pt idx="160">
                  <c:v>0.20283652108460817</c:v>
                </c:pt>
                <c:pt idx="161">
                  <c:v>0.27204178728193767</c:v>
                </c:pt>
                <c:pt idx="162">
                  <c:v>0.16807925825496572</c:v>
                </c:pt>
                <c:pt idx="163">
                  <c:v>0.27303427768102995</c:v>
                </c:pt>
                <c:pt idx="164">
                  <c:v>0.34871510122682681</c:v>
                </c:pt>
                <c:pt idx="165">
                  <c:v>0.25271547247288956</c:v>
                </c:pt>
                <c:pt idx="166">
                  <c:v>0.27995089082608032</c:v>
                </c:pt>
                <c:pt idx="167">
                  <c:v>0.34621918701958582</c:v>
                </c:pt>
                <c:pt idx="168">
                  <c:v>0.22337990321358303</c:v>
                </c:pt>
                <c:pt idx="169">
                  <c:v>0.18437450330157018</c:v>
                </c:pt>
                <c:pt idx="170">
                  <c:v>0.30494470360392834</c:v>
                </c:pt>
                <c:pt idx="171">
                  <c:v>0.22369683911925423</c:v>
                </c:pt>
                <c:pt idx="172">
                  <c:v>0.3124717839641436</c:v>
                </c:pt>
                <c:pt idx="173">
                  <c:v>0.32562645154754988</c:v>
                </c:pt>
                <c:pt idx="174">
                  <c:v>0.17685421296920825</c:v>
                </c:pt>
                <c:pt idx="175">
                  <c:v>0.40278869850026117</c:v>
                </c:pt>
                <c:pt idx="176">
                  <c:v>0.21310799723573354</c:v>
                </c:pt>
                <c:pt idx="177">
                  <c:v>0.10566858565132853</c:v>
                </c:pt>
                <c:pt idx="178">
                  <c:v>0.2485645123837977</c:v>
                </c:pt>
                <c:pt idx="179">
                  <c:v>0.32397616251271438</c:v>
                </c:pt>
                <c:pt idx="180">
                  <c:v>0.32217174966325263</c:v>
                </c:pt>
                <c:pt idx="181">
                  <c:v>0.22843207290197892</c:v>
                </c:pt>
                <c:pt idx="182">
                  <c:v>0.30588184727701673</c:v>
                </c:pt>
                <c:pt idx="183">
                  <c:v>0.26809285125234583</c:v>
                </c:pt>
                <c:pt idx="184">
                  <c:v>0.19066013123307418</c:v>
                </c:pt>
                <c:pt idx="185">
                  <c:v>0.22454356474292494</c:v>
                </c:pt>
                <c:pt idx="186">
                  <c:v>0.217681717381419</c:v>
                </c:pt>
                <c:pt idx="187">
                  <c:v>0.28489985592451278</c:v>
                </c:pt>
                <c:pt idx="188">
                  <c:v>0.19360598126975817</c:v>
                </c:pt>
                <c:pt idx="189">
                  <c:v>0.2195228925085714</c:v>
                </c:pt>
                <c:pt idx="190">
                  <c:v>0.30720121928738181</c:v>
                </c:pt>
                <c:pt idx="191">
                  <c:v>0.33144265499166387</c:v>
                </c:pt>
                <c:pt idx="192">
                  <c:v>0.24770097854994141</c:v>
                </c:pt>
                <c:pt idx="193">
                  <c:v>0.30881726644411245</c:v>
                </c:pt>
                <c:pt idx="194">
                  <c:v>0.29565547710705353</c:v>
                </c:pt>
                <c:pt idx="195">
                  <c:v>0.20308349630510147</c:v>
                </c:pt>
                <c:pt idx="196">
                  <c:v>0.24694713848993494</c:v>
                </c:pt>
                <c:pt idx="197">
                  <c:v>0.30669887080547448</c:v>
                </c:pt>
                <c:pt idx="198">
                  <c:v>0.26983179722878936</c:v>
                </c:pt>
                <c:pt idx="199">
                  <c:v>0.2710195168886238</c:v>
                </c:pt>
                <c:pt idx="200">
                  <c:v>0.32631122006356711</c:v>
                </c:pt>
                <c:pt idx="201">
                  <c:v>0.29287984757813451</c:v>
                </c:pt>
                <c:pt idx="202">
                  <c:v>0.26966461753078502</c:v>
                </c:pt>
                <c:pt idx="203">
                  <c:v>0.24710710509926201</c:v>
                </c:pt>
                <c:pt idx="204">
                  <c:v>0.33607843767391793</c:v>
                </c:pt>
                <c:pt idx="205">
                  <c:v>0.30320143447827524</c:v>
                </c:pt>
                <c:pt idx="206">
                  <c:v>0.23664177546946841</c:v>
                </c:pt>
                <c:pt idx="207">
                  <c:v>0.2036211135160578</c:v>
                </c:pt>
                <c:pt idx="208">
                  <c:v>0.27370825910004792</c:v>
                </c:pt>
                <c:pt idx="209">
                  <c:v>0.33927157793931018</c:v>
                </c:pt>
                <c:pt idx="210">
                  <c:v>0.43690995124257687</c:v>
                </c:pt>
                <c:pt idx="211">
                  <c:v>0.25618263487280701</c:v>
                </c:pt>
                <c:pt idx="212">
                  <c:v>0.22496268732353697</c:v>
                </c:pt>
                <c:pt idx="213">
                  <c:v>0.33144949575281718</c:v>
                </c:pt>
                <c:pt idx="214">
                  <c:v>0.20524330439835539</c:v>
                </c:pt>
                <c:pt idx="215">
                  <c:v>0.338839721976261</c:v>
                </c:pt>
                <c:pt idx="216">
                  <c:v>0.21198763260587061</c:v>
                </c:pt>
                <c:pt idx="217">
                  <c:v>0.48761986334590557</c:v>
                </c:pt>
                <c:pt idx="218">
                  <c:v>0.18148653159590108</c:v>
                </c:pt>
                <c:pt idx="219">
                  <c:v>0.24818467555339541</c:v>
                </c:pt>
                <c:pt idx="220">
                  <c:v>0.25740528165845339</c:v>
                </c:pt>
                <c:pt idx="221">
                  <c:v>0.27765378385586714</c:v>
                </c:pt>
                <c:pt idx="222">
                  <c:v>0.34301222004871756</c:v>
                </c:pt>
                <c:pt idx="223">
                  <c:v>0.28598252509411104</c:v>
                </c:pt>
                <c:pt idx="224">
                  <c:v>0.20594572532727107</c:v>
                </c:pt>
                <c:pt idx="225">
                  <c:v>0.20477011653358157</c:v>
                </c:pt>
                <c:pt idx="226">
                  <c:v>0.22576441211389509</c:v>
                </c:pt>
                <c:pt idx="227">
                  <c:v>0.23708032266553505</c:v>
                </c:pt>
                <c:pt idx="228">
                  <c:v>0.32826514894729131</c:v>
                </c:pt>
                <c:pt idx="229">
                  <c:v>0.26716215002530774</c:v>
                </c:pt>
                <c:pt idx="230">
                  <c:v>0.2105743773930614</c:v>
                </c:pt>
                <c:pt idx="231">
                  <c:v>0.26255479177934754</c:v>
                </c:pt>
                <c:pt idx="232">
                  <c:v>0.30002106047117139</c:v>
                </c:pt>
                <c:pt idx="233">
                  <c:v>0.33039449077273786</c:v>
                </c:pt>
                <c:pt idx="234">
                  <c:v>0.21228908519400003</c:v>
                </c:pt>
                <c:pt idx="235">
                  <c:v>0.1959396646944554</c:v>
                </c:pt>
                <c:pt idx="236">
                  <c:v>0.17744670851791342</c:v>
                </c:pt>
                <c:pt idx="237">
                  <c:v>0.26253440688872065</c:v>
                </c:pt>
                <c:pt idx="238">
                  <c:v>0.31255130945224835</c:v>
                </c:pt>
                <c:pt idx="239">
                  <c:v>0.26643669044248008</c:v>
                </c:pt>
                <c:pt idx="240">
                  <c:v>0.22913218211989447</c:v>
                </c:pt>
                <c:pt idx="241">
                  <c:v>0.16542303543249812</c:v>
                </c:pt>
                <c:pt idx="242">
                  <c:v>0.30903934346515971</c:v>
                </c:pt>
                <c:pt idx="243">
                  <c:v>0.23308121284407951</c:v>
                </c:pt>
                <c:pt idx="244">
                  <c:v>0.33719607002535462</c:v>
                </c:pt>
                <c:pt idx="245">
                  <c:v>0.31487523544008938</c:v>
                </c:pt>
                <c:pt idx="246">
                  <c:v>0.33080083626478113</c:v>
                </c:pt>
                <c:pt idx="247">
                  <c:v>0.19546513796770318</c:v>
                </c:pt>
                <c:pt idx="248">
                  <c:v>0.21664031830847344</c:v>
                </c:pt>
                <c:pt idx="249">
                  <c:v>0.25394489204671572</c:v>
                </c:pt>
                <c:pt idx="250">
                  <c:v>0.34369785303816203</c:v>
                </c:pt>
                <c:pt idx="251">
                  <c:v>0.22315783599062916</c:v>
                </c:pt>
                <c:pt idx="252">
                  <c:v>0.19134303652280349</c:v>
                </c:pt>
                <c:pt idx="253">
                  <c:v>0.21661649518512927</c:v>
                </c:pt>
                <c:pt idx="254">
                  <c:v>0.17586284536882579</c:v>
                </c:pt>
                <c:pt idx="255">
                  <c:v>0.27390015404148027</c:v>
                </c:pt>
                <c:pt idx="256">
                  <c:v>0.14489318249626451</c:v>
                </c:pt>
                <c:pt idx="257">
                  <c:v>0.40068540663158569</c:v>
                </c:pt>
                <c:pt idx="258">
                  <c:v>0.29521998798475529</c:v>
                </c:pt>
                <c:pt idx="259">
                  <c:v>0.28958593061540738</c:v>
                </c:pt>
                <c:pt idx="260">
                  <c:v>0.24704636718518364</c:v>
                </c:pt>
                <c:pt idx="261">
                  <c:v>0.23880392089422692</c:v>
                </c:pt>
                <c:pt idx="262">
                  <c:v>0.20610211611748341</c:v>
                </c:pt>
                <c:pt idx="263">
                  <c:v>0.16972406842119439</c:v>
                </c:pt>
                <c:pt idx="264">
                  <c:v>0.20910963099829324</c:v>
                </c:pt>
                <c:pt idx="265">
                  <c:v>0.22725807654095073</c:v>
                </c:pt>
                <c:pt idx="266">
                  <c:v>0.23145325564233352</c:v>
                </c:pt>
                <c:pt idx="267">
                  <c:v>0.34505940799554141</c:v>
                </c:pt>
                <c:pt idx="268">
                  <c:v>0.2311386563029183</c:v>
                </c:pt>
                <c:pt idx="269">
                  <c:v>0.17151147947051534</c:v>
                </c:pt>
                <c:pt idx="270">
                  <c:v>0.21285644842883444</c:v>
                </c:pt>
                <c:pt idx="271">
                  <c:v>0.31215500255601325</c:v>
                </c:pt>
                <c:pt idx="272">
                  <c:v>0.25331218329321215</c:v>
                </c:pt>
                <c:pt idx="273">
                  <c:v>0.26766025630201284</c:v>
                </c:pt>
                <c:pt idx="274">
                  <c:v>0.30578998386862205</c:v>
                </c:pt>
                <c:pt idx="275">
                  <c:v>0.25694451069132479</c:v>
                </c:pt>
                <c:pt idx="276">
                  <c:v>0.25481996168397175</c:v>
                </c:pt>
                <c:pt idx="277">
                  <c:v>0.34553171993366738</c:v>
                </c:pt>
                <c:pt idx="278">
                  <c:v>0.22383505044147656</c:v>
                </c:pt>
                <c:pt idx="279">
                  <c:v>0.35274301262322089</c:v>
                </c:pt>
                <c:pt idx="280">
                  <c:v>0.25501494878716952</c:v>
                </c:pt>
                <c:pt idx="281">
                  <c:v>0.32141616902967013</c:v>
                </c:pt>
                <c:pt idx="282">
                  <c:v>0.23225129070279324</c:v>
                </c:pt>
                <c:pt idx="283">
                  <c:v>0.24201502720596729</c:v>
                </c:pt>
                <c:pt idx="284">
                  <c:v>0.31049656062911585</c:v>
                </c:pt>
                <c:pt idx="285">
                  <c:v>0.3144928191574406</c:v>
                </c:pt>
                <c:pt idx="286">
                  <c:v>0.33593996458516334</c:v>
                </c:pt>
                <c:pt idx="287">
                  <c:v>0.27745575685456608</c:v>
                </c:pt>
                <c:pt idx="288">
                  <c:v>0.21167561375181038</c:v>
                </c:pt>
                <c:pt idx="289">
                  <c:v>0.26765663331597533</c:v>
                </c:pt>
                <c:pt idx="290">
                  <c:v>0.36114383125445215</c:v>
                </c:pt>
                <c:pt idx="291">
                  <c:v>0.30267361091375594</c:v>
                </c:pt>
                <c:pt idx="292">
                  <c:v>0.26155637486172584</c:v>
                </c:pt>
                <c:pt idx="293">
                  <c:v>0.28925856584732951</c:v>
                </c:pt>
                <c:pt idx="294">
                  <c:v>0.25689472474339853</c:v>
                </c:pt>
                <c:pt idx="295">
                  <c:v>0.35123153125534312</c:v>
                </c:pt>
                <c:pt idx="296">
                  <c:v>0.25552752573406301</c:v>
                </c:pt>
                <c:pt idx="297">
                  <c:v>0.23419324195615995</c:v>
                </c:pt>
                <c:pt idx="298">
                  <c:v>0.29295297592166819</c:v>
                </c:pt>
                <c:pt idx="299">
                  <c:v>0.16157737975908917</c:v>
                </c:pt>
                <c:pt idx="300">
                  <c:v>0.28598492705498829</c:v>
                </c:pt>
                <c:pt idx="301">
                  <c:v>0.2817027741711231</c:v>
                </c:pt>
                <c:pt idx="302">
                  <c:v>0.2277389686683364</c:v>
                </c:pt>
                <c:pt idx="303">
                  <c:v>0.30179704837714028</c:v>
                </c:pt>
                <c:pt idx="304">
                  <c:v>0.2230986549209942</c:v>
                </c:pt>
                <c:pt idx="305">
                  <c:v>0.27645462643925067</c:v>
                </c:pt>
                <c:pt idx="306">
                  <c:v>0.30835608294282096</c:v>
                </c:pt>
                <c:pt idx="307">
                  <c:v>0.35700666883031545</c:v>
                </c:pt>
                <c:pt idx="308">
                  <c:v>0.19813463510922291</c:v>
                </c:pt>
                <c:pt idx="309">
                  <c:v>0.24624362930437826</c:v>
                </c:pt>
                <c:pt idx="310">
                  <c:v>0.24836480210057141</c:v>
                </c:pt>
                <c:pt idx="311">
                  <c:v>0.20294917831930143</c:v>
                </c:pt>
                <c:pt idx="312">
                  <c:v>0.28888366721149067</c:v>
                </c:pt>
                <c:pt idx="313">
                  <c:v>0.26420475600831073</c:v>
                </c:pt>
                <c:pt idx="314">
                  <c:v>0.20763170640046341</c:v>
                </c:pt>
                <c:pt idx="315">
                  <c:v>0.28010056344808232</c:v>
                </c:pt>
                <c:pt idx="316">
                  <c:v>0.22908336263153706</c:v>
                </c:pt>
                <c:pt idx="317">
                  <c:v>0.22238804934302689</c:v>
                </c:pt>
                <c:pt idx="318">
                  <c:v>0.29221071326264447</c:v>
                </c:pt>
                <c:pt idx="319">
                  <c:v>0.27966209401276432</c:v>
                </c:pt>
                <c:pt idx="320">
                  <c:v>0.27674832785259035</c:v>
                </c:pt>
                <c:pt idx="321">
                  <c:v>0.24065015336023998</c:v>
                </c:pt>
                <c:pt idx="322">
                  <c:v>0.24445111733305358</c:v>
                </c:pt>
                <c:pt idx="323">
                  <c:v>0.24213207772657325</c:v>
                </c:pt>
                <c:pt idx="324">
                  <c:v>0.16834731435923744</c:v>
                </c:pt>
                <c:pt idx="325">
                  <c:v>0.20817684834886202</c:v>
                </c:pt>
                <c:pt idx="326">
                  <c:v>0.27074782464393143</c:v>
                </c:pt>
                <c:pt idx="327">
                  <c:v>0.26271746076029345</c:v>
                </c:pt>
                <c:pt idx="328">
                  <c:v>0.23378515379198844</c:v>
                </c:pt>
                <c:pt idx="329">
                  <c:v>0.35947249476132132</c:v>
                </c:pt>
                <c:pt idx="330">
                  <c:v>0.20181668270285691</c:v>
                </c:pt>
                <c:pt idx="331">
                  <c:v>0.28186207198953916</c:v>
                </c:pt>
                <c:pt idx="332">
                  <c:v>8.5421275291862567E-2</c:v>
                </c:pt>
                <c:pt idx="333">
                  <c:v>0.21249957985554871</c:v>
                </c:pt>
                <c:pt idx="334">
                  <c:v>0.25306582999078331</c:v>
                </c:pt>
                <c:pt idx="335">
                  <c:v>0.25230827474793732</c:v>
                </c:pt>
                <c:pt idx="336">
                  <c:v>0.26823333779128866</c:v>
                </c:pt>
                <c:pt idx="337">
                  <c:v>0.23903847947307291</c:v>
                </c:pt>
                <c:pt idx="338">
                  <c:v>0.32510956416759051</c:v>
                </c:pt>
                <c:pt idx="339">
                  <c:v>0.36016084290503692</c:v>
                </c:pt>
                <c:pt idx="340">
                  <c:v>0.28809792250314359</c:v>
                </c:pt>
                <c:pt idx="341">
                  <c:v>0.34875502783722157</c:v>
                </c:pt>
                <c:pt idx="342">
                  <c:v>0.30768679186431586</c:v>
                </c:pt>
                <c:pt idx="343">
                  <c:v>0.23980373450667294</c:v>
                </c:pt>
                <c:pt idx="344">
                  <c:v>0.22592177359241294</c:v>
                </c:pt>
                <c:pt idx="345">
                  <c:v>0.27411012398353057</c:v>
                </c:pt>
                <c:pt idx="346">
                  <c:v>0.24408039778338064</c:v>
                </c:pt>
                <c:pt idx="347">
                  <c:v>0.33038724693253013</c:v>
                </c:pt>
                <c:pt idx="348">
                  <c:v>0.225033778147055</c:v>
                </c:pt>
                <c:pt idx="349">
                  <c:v>0.19955884047437344</c:v>
                </c:pt>
                <c:pt idx="350">
                  <c:v>0.24733974959835398</c:v>
                </c:pt>
                <c:pt idx="351">
                  <c:v>0.17169226546257091</c:v>
                </c:pt>
                <c:pt idx="352">
                  <c:v>0.2145523076131069</c:v>
                </c:pt>
                <c:pt idx="353">
                  <c:v>0.13004593368880391</c:v>
                </c:pt>
                <c:pt idx="354">
                  <c:v>0.12516406477751968</c:v>
                </c:pt>
                <c:pt idx="355">
                  <c:v>0.26249429925469442</c:v>
                </c:pt>
                <c:pt idx="356">
                  <c:v>0.28359169023241498</c:v>
                </c:pt>
                <c:pt idx="357">
                  <c:v>0.22017863503987917</c:v>
                </c:pt>
                <c:pt idx="358">
                  <c:v>0.23347641257428353</c:v>
                </c:pt>
                <c:pt idx="359">
                  <c:v>0.31894269850489215</c:v>
                </c:pt>
                <c:pt idx="360">
                  <c:v>0.29577350716656631</c:v>
                </c:pt>
                <c:pt idx="361">
                  <c:v>0.2404506923750532</c:v>
                </c:pt>
                <c:pt idx="362">
                  <c:v>0.23270575527127524</c:v>
                </c:pt>
                <c:pt idx="363">
                  <c:v>0.37906233943483114</c:v>
                </c:pt>
                <c:pt idx="364">
                  <c:v>0.44859705195199623</c:v>
                </c:pt>
                <c:pt idx="365">
                  <c:v>0.30362729907158947</c:v>
                </c:pt>
                <c:pt idx="366">
                  <c:v>0.23650407703117771</c:v>
                </c:pt>
                <c:pt idx="367">
                  <c:v>0.26953439956245551</c:v>
                </c:pt>
                <c:pt idx="368">
                  <c:v>0.28603432178164573</c:v>
                </c:pt>
                <c:pt idx="369">
                  <c:v>0.20933471151192173</c:v>
                </c:pt>
                <c:pt idx="370">
                  <c:v>0.23711552947122574</c:v>
                </c:pt>
                <c:pt idx="371">
                  <c:v>0.20774903877995948</c:v>
                </c:pt>
                <c:pt idx="372">
                  <c:v>0.29737158593902063</c:v>
                </c:pt>
                <c:pt idx="373">
                  <c:v>0.30115633864247032</c:v>
                </c:pt>
                <c:pt idx="374">
                  <c:v>0.3533482452367378</c:v>
                </c:pt>
                <c:pt idx="375">
                  <c:v>0.20672290971966559</c:v>
                </c:pt>
                <c:pt idx="376">
                  <c:v>0.36647095239637656</c:v>
                </c:pt>
                <c:pt idx="377">
                  <c:v>0.20366016206832221</c:v>
                </c:pt>
                <c:pt idx="378">
                  <c:v>0.29148202742366164</c:v>
                </c:pt>
                <c:pt idx="379">
                  <c:v>0.40960921911102521</c:v>
                </c:pt>
                <c:pt idx="380">
                  <c:v>0.31218860538104748</c:v>
                </c:pt>
                <c:pt idx="381">
                  <c:v>0.32894018644654188</c:v>
                </c:pt>
                <c:pt idx="382">
                  <c:v>0.29475084413361791</c:v>
                </c:pt>
                <c:pt idx="383">
                  <c:v>0.21977381763468487</c:v>
                </c:pt>
                <c:pt idx="384">
                  <c:v>0.25981886461822423</c:v>
                </c:pt>
                <c:pt idx="385">
                  <c:v>0.30471724499280589</c:v>
                </c:pt>
                <c:pt idx="386">
                  <c:v>0.21154966790802771</c:v>
                </c:pt>
                <c:pt idx="387">
                  <c:v>0.22371552569352868</c:v>
                </c:pt>
                <c:pt idx="388">
                  <c:v>0.30353380409852021</c:v>
                </c:pt>
                <c:pt idx="389">
                  <c:v>0.17466663705370133</c:v>
                </c:pt>
                <c:pt idx="390">
                  <c:v>0.22953225506177199</c:v>
                </c:pt>
                <c:pt idx="391">
                  <c:v>0.2724295462102998</c:v>
                </c:pt>
                <c:pt idx="392">
                  <c:v>0.26959396398935392</c:v>
                </c:pt>
                <c:pt idx="393">
                  <c:v>0.28543376897137585</c:v>
                </c:pt>
                <c:pt idx="394">
                  <c:v>0.12201761477054114</c:v>
                </c:pt>
                <c:pt idx="395">
                  <c:v>0.2742486471762588</c:v>
                </c:pt>
                <c:pt idx="396">
                  <c:v>0.30051330966464418</c:v>
                </c:pt>
                <c:pt idx="397">
                  <c:v>0.25671355488662573</c:v>
                </c:pt>
                <c:pt idx="398">
                  <c:v>0.29944919655035535</c:v>
                </c:pt>
                <c:pt idx="399">
                  <c:v>0.35858160328597827</c:v>
                </c:pt>
                <c:pt idx="400">
                  <c:v>0.23221012023782078</c:v>
                </c:pt>
                <c:pt idx="401">
                  <c:v>0.24324003733648275</c:v>
                </c:pt>
                <c:pt idx="402">
                  <c:v>0.28563128795049431</c:v>
                </c:pt>
                <c:pt idx="403">
                  <c:v>0.354395527504272</c:v>
                </c:pt>
                <c:pt idx="404">
                  <c:v>0.119661873920811</c:v>
                </c:pt>
                <c:pt idx="405">
                  <c:v>0.26323781506369975</c:v>
                </c:pt>
                <c:pt idx="406">
                  <c:v>0.23671441929898659</c:v>
                </c:pt>
                <c:pt idx="407">
                  <c:v>0.35852557185953104</c:v>
                </c:pt>
                <c:pt idx="408">
                  <c:v>0.27037968585174688</c:v>
                </c:pt>
                <c:pt idx="409">
                  <c:v>0.25378200298581682</c:v>
                </c:pt>
                <c:pt idx="410">
                  <c:v>0.26790938793628832</c:v>
                </c:pt>
                <c:pt idx="411">
                  <c:v>0.30852562733607375</c:v>
                </c:pt>
                <c:pt idx="412">
                  <c:v>0.30328386840843108</c:v>
                </c:pt>
                <c:pt idx="413">
                  <c:v>0.13918055192333187</c:v>
                </c:pt>
                <c:pt idx="414">
                  <c:v>0.17964759337776648</c:v>
                </c:pt>
                <c:pt idx="415">
                  <c:v>0.34328168126472391</c:v>
                </c:pt>
                <c:pt idx="416">
                  <c:v>0.26949394058929033</c:v>
                </c:pt>
                <c:pt idx="417">
                  <c:v>0.31581714144211981</c:v>
                </c:pt>
                <c:pt idx="418">
                  <c:v>0.34554931813695833</c:v>
                </c:pt>
                <c:pt idx="419">
                  <c:v>0.26323353365010227</c:v>
                </c:pt>
                <c:pt idx="420">
                  <c:v>0.24735089133548371</c:v>
                </c:pt>
                <c:pt idx="421">
                  <c:v>0.31970747229225738</c:v>
                </c:pt>
                <c:pt idx="422">
                  <c:v>0.32298234235553552</c:v>
                </c:pt>
                <c:pt idx="423">
                  <c:v>0.30769109709812503</c:v>
                </c:pt>
                <c:pt idx="424">
                  <c:v>0.35287877895013664</c:v>
                </c:pt>
                <c:pt idx="425">
                  <c:v>0.35615616865512356</c:v>
                </c:pt>
                <c:pt idx="426">
                  <c:v>0.26988008966681876</c:v>
                </c:pt>
                <c:pt idx="427">
                  <c:v>0.28797443125026589</c:v>
                </c:pt>
                <c:pt idx="428">
                  <c:v>0.25787473557658458</c:v>
                </c:pt>
                <c:pt idx="429">
                  <c:v>0.29162190173612401</c:v>
                </c:pt>
                <c:pt idx="430">
                  <c:v>0.30754668239990207</c:v>
                </c:pt>
                <c:pt idx="431">
                  <c:v>0.27536667261947861</c:v>
                </c:pt>
                <c:pt idx="432">
                  <c:v>0.26921283381927347</c:v>
                </c:pt>
                <c:pt idx="433">
                  <c:v>0.28511385231732556</c:v>
                </c:pt>
                <c:pt idx="434">
                  <c:v>0.21420473768647744</c:v>
                </c:pt>
                <c:pt idx="435">
                  <c:v>0.26371312070076613</c:v>
                </c:pt>
                <c:pt idx="436">
                  <c:v>0.35942954918520797</c:v>
                </c:pt>
                <c:pt idx="437">
                  <c:v>0.28641783022117062</c:v>
                </c:pt>
                <c:pt idx="438">
                  <c:v>0.23832273854558089</c:v>
                </c:pt>
                <c:pt idx="439">
                  <c:v>0.23648501254959772</c:v>
                </c:pt>
                <c:pt idx="440">
                  <c:v>0.27422954454063675</c:v>
                </c:pt>
                <c:pt idx="441">
                  <c:v>0.26308476852657547</c:v>
                </c:pt>
                <c:pt idx="442">
                  <c:v>0.31089198984627725</c:v>
                </c:pt>
                <c:pt idx="443">
                  <c:v>0.24307381580393689</c:v>
                </c:pt>
                <c:pt idx="444">
                  <c:v>0.25925643320957548</c:v>
                </c:pt>
                <c:pt idx="445">
                  <c:v>0.25333262363408532</c:v>
                </c:pt>
                <c:pt idx="446">
                  <c:v>0.23646763841317586</c:v>
                </c:pt>
                <c:pt idx="447">
                  <c:v>0.28426906754206138</c:v>
                </c:pt>
                <c:pt idx="448">
                  <c:v>0.3271935429891803</c:v>
                </c:pt>
                <c:pt idx="449">
                  <c:v>0.27902483298030645</c:v>
                </c:pt>
                <c:pt idx="450">
                  <c:v>0.34609497792025862</c:v>
                </c:pt>
                <c:pt idx="451">
                  <c:v>0.29815311124462401</c:v>
                </c:pt>
                <c:pt idx="452">
                  <c:v>0.37862067130449961</c:v>
                </c:pt>
                <c:pt idx="453">
                  <c:v>0.23218657077196056</c:v>
                </c:pt>
                <c:pt idx="454">
                  <c:v>0.32847844765170087</c:v>
                </c:pt>
                <c:pt idx="455">
                  <c:v>0.30313505230916343</c:v>
                </c:pt>
                <c:pt idx="456">
                  <c:v>0.27730043756398837</c:v>
                </c:pt>
                <c:pt idx="457">
                  <c:v>0.29748301737568883</c:v>
                </c:pt>
                <c:pt idx="458">
                  <c:v>0.29512812376025355</c:v>
                </c:pt>
                <c:pt idx="459">
                  <c:v>0.29562634139024929</c:v>
                </c:pt>
                <c:pt idx="460">
                  <c:v>0.33318896541380633</c:v>
                </c:pt>
                <c:pt idx="461">
                  <c:v>0.38730399036675422</c:v>
                </c:pt>
                <c:pt idx="462">
                  <c:v>0.19070529711453121</c:v>
                </c:pt>
                <c:pt idx="463">
                  <c:v>0.35351396329930601</c:v>
                </c:pt>
                <c:pt idx="464">
                  <c:v>0.31938451821099267</c:v>
                </c:pt>
                <c:pt idx="465">
                  <c:v>0.30148016629949487</c:v>
                </c:pt>
                <c:pt idx="466">
                  <c:v>0.27150156519998686</c:v>
                </c:pt>
                <c:pt idx="467">
                  <c:v>0.18120846078504468</c:v>
                </c:pt>
                <c:pt idx="468">
                  <c:v>0.36738230115960901</c:v>
                </c:pt>
                <c:pt idx="469">
                  <c:v>0.24066887929636194</c:v>
                </c:pt>
                <c:pt idx="470">
                  <c:v>0.29487727975983979</c:v>
                </c:pt>
                <c:pt idx="471">
                  <c:v>0.20235475567733224</c:v>
                </c:pt>
                <c:pt idx="472">
                  <c:v>0.18178888812654695</c:v>
                </c:pt>
                <c:pt idx="473">
                  <c:v>0.35962760158638818</c:v>
                </c:pt>
                <c:pt idx="474">
                  <c:v>0.38778666019975272</c:v>
                </c:pt>
                <c:pt idx="475">
                  <c:v>0.26489215020485962</c:v>
                </c:pt>
                <c:pt idx="476">
                  <c:v>0.28896953762275462</c:v>
                </c:pt>
                <c:pt idx="477">
                  <c:v>0.30749805874136327</c:v>
                </c:pt>
                <c:pt idx="478">
                  <c:v>0.24052321414858963</c:v>
                </c:pt>
                <c:pt idx="479">
                  <c:v>0.22792406955015576</c:v>
                </c:pt>
                <c:pt idx="480">
                  <c:v>0.29504191380196537</c:v>
                </c:pt>
                <c:pt idx="481">
                  <c:v>0.22989921407504271</c:v>
                </c:pt>
                <c:pt idx="482">
                  <c:v>0.20300559145451672</c:v>
                </c:pt>
                <c:pt idx="483">
                  <c:v>0.27492368075584767</c:v>
                </c:pt>
                <c:pt idx="484">
                  <c:v>0.23780044056178659</c:v>
                </c:pt>
                <c:pt idx="485">
                  <c:v>0.38290582117796007</c:v>
                </c:pt>
                <c:pt idx="486">
                  <c:v>0.33899826441962744</c:v>
                </c:pt>
                <c:pt idx="487">
                  <c:v>0.21836172371037321</c:v>
                </c:pt>
                <c:pt idx="488">
                  <c:v>0.30835563561933238</c:v>
                </c:pt>
                <c:pt idx="489">
                  <c:v>0.27733751859172623</c:v>
                </c:pt>
                <c:pt idx="490">
                  <c:v>0.28329404847973055</c:v>
                </c:pt>
                <c:pt idx="491">
                  <c:v>0.35406304898087382</c:v>
                </c:pt>
                <c:pt idx="492">
                  <c:v>0.35430893805679881</c:v>
                </c:pt>
                <c:pt idx="493">
                  <c:v>0.34288385241137659</c:v>
                </c:pt>
                <c:pt idx="494">
                  <c:v>0.2766989477932143</c:v>
                </c:pt>
                <c:pt idx="495">
                  <c:v>0.25464811525675535</c:v>
                </c:pt>
                <c:pt idx="496">
                  <c:v>0.32019448552654384</c:v>
                </c:pt>
                <c:pt idx="497">
                  <c:v>0.26656123645638924</c:v>
                </c:pt>
                <c:pt idx="498">
                  <c:v>0.32663061564211482</c:v>
                </c:pt>
                <c:pt idx="499">
                  <c:v>0.15739350481182673</c:v>
                </c:pt>
              </c:numCache>
            </c:numRef>
          </c:xVal>
          <c:yVal>
            <c:numRef>
              <c:f>'A-H-A A'!$K$3:$K$502</c:f>
              <c:numCache>
                <c:formatCode>General</c:formatCode>
                <c:ptCount val="500"/>
                <c:pt idx="0">
                  <c:v>0.37710753020657728</c:v>
                </c:pt>
                <c:pt idx="1">
                  <c:v>0.27861606502993891</c:v>
                </c:pt>
                <c:pt idx="2">
                  <c:v>0.41294542490075381</c:v>
                </c:pt>
                <c:pt idx="3">
                  <c:v>0.37072899094284861</c:v>
                </c:pt>
                <c:pt idx="4">
                  <c:v>0.25304414710255868</c:v>
                </c:pt>
                <c:pt idx="5">
                  <c:v>0.38259674939702942</c:v>
                </c:pt>
                <c:pt idx="6">
                  <c:v>0.10011102387559602</c:v>
                </c:pt>
                <c:pt idx="7">
                  <c:v>0.28995835957541238</c:v>
                </c:pt>
                <c:pt idx="8">
                  <c:v>0.40174219518330018</c:v>
                </c:pt>
                <c:pt idx="9">
                  <c:v>0.25139868996955567</c:v>
                </c:pt>
                <c:pt idx="10">
                  <c:v>0.25224965081763479</c:v>
                </c:pt>
                <c:pt idx="11">
                  <c:v>0.30156228242315897</c:v>
                </c:pt>
                <c:pt idx="12">
                  <c:v>0.35538626325761724</c:v>
                </c:pt>
                <c:pt idx="13">
                  <c:v>0.54626616751815749</c:v>
                </c:pt>
                <c:pt idx="14">
                  <c:v>0.21958141512908724</c:v>
                </c:pt>
                <c:pt idx="15">
                  <c:v>0.38561929144253432</c:v>
                </c:pt>
                <c:pt idx="16">
                  <c:v>0.38430287441134398</c:v>
                </c:pt>
                <c:pt idx="17">
                  <c:v>0.33918097950918169</c:v>
                </c:pt>
                <c:pt idx="18">
                  <c:v>0.1421592863248374</c:v>
                </c:pt>
                <c:pt idx="19">
                  <c:v>0.60668560595609078</c:v>
                </c:pt>
                <c:pt idx="20">
                  <c:v>0.30897325248679514</c:v>
                </c:pt>
                <c:pt idx="21">
                  <c:v>0.28744132488952828</c:v>
                </c:pt>
                <c:pt idx="22">
                  <c:v>0.33118645566474919</c:v>
                </c:pt>
                <c:pt idx="23">
                  <c:v>0.14396780592579791</c:v>
                </c:pt>
                <c:pt idx="24">
                  <c:v>0.41589687183499363</c:v>
                </c:pt>
                <c:pt idx="25">
                  <c:v>0.16133759766764938</c:v>
                </c:pt>
                <c:pt idx="26">
                  <c:v>0.44654154897787268</c:v>
                </c:pt>
                <c:pt idx="27">
                  <c:v>0.5380942039375427</c:v>
                </c:pt>
                <c:pt idx="28">
                  <c:v>0.29278628142968416</c:v>
                </c:pt>
                <c:pt idx="29">
                  <c:v>0.29569646331156607</c:v>
                </c:pt>
                <c:pt idx="30">
                  <c:v>0.26773334517417524</c:v>
                </c:pt>
                <c:pt idx="31">
                  <c:v>0.23645816454677487</c:v>
                </c:pt>
                <c:pt idx="32">
                  <c:v>0.30127580303860302</c:v>
                </c:pt>
                <c:pt idx="33">
                  <c:v>7.8397977019466755E-2</c:v>
                </c:pt>
                <c:pt idx="34">
                  <c:v>0.14852539104028906</c:v>
                </c:pt>
                <c:pt idx="35">
                  <c:v>0.10936516008400417</c:v>
                </c:pt>
                <c:pt idx="36">
                  <c:v>0.39431083247229443</c:v>
                </c:pt>
                <c:pt idx="37">
                  <c:v>0.33612169538909226</c:v>
                </c:pt>
                <c:pt idx="38">
                  <c:v>0.30247148732898255</c:v>
                </c:pt>
                <c:pt idx="39">
                  <c:v>0.32640234650666938</c:v>
                </c:pt>
                <c:pt idx="40">
                  <c:v>0.36325982109106331</c:v>
                </c:pt>
                <c:pt idx="41">
                  <c:v>0.24674765688132877</c:v>
                </c:pt>
                <c:pt idx="42">
                  <c:v>0.13766960167120273</c:v>
                </c:pt>
                <c:pt idx="43">
                  <c:v>0.21481368040238136</c:v>
                </c:pt>
                <c:pt idx="44">
                  <c:v>0.39637644582296089</c:v>
                </c:pt>
                <c:pt idx="45">
                  <c:v>0.32368288225263225</c:v>
                </c:pt>
                <c:pt idx="46">
                  <c:v>0.25836595594594564</c:v>
                </c:pt>
                <c:pt idx="47">
                  <c:v>0.44153149250838686</c:v>
                </c:pt>
                <c:pt idx="48">
                  <c:v>0.11096003843111933</c:v>
                </c:pt>
                <c:pt idx="49">
                  <c:v>0.26014869431763382</c:v>
                </c:pt>
                <c:pt idx="50">
                  <c:v>0.42236473058136731</c:v>
                </c:pt>
                <c:pt idx="51">
                  <c:v>0.33486775013251441</c:v>
                </c:pt>
                <c:pt idx="52">
                  <c:v>0.26215030393832067</c:v>
                </c:pt>
                <c:pt idx="53">
                  <c:v>0.29182373304833031</c:v>
                </c:pt>
                <c:pt idx="54">
                  <c:v>0.23139376624999083</c:v>
                </c:pt>
                <c:pt idx="55">
                  <c:v>0.68890301161092771</c:v>
                </c:pt>
                <c:pt idx="56">
                  <c:v>0.19790920523061714</c:v>
                </c:pt>
                <c:pt idx="57">
                  <c:v>0.19408875803900066</c:v>
                </c:pt>
                <c:pt idx="58">
                  <c:v>0.22356101114402291</c:v>
                </c:pt>
                <c:pt idx="59">
                  <c:v>9.9160477822002727E-2</c:v>
                </c:pt>
                <c:pt idx="60">
                  <c:v>0.40415176290006088</c:v>
                </c:pt>
                <c:pt idx="61">
                  <c:v>0.49715333368365988</c:v>
                </c:pt>
                <c:pt idx="62">
                  <c:v>0.48058166491035942</c:v>
                </c:pt>
                <c:pt idx="63">
                  <c:v>0.30281495041729001</c:v>
                </c:pt>
                <c:pt idx="64">
                  <c:v>0.43985453597275403</c:v>
                </c:pt>
                <c:pt idx="65">
                  <c:v>0.50742185347855528</c:v>
                </c:pt>
                <c:pt idx="66">
                  <c:v>0.37157472429380939</c:v>
                </c:pt>
                <c:pt idx="67">
                  <c:v>0.3435378920018059</c:v>
                </c:pt>
                <c:pt idx="68">
                  <c:v>0.23443436567859041</c:v>
                </c:pt>
                <c:pt idx="69">
                  <c:v>0.27432044836050884</c:v>
                </c:pt>
                <c:pt idx="70">
                  <c:v>0.15726154437891243</c:v>
                </c:pt>
                <c:pt idx="71">
                  <c:v>0.46925455551652079</c:v>
                </c:pt>
                <c:pt idx="72">
                  <c:v>0.44941404448651029</c:v>
                </c:pt>
                <c:pt idx="73">
                  <c:v>0.23812151047827818</c:v>
                </c:pt>
                <c:pt idx="74">
                  <c:v>0.18797837471308976</c:v>
                </c:pt>
                <c:pt idx="75">
                  <c:v>0.44896456175774391</c:v>
                </c:pt>
                <c:pt idx="76">
                  <c:v>0.40875359665180133</c:v>
                </c:pt>
                <c:pt idx="77">
                  <c:v>0.35534473180401405</c:v>
                </c:pt>
                <c:pt idx="78">
                  <c:v>0.51743403562566759</c:v>
                </c:pt>
                <c:pt idx="79">
                  <c:v>0.40910662413978788</c:v>
                </c:pt>
                <c:pt idx="80">
                  <c:v>0.58586215261160257</c:v>
                </c:pt>
                <c:pt idx="81">
                  <c:v>0.1966589843128389</c:v>
                </c:pt>
                <c:pt idx="82">
                  <c:v>0.47681351775402114</c:v>
                </c:pt>
                <c:pt idx="83">
                  <c:v>0.2461843012195683</c:v>
                </c:pt>
                <c:pt idx="84">
                  <c:v>8.1350927824638403E-2</c:v>
                </c:pt>
                <c:pt idx="85">
                  <c:v>0.30567722873627962</c:v>
                </c:pt>
                <c:pt idx="86">
                  <c:v>0.31334527094777515</c:v>
                </c:pt>
                <c:pt idx="87">
                  <c:v>0.39295056429351188</c:v>
                </c:pt>
                <c:pt idx="88">
                  <c:v>0.22617149894131228</c:v>
                </c:pt>
                <c:pt idx="89">
                  <c:v>0.53400283792439862</c:v>
                </c:pt>
                <c:pt idx="90">
                  <c:v>0.34989622421090738</c:v>
                </c:pt>
                <c:pt idx="91">
                  <c:v>0.31966247471355791</c:v>
                </c:pt>
                <c:pt idx="92">
                  <c:v>0.43729030184448436</c:v>
                </c:pt>
                <c:pt idx="93">
                  <c:v>0.38121496810603533</c:v>
                </c:pt>
                <c:pt idx="94">
                  <c:v>0.32858427793887734</c:v>
                </c:pt>
                <c:pt idx="95">
                  <c:v>0.22927628064946579</c:v>
                </c:pt>
                <c:pt idx="96">
                  <c:v>0.32822796310077518</c:v>
                </c:pt>
                <c:pt idx="97">
                  <c:v>0.30774738371637755</c:v>
                </c:pt>
                <c:pt idx="98">
                  <c:v>0.17028087989273091</c:v>
                </c:pt>
                <c:pt idx="99">
                  <c:v>0.42250894530490307</c:v>
                </c:pt>
                <c:pt idx="100">
                  <c:v>0.47582872157526207</c:v>
                </c:pt>
                <c:pt idx="101">
                  <c:v>0.19448013913823342</c:v>
                </c:pt>
                <c:pt idx="102">
                  <c:v>0.32537686815126976</c:v>
                </c:pt>
                <c:pt idx="103">
                  <c:v>0.45872266230698738</c:v>
                </c:pt>
                <c:pt idx="104">
                  <c:v>0.45563285708691026</c:v>
                </c:pt>
                <c:pt idx="105">
                  <c:v>0.29264126635026838</c:v>
                </c:pt>
                <c:pt idx="106">
                  <c:v>0.47143898610960544</c:v>
                </c:pt>
                <c:pt idx="107">
                  <c:v>0.3278968055806486</c:v>
                </c:pt>
                <c:pt idx="108">
                  <c:v>0.31075892579179232</c:v>
                </c:pt>
                <c:pt idx="109">
                  <c:v>0.4220711620874254</c:v>
                </c:pt>
                <c:pt idx="110">
                  <c:v>0.12134113128653125</c:v>
                </c:pt>
                <c:pt idx="111">
                  <c:v>0.34151094703787616</c:v>
                </c:pt>
                <c:pt idx="112">
                  <c:v>0.27159490534865077</c:v>
                </c:pt>
                <c:pt idx="113">
                  <c:v>0.37083647762579225</c:v>
                </c:pt>
                <c:pt idx="114">
                  <c:v>0.29599576460742438</c:v>
                </c:pt>
                <c:pt idx="115">
                  <c:v>0.36528843506399683</c:v>
                </c:pt>
                <c:pt idx="116">
                  <c:v>0.21424255817249643</c:v>
                </c:pt>
                <c:pt idx="117">
                  <c:v>0.36704528660805591</c:v>
                </c:pt>
                <c:pt idx="118">
                  <c:v>0.17675857844817253</c:v>
                </c:pt>
                <c:pt idx="119">
                  <c:v>0.48386955029349332</c:v>
                </c:pt>
                <c:pt idx="120">
                  <c:v>0.42124226961550582</c:v>
                </c:pt>
                <c:pt idx="121">
                  <c:v>0.31974627431921004</c:v>
                </c:pt>
                <c:pt idx="122">
                  <c:v>0.52886498317506858</c:v>
                </c:pt>
                <c:pt idx="123">
                  <c:v>5.4122636492129533E-2</c:v>
                </c:pt>
                <c:pt idx="124">
                  <c:v>0.32608158393413994</c:v>
                </c:pt>
                <c:pt idx="125">
                  <c:v>0.29279172610504911</c:v>
                </c:pt>
                <c:pt idx="126">
                  <c:v>0.32553780620738682</c:v>
                </c:pt>
                <c:pt idx="127">
                  <c:v>0.45875694676423395</c:v>
                </c:pt>
                <c:pt idx="128">
                  <c:v>0.38334686842197907</c:v>
                </c:pt>
                <c:pt idx="129">
                  <c:v>0.30668921735913202</c:v>
                </c:pt>
                <c:pt idx="130">
                  <c:v>0.28325580579830112</c:v>
                </c:pt>
                <c:pt idx="131">
                  <c:v>0.35148348435921439</c:v>
                </c:pt>
                <c:pt idx="132">
                  <c:v>-7.8607876673798788E-2</c:v>
                </c:pt>
                <c:pt idx="133">
                  <c:v>0.29877791748007398</c:v>
                </c:pt>
                <c:pt idx="134">
                  <c:v>0.57443659060050301</c:v>
                </c:pt>
                <c:pt idx="135">
                  <c:v>0.25555085414870476</c:v>
                </c:pt>
                <c:pt idx="136">
                  <c:v>0.23987804045295091</c:v>
                </c:pt>
                <c:pt idx="137">
                  <c:v>0.23379726757052152</c:v>
                </c:pt>
                <c:pt idx="138">
                  <c:v>0.32741330462137247</c:v>
                </c:pt>
                <c:pt idx="139">
                  <c:v>0.43318900799630061</c:v>
                </c:pt>
                <c:pt idx="140">
                  <c:v>0.35381576546523574</c:v>
                </c:pt>
                <c:pt idx="141">
                  <c:v>0.24037899085323344</c:v>
                </c:pt>
                <c:pt idx="142">
                  <c:v>0.50796893213300964</c:v>
                </c:pt>
                <c:pt idx="143">
                  <c:v>0.43621443631187423</c:v>
                </c:pt>
                <c:pt idx="144">
                  <c:v>0.30254754752112911</c:v>
                </c:pt>
                <c:pt idx="145">
                  <c:v>0.25846198108040236</c:v>
                </c:pt>
                <c:pt idx="146">
                  <c:v>0.45281982200241294</c:v>
                </c:pt>
                <c:pt idx="147">
                  <c:v>0.2632465345394413</c:v>
                </c:pt>
                <c:pt idx="148">
                  <c:v>0.26055316688824748</c:v>
                </c:pt>
                <c:pt idx="149">
                  <c:v>0.21785064018823574</c:v>
                </c:pt>
                <c:pt idx="150">
                  <c:v>0.26685442126034864</c:v>
                </c:pt>
                <c:pt idx="151">
                  <c:v>0.26186768414963196</c:v>
                </c:pt>
                <c:pt idx="152">
                  <c:v>0.5721884829567575</c:v>
                </c:pt>
                <c:pt idx="153">
                  <c:v>0.24347794615248619</c:v>
                </c:pt>
                <c:pt idx="154">
                  <c:v>0.3312495329703361</c:v>
                </c:pt>
                <c:pt idx="155">
                  <c:v>0.35397008385043266</c:v>
                </c:pt>
                <c:pt idx="156">
                  <c:v>0.23584687953338759</c:v>
                </c:pt>
                <c:pt idx="157">
                  <c:v>0.2666294182723068</c:v>
                </c:pt>
                <c:pt idx="158">
                  <c:v>0.36353245522003486</c:v>
                </c:pt>
                <c:pt idx="159">
                  <c:v>8.5883277255905263E-2</c:v>
                </c:pt>
                <c:pt idx="160">
                  <c:v>0.47912290945470987</c:v>
                </c:pt>
                <c:pt idx="161">
                  <c:v>0.32177618642586064</c:v>
                </c:pt>
                <c:pt idx="162">
                  <c:v>0.35104030643461931</c:v>
                </c:pt>
                <c:pt idx="163">
                  <c:v>0.26558034566576638</c:v>
                </c:pt>
                <c:pt idx="164">
                  <c:v>0.33227896330920187</c:v>
                </c:pt>
                <c:pt idx="165">
                  <c:v>0.28556262187837217</c:v>
                </c:pt>
                <c:pt idx="166">
                  <c:v>0.3978355102663898</c:v>
                </c:pt>
                <c:pt idx="167">
                  <c:v>0.17048251092447445</c:v>
                </c:pt>
                <c:pt idx="168">
                  <c:v>0.44258074569151296</c:v>
                </c:pt>
                <c:pt idx="169">
                  <c:v>0.31914427635625942</c:v>
                </c:pt>
                <c:pt idx="170">
                  <c:v>0.41465607443339275</c:v>
                </c:pt>
                <c:pt idx="171">
                  <c:v>0.42738010301109608</c:v>
                </c:pt>
                <c:pt idx="172">
                  <c:v>0.232522638720085</c:v>
                </c:pt>
                <c:pt idx="173">
                  <c:v>0.40155263889663306</c:v>
                </c:pt>
                <c:pt idx="174">
                  <c:v>0.41716331361594838</c:v>
                </c:pt>
                <c:pt idx="175">
                  <c:v>0.15846731307214165</c:v>
                </c:pt>
                <c:pt idx="176">
                  <c:v>0.35773644654841824</c:v>
                </c:pt>
                <c:pt idx="177">
                  <c:v>0.43774999940976406</c:v>
                </c:pt>
                <c:pt idx="178">
                  <c:v>0.28012734065576739</c:v>
                </c:pt>
                <c:pt idx="179">
                  <c:v>0.19339096646580234</c:v>
                </c:pt>
                <c:pt idx="180">
                  <c:v>0.10278483746837352</c:v>
                </c:pt>
                <c:pt idx="181">
                  <c:v>0.4538433859881188</c:v>
                </c:pt>
                <c:pt idx="182">
                  <c:v>0.31435547488661553</c:v>
                </c:pt>
                <c:pt idx="183">
                  <c:v>0.29485078675384141</c:v>
                </c:pt>
                <c:pt idx="184">
                  <c:v>0.23508946325735294</c:v>
                </c:pt>
                <c:pt idx="185">
                  <c:v>0.34948520665073157</c:v>
                </c:pt>
                <c:pt idx="186">
                  <c:v>0.21643493588065352</c:v>
                </c:pt>
                <c:pt idx="187">
                  <c:v>0.24643537792011591</c:v>
                </c:pt>
                <c:pt idx="188">
                  <c:v>0.59401125155538015</c:v>
                </c:pt>
                <c:pt idx="189">
                  <c:v>0.35646795004203158</c:v>
                </c:pt>
                <c:pt idx="190">
                  <c:v>0.21336717721060042</c:v>
                </c:pt>
                <c:pt idx="191">
                  <c:v>0.17100769492051737</c:v>
                </c:pt>
                <c:pt idx="192">
                  <c:v>0.33430974138891173</c:v>
                </c:pt>
                <c:pt idx="193">
                  <c:v>0.40679028177223342</c:v>
                </c:pt>
                <c:pt idx="194">
                  <c:v>0.27161048687955608</c:v>
                </c:pt>
                <c:pt idx="195">
                  <c:v>0.26450570668206658</c:v>
                </c:pt>
                <c:pt idx="196">
                  <c:v>0.15563213234895196</c:v>
                </c:pt>
                <c:pt idx="197">
                  <c:v>0.19633514617595171</c:v>
                </c:pt>
                <c:pt idx="198">
                  <c:v>0.32011414990646114</c:v>
                </c:pt>
                <c:pt idx="199">
                  <c:v>0.28463569748000384</c:v>
                </c:pt>
                <c:pt idx="200">
                  <c:v>0.28357212394830839</c:v>
                </c:pt>
                <c:pt idx="201">
                  <c:v>0.16315876214767738</c:v>
                </c:pt>
                <c:pt idx="202">
                  <c:v>0.27891701225244925</c:v>
                </c:pt>
                <c:pt idx="203">
                  <c:v>0.24068918366673894</c:v>
                </c:pt>
                <c:pt idx="204">
                  <c:v>0.19554587968516254</c:v>
                </c:pt>
                <c:pt idx="205">
                  <c:v>0.33646743197620543</c:v>
                </c:pt>
                <c:pt idx="206">
                  <c:v>0.37560870593369683</c:v>
                </c:pt>
                <c:pt idx="207">
                  <c:v>0.45968379987824687</c:v>
                </c:pt>
                <c:pt idx="208">
                  <c:v>0.14040881340412478</c:v>
                </c:pt>
                <c:pt idx="209">
                  <c:v>0.35775951584296151</c:v>
                </c:pt>
                <c:pt idx="210">
                  <c:v>9.9371691377320936E-2</c:v>
                </c:pt>
                <c:pt idx="211">
                  <c:v>0.36658863924675478</c:v>
                </c:pt>
                <c:pt idx="212">
                  <c:v>0.49528504877330415</c:v>
                </c:pt>
                <c:pt idx="213">
                  <c:v>0.27288574122952641</c:v>
                </c:pt>
                <c:pt idx="214">
                  <c:v>0.34532618813189675</c:v>
                </c:pt>
                <c:pt idx="215">
                  <c:v>0.17232476113820672</c:v>
                </c:pt>
                <c:pt idx="216">
                  <c:v>0.39453918542512956</c:v>
                </c:pt>
                <c:pt idx="217">
                  <c:v>0.22962368894924318</c:v>
                </c:pt>
                <c:pt idx="218">
                  <c:v>0.42368144807652064</c:v>
                </c:pt>
                <c:pt idx="219">
                  <c:v>0.27409740578618924</c:v>
                </c:pt>
                <c:pt idx="220">
                  <c:v>0.35767076190956776</c:v>
                </c:pt>
                <c:pt idx="221">
                  <c:v>0.30369393715112425</c:v>
                </c:pt>
                <c:pt idx="222">
                  <c:v>0.28369964914805934</c:v>
                </c:pt>
                <c:pt idx="223">
                  <c:v>0.17174833744481627</c:v>
                </c:pt>
                <c:pt idx="224">
                  <c:v>0.24874278716421264</c:v>
                </c:pt>
                <c:pt idx="225">
                  <c:v>0.37119772287664282</c:v>
                </c:pt>
                <c:pt idx="226">
                  <c:v>0.46022345466354619</c:v>
                </c:pt>
                <c:pt idx="227">
                  <c:v>0.16458504254153344</c:v>
                </c:pt>
                <c:pt idx="228">
                  <c:v>0.37270742442005955</c:v>
                </c:pt>
                <c:pt idx="229">
                  <c:v>0.25201265709798082</c:v>
                </c:pt>
                <c:pt idx="230">
                  <c:v>0.47741091826489368</c:v>
                </c:pt>
                <c:pt idx="231">
                  <c:v>0.34173334812077033</c:v>
                </c:pt>
                <c:pt idx="232">
                  <c:v>0.4740492956225838</c:v>
                </c:pt>
                <c:pt idx="233">
                  <c:v>0.50710709595431458</c:v>
                </c:pt>
                <c:pt idx="234">
                  <c:v>0.34288406548273842</c:v>
                </c:pt>
                <c:pt idx="235">
                  <c:v>0.56378299100101559</c:v>
                </c:pt>
                <c:pt idx="236">
                  <c:v>0.50671490543639097</c:v>
                </c:pt>
                <c:pt idx="237">
                  <c:v>0.36683015528523172</c:v>
                </c:pt>
                <c:pt idx="238">
                  <c:v>0.21293263196358705</c:v>
                </c:pt>
                <c:pt idx="239">
                  <c:v>0.22485184828510707</c:v>
                </c:pt>
                <c:pt idx="240">
                  <c:v>0.46153687878565963</c:v>
                </c:pt>
                <c:pt idx="241">
                  <c:v>0.51171538952512852</c:v>
                </c:pt>
                <c:pt idx="242">
                  <c:v>1.3253070919612163E-2</c:v>
                </c:pt>
                <c:pt idx="243">
                  <c:v>0.52853115240052662</c:v>
                </c:pt>
                <c:pt idx="244">
                  <c:v>9.0487233905466383E-2</c:v>
                </c:pt>
                <c:pt idx="245">
                  <c:v>0.31676917091987455</c:v>
                </c:pt>
                <c:pt idx="246">
                  <c:v>0.375385753981127</c:v>
                </c:pt>
                <c:pt idx="247">
                  <c:v>0.52450432298230776</c:v>
                </c:pt>
                <c:pt idx="248">
                  <c:v>0.39207735575256947</c:v>
                </c:pt>
                <c:pt idx="249">
                  <c:v>0.44482291975941457</c:v>
                </c:pt>
                <c:pt idx="250">
                  <c:v>0.34745374466055096</c:v>
                </c:pt>
                <c:pt idx="251">
                  <c:v>0.25188661320178668</c:v>
                </c:pt>
                <c:pt idx="252">
                  <c:v>0.40136236095343614</c:v>
                </c:pt>
                <c:pt idx="253">
                  <c:v>0.30483683555612934</c:v>
                </c:pt>
                <c:pt idx="254">
                  <c:v>0.50787178595485349</c:v>
                </c:pt>
                <c:pt idx="255">
                  <c:v>0.4466989880168743</c:v>
                </c:pt>
                <c:pt idx="256">
                  <c:v>0.56026993833459671</c:v>
                </c:pt>
                <c:pt idx="257">
                  <c:v>0.33774706990810882</c:v>
                </c:pt>
                <c:pt idx="258">
                  <c:v>0.37782511671318608</c:v>
                </c:pt>
                <c:pt idx="259">
                  <c:v>0.28272281703634788</c:v>
                </c:pt>
                <c:pt idx="260">
                  <c:v>0.27882872081715765</c:v>
                </c:pt>
                <c:pt idx="261">
                  <c:v>0.42036736449770695</c:v>
                </c:pt>
                <c:pt idx="262">
                  <c:v>0.28065674830401782</c:v>
                </c:pt>
                <c:pt idx="263">
                  <c:v>0.41483713188259058</c:v>
                </c:pt>
                <c:pt idx="264">
                  <c:v>0.45991085768151158</c:v>
                </c:pt>
                <c:pt idx="265">
                  <c:v>0.25040879759661339</c:v>
                </c:pt>
                <c:pt idx="266">
                  <c:v>0.29292749095639281</c:v>
                </c:pt>
                <c:pt idx="267">
                  <c:v>0.37429613195617911</c:v>
                </c:pt>
                <c:pt idx="268">
                  <c:v>0.46643241786308087</c:v>
                </c:pt>
                <c:pt idx="269">
                  <c:v>0.51261080055726149</c:v>
                </c:pt>
                <c:pt idx="270">
                  <c:v>0.47021495901520582</c:v>
                </c:pt>
                <c:pt idx="271">
                  <c:v>0.34093580102643262</c:v>
                </c:pt>
                <c:pt idx="272">
                  <c:v>0.34659914777681078</c:v>
                </c:pt>
                <c:pt idx="273">
                  <c:v>0.26016354436374667</c:v>
                </c:pt>
                <c:pt idx="274">
                  <c:v>0.25165718549670013</c:v>
                </c:pt>
                <c:pt idx="275">
                  <c:v>0.28230379220227547</c:v>
                </c:pt>
                <c:pt idx="276">
                  <c:v>0.3952285898019598</c:v>
                </c:pt>
                <c:pt idx="277">
                  <c:v>0.43335528942967316</c:v>
                </c:pt>
                <c:pt idx="278">
                  <c:v>0.48471200399781</c:v>
                </c:pt>
                <c:pt idx="279">
                  <c:v>0.1600512953450817</c:v>
                </c:pt>
                <c:pt idx="280">
                  <c:v>0.32570806909603112</c:v>
                </c:pt>
                <c:pt idx="281">
                  <c:v>0.19202736416066998</c:v>
                </c:pt>
                <c:pt idx="282">
                  <c:v>0.41420295391794254</c:v>
                </c:pt>
                <c:pt idx="283">
                  <c:v>0.36332918235188655</c:v>
                </c:pt>
                <c:pt idx="284">
                  <c:v>0.18059838401151254</c:v>
                </c:pt>
                <c:pt idx="285">
                  <c:v>0.33355422110810401</c:v>
                </c:pt>
                <c:pt idx="286">
                  <c:v>0.11556870405231159</c:v>
                </c:pt>
                <c:pt idx="287">
                  <c:v>0.42306657366591988</c:v>
                </c:pt>
                <c:pt idx="288">
                  <c:v>0.33895657146626851</c:v>
                </c:pt>
                <c:pt idx="289">
                  <c:v>0.32263044383107181</c:v>
                </c:pt>
                <c:pt idx="290">
                  <c:v>0.34367453067519305</c:v>
                </c:pt>
                <c:pt idx="291">
                  <c:v>0.24156070941095342</c:v>
                </c:pt>
                <c:pt idx="292">
                  <c:v>0.29839833973697338</c:v>
                </c:pt>
                <c:pt idx="293">
                  <c:v>0.36575437523673038</c:v>
                </c:pt>
                <c:pt idx="294">
                  <c:v>0.29946529073268552</c:v>
                </c:pt>
                <c:pt idx="295">
                  <c:v>0.27567149861024282</c:v>
                </c:pt>
                <c:pt idx="296">
                  <c:v>0.32183084180426419</c:v>
                </c:pt>
                <c:pt idx="297">
                  <c:v>0.41398194799678878</c:v>
                </c:pt>
                <c:pt idx="298">
                  <c:v>0.25375037218223628</c:v>
                </c:pt>
                <c:pt idx="299">
                  <c:v>0.3988514233359583</c:v>
                </c:pt>
                <c:pt idx="300">
                  <c:v>0.12146464818897278</c:v>
                </c:pt>
                <c:pt idx="301">
                  <c:v>0.2842527348671488</c:v>
                </c:pt>
                <c:pt idx="302">
                  <c:v>0.40534254225010935</c:v>
                </c:pt>
                <c:pt idx="303">
                  <c:v>0.38646402267180152</c:v>
                </c:pt>
                <c:pt idx="304">
                  <c:v>0.48425254033683285</c:v>
                </c:pt>
                <c:pt idx="305">
                  <c:v>0.33095918778670613</c:v>
                </c:pt>
                <c:pt idx="306">
                  <c:v>0.26117334626702676</c:v>
                </c:pt>
                <c:pt idx="307">
                  <c:v>3.9005647278911662E-2</c:v>
                </c:pt>
                <c:pt idx="308">
                  <c:v>0.32913500692894432</c:v>
                </c:pt>
                <c:pt idx="309">
                  <c:v>0.39267616262349447</c:v>
                </c:pt>
                <c:pt idx="310">
                  <c:v>0.29062573882214532</c:v>
                </c:pt>
                <c:pt idx="311">
                  <c:v>0.51510866121093557</c:v>
                </c:pt>
                <c:pt idx="312">
                  <c:v>0.35896718512415643</c:v>
                </c:pt>
                <c:pt idx="313">
                  <c:v>0.39790920688022963</c:v>
                </c:pt>
                <c:pt idx="314">
                  <c:v>0.42402239847517997</c:v>
                </c:pt>
                <c:pt idx="315">
                  <c:v>0.12945110199821747</c:v>
                </c:pt>
                <c:pt idx="316">
                  <c:v>0.33915314271041042</c:v>
                </c:pt>
                <c:pt idx="317">
                  <c:v>0.41022032231499855</c:v>
                </c:pt>
                <c:pt idx="318">
                  <c:v>0.26372300098730495</c:v>
                </c:pt>
                <c:pt idx="319">
                  <c:v>0.21323688916899827</c:v>
                </c:pt>
                <c:pt idx="320">
                  <c:v>0.19911650089347299</c:v>
                </c:pt>
                <c:pt idx="321">
                  <c:v>0.22061274810429973</c:v>
                </c:pt>
                <c:pt idx="322">
                  <c:v>0.44723883560742672</c:v>
                </c:pt>
                <c:pt idx="323">
                  <c:v>0.37526973343724701</c:v>
                </c:pt>
                <c:pt idx="324">
                  <c:v>0.51650576066252807</c:v>
                </c:pt>
                <c:pt idx="325">
                  <c:v>0.49391983282204444</c:v>
                </c:pt>
                <c:pt idx="326">
                  <c:v>0.31004723002310969</c:v>
                </c:pt>
                <c:pt idx="327">
                  <c:v>0.34200303177801994</c:v>
                </c:pt>
                <c:pt idx="328">
                  <c:v>0.26327385705932793</c:v>
                </c:pt>
                <c:pt idx="329">
                  <c:v>0.1518587973369965</c:v>
                </c:pt>
                <c:pt idx="330">
                  <c:v>0.40445494983010932</c:v>
                </c:pt>
                <c:pt idx="331">
                  <c:v>0.44142580272699322</c:v>
                </c:pt>
                <c:pt idx="332">
                  <c:v>0.45499893857023649</c:v>
                </c:pt>
                <c:pt idx="333">
                  <c:v>0.33355063902018794</c:v>
                </c:pt>
                <c:pt idx="334">
                  <c:v>0.27308435417611071</c:v>
                </c:pt>
                <c:pt idx="335">
                  <c:v>0.28975181054700916</c:v>
                </c:pt>
                <c:pt idx="336">
                  <c:v>0.36245029737775586</c:v>
                </c:pt>
                <c:pt idx="337">
                  <c:v>0.31722388758912706</c:v>
                </c:pt>
                <c:pt idx="338">
                  <c:v>0.19270372888795043</c:v>
                </c:pt>
                <c:pt idx="339">
                  <c:v>0.1495279826106502</c:v>
                </c:pt>
                <c:pt idx="340">
                  <c:v>0.21434852255575576</c:v>
                </c:pt>
                <c:pt idx="341">
                  <c:v>0.201171630341136</c:v>
                </c:pt>
                <c:pt idx="342">
                  <c:v>0.40501671034589093</c:v>
                </c:pt>
                <c:pt idx="343">
                  <c:v>0.37051623075561613</c:v>
                </c:pt>
                <c:pt idx="344">
                  <c:v>0.25765209470103179</c:v>
                </c:pt>
                <c:pt idx="345">
                  <c:v>0.53269800351402774</c:v>
                </c:pt>
                <c:pt idx="346">
                  <c:v>0.52568193557583964</c:v>
                </c:pt>
                <c:pt idx="347">
                  <c:v>0.30306633408142292</c:v>
                </c:pt>
                <c:pt idx="348">
                  <c:v>0.33121329844358133</c:v>
                </c:pt>
                <c:pt idx="349">
                  <c:v>0.35357611896986108</c:v>
                </c:pt>
                <c:pt idx="350">
                  <c:v>0.45743751106600705</c:v>
                </c:pt>
                <c:pt idx="351">
                  <c:v>0.45599047148685767</c:v>
                </c:pt>
                <c:pt idx="352">
                  <c:v>0.36448825260056888</c:v>
                </c:pt>
                <c:pt idx="353">
                  <c:v>0.58789728482367776</c:v>
                </c:pt>
                <c:pt idx="354">
                  <c:v>0.36351537738671175</c:v>
                </c:pt>
                <c:pt idx="355">
                  <c:v>0.27728268959809882</c:v>
                </c:pt>
                <c:pt idx="356">
                  <c:v>0.25599246815015636</c:v>
                </c:pt>
                <c:pt idx="357">
                  <c:v>0.31443353085981512</c:v>
                </c:pt>
                <c:pt idx="358">
                  <c:v>0.30471062903332635</c:v>
                </c:pt>
                <c:pt idx="359">
                  <c:v>0.15004500296923604</c:v>
                </c:pt>
                <c:pt idx="360">
                  <c:v>0.303249354956041</c:v>
                </c:pt>
                <c:pt idx="361">
                  <c:v>0.6091720756264617</c:v>
                </c:pt>
                <c:pt idx="362">
                  <c:v>0.37276819096841401</c:v>
                </c:pt>
                <c:pt idx="363">
                  <c:v>0.17352240296609941</c:v>
                </c:pt>
                <c:pt idx="364">
                  <c:v>-4.1870909507705015E-2</c:v>
                </c:pt>
                <c:pt idx="365">
                  <c:v>0.28979383365333689</c:v>
                </c:pt>
                <c:pt idx="366">
                  <c:v>0.54559277398112216</c:v>
                </c:pt>
                <c:pt idx="367">
                  <c:v>0.44897846544137832</c:v>
                </c:pt>
                <c:pt idx="368">
                  <c:v>0.35744189466593546</c:v>
                </c:pt>
                <c:pt idx="369">
                  <c:v>0.35505716700262796</c:v>
                </c:pt>
                <c:pt idx="370">
                  <c:v>0.49797787663564536</c:v>
                </c:pt>
                <c:pt idx="371">
                  <c:v>0.38180807519726601</c:v>
                </c:pt>
                <c:pt idx="372">
                  <c:v>0.21355116497987348</c:v>
                </c:pt>
                <c:pt idx="373">
                  <c:v>0.25994039385875733</c:v>
                </c:pt>
                <c:pt idx="374">
                  <c:v>0.11412180946676566</c:v>
                </c:pt>
                <c:pt idx="375">
                  <c:v>0.51539771329621886</c:v>
                </c:pt>
                <c:pt idx="376">
                  <c:v>0.11792907827591173</c:v>
                </c:pt>
                <c:pt idx="377">
                  <c:v>0.41975649646215746</c:v>
                </c:pt>
                <c:pt idx="378">
                  <c:v>0.33105605519272002</c:v>
                </c:pt>
                <c:pt idx="379">
                  <c:v>0.25153968762014517</c:v>
                </c:pt>
                <c:pt idx="380">
                  <c:v>0.31700506370842763</c:v>
                </c:pt>
                <c:pt idx="381">
                  <c:v>0.5663253532446596</c:v>
                </c:pt>
                <c:pt idx="382">
                  <c:v>0.24447632078087475</c:v>
                </c:pt>
                <c:pt idx="383">
                  <c:v>0.33404154063484237</c:v>
                </c:pt>
                <c:pt idx="384">
                  <c:v>0.37024226713643882</c:v>
                </c:pt>
                <c:pt idx="385">
                  <c:v>0.43239038521906253</c:v>
                </c:pt>
                <c:pt idx="386">
                  <c:v>0.29853768284063981</c:v>
                </c:pt>
                <c:pt idx="387">
                  <c:v>0.42109462713496465</c:v>
                </c:pt>
                <c:pt idx="388">
                  <c:v>0.18757004283265391</c:v>
                </c:pt>
                <c:pt idx="389">
                  <c:v>0.59416220931899999</c:v>
                </c:pt>
                <c:pt idx="390">
                  <c:v>0.41292694684702175</c:v>
                </c:pt>
                <c:pt idx="391">
                  <c:v>0.38882421624906399</c:v>
                </c:pt>
                <c:pt idx="392">
                  <c:v>0.38526019514182636</c:v>
                </c:pt>
                <c:pt idx="393">
                  <c:v>0.21947339390282386</c:v>
                </c:pt>
                <c:pt idx="394">
                  <c:v>0.65464321717758445</c:v>
                </c:pt>
                <c:pt idx="395">
                  <c:v>0.32114202013964988</c:v>
                </c:pt>
                <c:pt idx="396">
                  <c:v>0.25456201658975652</c:v>
                </c:pt>
                <c:pt idx="397">
                  <c:v>0.21371191176940377</c:v>
                </c:pt>
                <c:pt idx="398">
                  <c:v>0.33848018585216139</c:v>
                </c:pt>
                <c:pt idx="399">
                  <c:v>0.26405590312389332</c:v>
                </c:pt>
                <c:pt idx="400">
                  <c:v>0.32002651275887667</c:v>
                </c:pt>
                <c:pt idx="401">
                  <c:v>0.40820283455466438</c:v>
                </c:pt>
                <c:pt idx="402">
                  <c:v>0.33502203623460669</c:v>
                </c:pt>
                <c:pt idx="403">
                  <c:v>6.1621060541685757E-2</c:v>
                </c:pt>
                <c:pt idx="404">
                  <c:v>0.43180537123099011</c:v>
                </c:pt>
                <c:pt idx="405">
                  <c:v>0.36475733173094582</c:v>
                </c:pt>
                <c:pt idx="406">
                  <c:v>0.20770551338266241</c:v>
                </c:pt>
                <c:pt idx="407">
                  <c:v>0.25627148035635744</c:v>
                </c:pt>
                <c:pt idx="408">
                  <c:v>0.38588914986288159</c:v>
                </c:pt>
                <c:pt idx="409">
                  <c:v>0.4512677372918163</c:v>
                </c:pt>
                <c:pt idx="410">
                  <c:v>0.25295966525953401</c:v>
                </c:pt>
                <c:pt idx="411">
                  <c:v>0.46315249461602159</c:v>
                </c:pt>
                <c:pt idx="412">
                  <c:v>0.36179543741511139</c:v>
                </c:pt>
                <c:pt idx="413">
                  <c:v>0.4379960475313453</c:v>
                </c:pt>
                <c:pt idx="414">
                  <c:v>0.16710166835555509</c:v>
                </c:pt>
                <c:pt idx="415">
                  <c:v>3.85861297812648E-2</c:v>
                </c:pt>
                <c:pt idx="416">
                  <c:v>0.34904205095051144</c:v>
                </c:pt>
                <c:pt idx="417">
                  <c:v>0.28531384876969113</c:v>
                </c:pt>
                <c:pt idx="418">
                  <c:v>0.10675556496184567</c:v>
                </c:pt>
                <c:pt idx="419">
                  <c:v>0.33488319770134539</c:v>
                </c:pt>
                <c:pt idx="420">
                  <c:v>0.30406093566019138</c:v>
                </c:pt>
                <c:pt idx="421">
                  <c:v>0.32010380347931638</c:v>
                </c:pt>
                <c:pt idx="422">
                  <c:v>0.1877335458772022</c:v>
                </c:pt>
                <c:pt idx="423">
                  <c:v>0.25375683323262482</c:v>
                </c:pt>
                <c:pt idx="424">
                  <c:v>0.20675468240340134</c:v>
                </c:pt>
                <c:pt idx="425">
                  <c:v>0.28734579890682582</c:v>
                </c:pt>
                <c:pt idx="426">
                  <c:v>0.39265584290877598</c:v>
                </c:pt>
                <c:pt idx="427">
                  <c:v>0.33368518650007001</c:v>
                </c:pt>
                <c:pt idx="428">
                  <c:v>0.17646823210442153</c:v>
                </c:pt>
                <c:pt idx="429">
                  <c:v>0.22529816923608495</c:v>
                </c:pt>
                <c:pt idx="430">
                  <c:v>0.23940325768914444</c:v>
                </c:pt>
                <c:pt idx="431">
                  <c:v>0.28237261545212083</c:v>
                </c:pt>
                <c:pt idx="432">
                  <c:v>0.47643528078744624</c:v>
                </c:pt>
                <c:pt idx="433">
                  <c:v>0.27075056836879752</c:v>
                </c:pt>
                <c:pt idx="434">
                  <c:v>0.39118697159756327</c:v>
                </c:pt>
                <c:pt idx="435">
                  <c:v>0.16109906987559491</c:v>
                </c:pt>
                <c:pt idx="436">
                  <c:v>0.35063253429810426</c:v>
                </c:pt>
                <c:pt idx="437">
                  <c:v>0.33609183913626989</c:v>
                </c:pt>
                <c:pt idx="438">
                  <c:v>0.33104286120351017</c:v>
                </c:pt>
                <c:pt idx="439">
                  <c:v>0.42167489285774412</c:v>
                </c:pt>
                <c:pt idx="440">
                  <c:v>0.37287488957714593</c:v>
                </c:pt>
                <c:pt idx="441">
                  <c:v>0.48106802568476975</c:v>
                </c:pt>
                <c:pt idx="442">
                  <c:v>0.2478427669585766</c:v>
                </c:pt>
                <c:pt idx="443">
                  <c:v>0.33995529832594612</c:v>
                </c:pt>
                <c:pt idx="444">
                  <c:v>0.4113349506269568</c:v>
                </c:pt>
                <c:pt idx="445">
                  <c:v>0.29836610404391645</c:v>
                </c:pt>
                <c:pt idx="446">
                  <c:v>0.10616162680144098</c:v>
                </c:pt>
                <c:pt idx="447">
                  <c:v>9.7972589443261482E-2</c:v>
                </c:pt>
                <c:pt idx="448">
                  <c:v>0.22893509729059591</c:v>
                </c:pt>
                <c:pt idx="449">
                  <c:v>0.32366237167584666</c:v>
                </c:pt>
                <c:pt idx="450">
                  <c:v>0.15791024915606316</c:v>
                </c:pt>
                <c:pt idx="451">
                  <c:v>0.25782029449484239</c:v>
                </c:pt>
                <c:pt idx="452">
                  <c:v>0.18028104637799344</c:v>
                </c:pt>
                <c:pt idx="453">
                  <c:v>0.52077156906935851</c:v>
                </c:pt>
                <c:pt idx="454">
                  <c:v>0.26880109278191355</c:v>
                </c:pt>
                <c:pt idx="455">
                  <c:v>0.25555415375495538</c:v>
                </c:pt>
                <c:pt idx="456">
                  <c:v>0.36870904749764288</c:v>
                </c:pt>
                <c:pt idx="457">
                  <c:v>0.24898635068340053</c:v>
                </c:pt>
                <c:pt idx="458">
                  <c:v>0.32134357522523938</c:v>
                </c:pt>
                <c:pt idx="459">
                  <c:v>0.14746040848096997</c:v>
                </c:pt>
                <c:pt idx="460">
                  <c:v>0.19526388375241926</c:v>
                </c:pt>
                <c:pt idx="461">
                  <c:v>0.12739536323602579</c:v>
                </c:pt>
                <c:pt idx="462">
                  <c:v>0.36736508655965028</c:v>
                </c:pt>
                <c:pt idx="463">
                  <c:v>0.14248465199132831</c:v>
                </c:pt>
                <c:pt idx="464">
                  <c:v>0.30481183242138271</c:v>
                </c:pt>
                <c:pt idx="465">
                  <c:v>0.18849656036514745</c:v>
                </c:pt>
                <c:pt idx="466">
                  <c:v>0.30744248328634394</c:v>
                </c:pt>
                <c:pt idx="467">
                  <c:v>0.57140995200608491</c:v>
                </c:pt>
                <c:pt idx="468">
                  <c:v>0.23851188947625462</c:v>
                </c:pt>
                <c:pt idx="469">
                  <c:v>0.59399356358986999</c:v>
                </c:pt>
                <c:pt idx="470">
                  <c:v>0.21342723541074224</c:v>
                </c:pt>
                <c:pt idx="471">
                  <c:v>0.40572440515928387</c:v>
                </c:pt>
                <c:pt idx="472">
                  <c:v>0.47275885650916305</c:v>
                </c:pt>
                <c:pt idx="473">
                  <c:v>0.27020813789937531</c:v>
                </c:pt>
                <c:pt idx="474">
                  <c:v>0.1741306301702859</c:v>
                </c:pt>
                <c:pt idx="475">
                  <c:v>0.27385674828446804</c:v>
                </c:pt>
                <c:pt idx="476">
                  <c:v>0.15394974905077763</c:v>
                </c:pt>
                <c:pt idx="477">
                  <c:v>0.25736455047931217</c:v>
                </c:pt>
                <c:pt idx="478">
                  <c:v>0.40453368507725346</c:v>
                </c:pt>
                <c:pt idx="479">
                  <c:v>0.34904813939405438</c:v>
                </c:pt>
                <c:pt idx="480">
                  <c:v>0.24845486826039842</c:v>
                </c:pt>
                <c:pt idx="481">
                  <c:v>0.37769129586445305</c:v>
                </c:pt>
                <c:pt idx="482">
                  <c:v>0.19140227719036798</c:v>
                </c:pt>
                <c:pt idx="483">
                  <c:v>0.3484440428474545</c:v>
                </c:pt>
                <c:pt idx="484">
                  <c:v>0.29979877146169887</c:v>
                </c:pt>
                <c:pt idx="485">
                  <c:v>0.391758924240657</c:v>
                </c:pt>
                <c:pt idx="486">
                  <c:v>0.32505469371937651</c:v>
                </c:pt>
                <c:pt idx="487">
                  <c:v>0.25738791817092238</c:v>
                </c:pt>
                <c:pt idx="488">
                  <c:v>0.31137413512797368</c:v>
                </c:pt>
                <c:pt idx="489">
                  <c:v>0.26613125743994825</c:v>
                </c:pt>
                <c:pt idx="490">
                  <c:v>0.31205558953436613</c:v>
                </c:pt>
                <c:pt idx="491">
                  <c:v>0.29276378239751238</c:v>
                </c:pt>
                <c:pt idx="492">
                  <c:v>0.10851471179011048</c:v>
                </c:pt>
                <c:pt idx="493">
                  <c:v>0.20459417077221129</c:v>
                </c:pt>
                <c:pt idx="494">
                  <c:v>0.19863826711925775</c:v>
                </c:pt>
                <c:pt idx="495">
                  <c:v>0.42592868384135019</c:v>
                </c:pt>
                <c:pt idx="496">
                  <c:v>0.10962463236735533</c:v>
                </c:pt>
                <c:pt idx="497">
                  <c:v>0.22435590595822225</c:v>
                </c:pt>
                <c:pt idx="498">
                  <c:v>0.33626951901394775</c:v>
                </c:pt>
                <c:pt idx="499">
                  <c:v>0.6069740576646252</c:v>
                </c:pt>
              </c:numCache>
            </c:numRef>
          </c:yVal>
        </c:ser>
        <c:ser>
          <c:idx val="4"/>
          <c:order val="4"/>
          <c:tx>
            <c:v>80% G</c:v>
          </c:tx>
          <c:spPr>
            <a:ln w="28575">
              <a:noFill/>
            </a:ln>
          </c:spPr>
          <c:xVal>
            <c:numRef>
              <c:f>'A-H-A A'!$M$3:$M$502</c:f>
              <c:numCache>
                <c:formatCode>General</c:formatCode>
                <c:ptCount val="500"/>
                <c:pt idx="0">
                  <c:v>0.30845199183281896</c:v>
                </c:pt>
                <c:pt idx="1">
                  <c:v>0.27047466657196245</c:v>
                </c:pt>
                <c:pt idx="2">
                  <c:v>0.29111902145538676</c:v>
                </c:pt>
                <c:pt idx="3">
                  <c:v>0.33822906217265036</c:v>
                </c:pt>
                <c:pt idx="4">
                  <c:v>0.25425150806417129</c:v>
                </c:pt>
                <c:pt idx="5">
                  <c:v>0.31700933752089538</c:v>
                </c:pt>
                <c:pt idx="6">
                  <c:v>0.13789491859403274</c:v>
                </c:pt>
                <c:pt idx="7">
                  <c:v>0.19250686966722774</c:v>
                </c:pt>
                <c:pt idx="8">
                  <c:v>0.26483309653196929</c:v>
                </c:pt>
                <c:pt idx="9">
                  <c:v>0.34828703057393179</c:v>
                </c:pt>
                <c:pt idx="10">
                  <c:v>0.30869906831447852</c:v>
                </c:pt>
                <c:pt idx="11">
                  <c:v>0.3354305768944556</c:v>
                </c:pt>
                <c:pt idx="12">
                  <c:v>0.22932982876723146</c:v>
                </c:pt>
                <c:pt idx="13">
                  <c:v>0.29765009087044725</c:v>
                </c:pt>
                <c:pt idx="14">
                  <c:v>0.31641848510665133</c:v>
                </c:pt>
                <c:pt idx="15">
                  <c:v>0.28018879044955464</c:v>
                </c:pt>
                <c:pt idx="16">
                  <c:v>0.27435953522038131</c:v>
                </c:pt>
                <c:pt idx="17">
                  <c:v>0.28852495511738147</c:v>
                </c:pt>
                <c:pt idx="18">
                  <c:v>0.40793753861438725</c:v>
                </c:pt>
                <c:pt idx="19">
                  <c:v>0.29294843200082232</c:v>
                </c:pt>
                <c:pt idx="20">
                  <c:v>0.41118355287796332</c:v>
                </c:pt>
                <c:pt idx="21">
                  <c:v>0.18189412863133492</c:v>
                </c:pt>
                <c:pt idx="22">
                  <c:v>0.34451434748902632</c:v>
                </c:pt>
                <c:pt idx="23">
                  <c:v>0.38376549649379427</c:v>
                </c:pt>
                <c:pt idx="24">
                  <c:v>0.19964804494385482</c:v>
                </c:pt>
                <c:pt idx="25">
                  <c:v>0.31580406556957236</c:v>
                </c:pt>
                <c:pt idx="26">
                  <c:v>0.40997595655397712</c:v>
                </c:pt>
                <c:pt idx="27">
                  <c:v>0.22823193670054839</c:v>
                </c:pt>
                <c:pt idx="28">
                  <c:v>0.34763283471415685</c:v>
                </c:pt>
                <c:pt idx="29">
                  <c:v>0.21991869784806592</c:v>
                </c:pt>
                <c:pt idx="30">
                  <c:v>0.31363765454940828</c:v>
                </c:pt>
                <c:pt idx="31">
                  <c:v>0.2200269244905958</c:v>
                </c:pt>
                <c:pt idx="32">
                  <c:v>0.25524170581322325</c:v>
                </c:pt>
                <c:pt idx="33">
                  <c:v>0.29969379158428838</c:v>
                </c:pt>
                <c:pt idx="34">
                  <c:v>0.26917179730696938</c:v>
                </c:pt>
                <c:pt idx="35">
                  <c:v>0.37005886521481013</c:v>
                </c:pt>
                <c:pt idx="36">
                  <c:v>0.28018524092946001</c:v>
                </c:pt>
                <c:pt idx="37">
                  <c:v>0.27982908984943378</c:v>
                </c:pt>
                <c:pt idx="38">
                  <c:v>0.19098262100347047</c:v>
                </c:pt>
                <c:pt idx="39">
                  <c:v>0.32389875370123528</c:v>
                </c:pt>
                <c:pt idx="40">
                  <c:v>0.35631970849361982</c:v>
                </c:pt>
                <c:pt idx="41">
                  <c:v>0.33050327298118481</c:v>
                </c:pt>
                <c:pt idx="42">
                  <c:v>0.29676942719849508</c:v>
                </c:pt>
                <c:pt idx="43">
                  <c:v>0.22362969682622424</c:v>
                </c:pt>
                <c:pt idx="44">
                  <c:v>0.26708556271754597</c:v>
                </c:pt>
                <c:pt idx="45">
                  <c:v>0.26414955552034824</c:v>
                </c:pt>
                <c:pt idx="46">
                  <c:v>0.33172520145287238</c:v>
                </c:pt>
                <c:pt idx="47">
                  <c:v>0.19880412107161038</c:v>
                </c:pt>
                <c:pt idx="48">
                  <c:v>0.28443431993287605</c:v>
                </c:pt>
                <c:pt idx="49">
                  <c:v>0.26567203701240188</c:v>
                </c:pt>
                <c:pt idx="50">
                  <c:v>0.3167061831867104</c:v>
                </c:pt>
                <c:pt idx="51">
                  <c:v>0.24671948471597985</c:v>
                </c:pt>
                <c:pt idx="52">
                  <c:v>0.33072581507764937</c:v>
                </c:pt>
                <c:pt idx="53">
                  <c:v>0.30243697001064973</c:v>
                </c:pt>
                <c:pt idx="54">
                  <c:v>0.31140137609314206</c:v>
                </c:pt>
                <c:pt idx="55">
                  <c:v>0.38601777877137788</c:v>
                </c:pt>
                <c:pt idx="56">
                  <c:v>0.37662141223791407</c:v>
                </c:pt>
                <c:pt idx="57">
                  <c:v>0.28564552702411861</c:v>
                </c:pt>
                <c:pt idx="58">
                  <c:v>0.43138146002273386</c:v>
                </c:pt>
                <c:pt idx="59">
                  <c:v>0.28616109788791338</c:v>
                </c:pt>
                <c:pt idx="60">
                  <c:v>0.23013034620293091</c:v>
                </c:pt>
                <c:pt idx="61">
                  <c:v>0.18999456444524354</c:v>
                </c:pt>
                <c:pt idx="62">
                  <c:v>0.33959675261181088</c:v>
                </c:pt>
                <c:pt idx="63">
                  <c:v>0.23452486286065638</c:v>
                </c:pt>
                <c:pt idx="64">
                  <c:v>0.22297169911802989</c:v>
                </c:pt>
                <c:pt idx="65">
                  <c:v>0.22698928888696318</c:v>
                </c:pt>
                <c:pt idx="66">
                  <c:v>0.1037467076539401</c:v>
                </c:pt>
                <c:pt idx="67">
                  <c:v>0.27746579239141406</c:v>
                </c:pt>
                <c:pt idx="68">
                  <c:v>0.32377684500410986</c:v>
                </c:pt>
                <c:pt idx="69">
                  <c:v>0.26978787594736547</c:v>
                </c:pt>
                <c:pt idx="70">
                  <c:v>0.20902554756197031</c:v>
                </c:pt>
                <c:pt idx="71">
                  <c:v>0.27843031259029727</c:v>
                </c:pt>
                <c:pt idx="72">
                  <c:v>0.27252245051541341</c:v>
                </c:pt>
                <c:pt idx="73">
                  <c:v>0.27141868199807373</c:v>
                </c:pt>
                <c:pt idx="74">
                  <c:v>0.22771636461267494</c:v>
                </c:pt>
                <c:pt idx="75">
                  <c:v>0.26828846472302631</c:v>
                </c:pt>
                <c:pt idx="76">
                  <c:v>0.23504966452390499</c:v>
                </c:pt>
                <c:pt idx="77">
                  <c:v>0.29477780009692905</c:v>
                </c:pt>
                <c:pt idx="78">
                  <c:v>0.30731023606067437</c:v>
                </c:pt>
                <c:pt idx="79">
                  <c:v>0.34391274408072481</c:v>
                </c:pt>
                <c:pt idx="80">
                  <c:v>0.31263912836459284</c:v>
                </c:pt>
                <c:pt idx="81">
                  <c:v>0.36225875655212969</c:v>
                </c:pt>
                <c:pt idx="82">
                  <c:v>0.25691545181902986</c:v>
                </c:pt>
                <c:pt idx="83">
                  <c:v>0.27275032885310729</c:v>
                </c:pt>
                <c:pt idx="84">
                  <c:v>0.29406983798432584</c:v>
                </c:pt>
                <c:pt idx="85">
                  <c:v>0.31938380049176401</c:v>
                </c:pt>
                <c:pt idx="86">
                  <c:v>0.26538389436629067</c:v>
                </c:pt>
                <c:pt idx="87">
                  <c:v>0.41481542962968937</c:v>
                </c:pt>
                <c:pt idx="88">
                  <c:v>0.29619748906325882</c:v>
                </c:pt>
                <c:pt idx="89">
                  <c:v>0.3199014240210154</c:v>
                </c:pt>
                <c:pt idx="90">
                  <c:v>0.29889406122505613</c:v>
                </c:pt>
                <c:pt idx="91">
                  <c:v>0.33168864424195915</c:v>
                </c:pt>
                <c:pt idx="92">
                  <c:v>0.26414505146352707</c:v>
                </c:pt>
                <c:pt idx="93">
                  <c:v>0.29618306895273178</c:v>
                </c:pt>
                <c:pt idx="94">
                  <c:v>0.27025106465865667</c:v>
                </c:pt>
                <c:pt idx="95">
                  <c:v>0.31831471746545337</c:v>
                </c:pt>
                <c:pt idx="96">
                  <c:v>0.29554308707446125</c:v>
                </c:pt>
                <c:pt idx="97">
                  <c:v>0.37430063641597205</c:v>
                </c:pt>
                <c:pt idx="98">
                  <c:v>0.34700542158333675</c:v>
                </c:pt>
                <c:pt idx="99">
                  <c:v>0.2534133970853828</c:v>
                </c:pt>
                <c:pt idx="100">
                  <c:v>0.29706183442882528</c:v>
                </c:pt>
                <c:pt idx="101">
                  <c:v>0.24820768724245107</c:v>
                </c:pt>
                <c:pt idx="102">
                  <c:v>0.3043218766756553</c:v>
                </c:pt>
                <c:pt idx="103">
                  <c:v>0.27731235220873052</c:v>
                </c:pt>
                <c:pt idx="104">
                  <c:v>0.30837151603072588</c:v>
                </c:pt>
                <c:pt idx="105">
                  <c:v>0.2656196949238393</c:v>
                </c:pt>
                <c:pt idx="106">
                  <c:v>0.19196677834857737</c:v>
                </c:pt>
                <c:pt idx="107">
                  <c:v>0.32194731292531181</c:v>
                </c:pt>
                <c:pt idx="108">
                  <c:v>0.16035932734371672</c:v>
                </c:pt>
                <c:pt idx="109">
                  <c:v>0.19382737724492155</c:v>
                </c:pt>
                <c:pt idx="110">
                  <c:v>0.33375546473062434</c:v>
                </c:pt>
                <c:pt idx="111">
                  <c:v>0.3768293098718718</c:v>
                </c:pt>
                <c:pt idx="112">
                  <c:v>0.33818641029198687</c:v>
                </c:pt>
                <c:pt idx="113">
                  <c:v>0.34873506440470869</c:v>
                </c:pt>
                <c:pt idx="114">
                  <c:v>0.26979390626049793</c:v>
                </c:pt>
                <c:pt idx="115">
                  <c:v>0.20380628226780956</c:v>
                </c:pt>
                <c:pt idx="116">
                  <c:v>0.24858461390637809</c:v>
                </c:pt>
                <c:pt idx="117">
                  <c:v>0.39982605624451212</c:v>
                </c:pt>
                <c:pt idx="118">
                  <c:v>0.23900307395851783</c:v>
                </c:pt>
                <c:pt idx="119">
                  <c:v>0.18649270550238975</c:v>
                </c:pt>
                <c:pt idx="120">
                  <c:v>0.28377154608532473</c:v>
                </c:pt>
                <c:pt idx="121">
                  <c:v>0.29521699820191932</c:v>
                </c:pt>
                <c:pt idx="122">
                  <c:v>0.32516383736150589</c:v>
                </c:pt>
                <c:pt idx="123">
                  <c:v>0.23639818991609218</c:v>
                </c:pt>
                <c:pt idx="124">
                  <c:v>0.23664073831386664</c:v>
                </c:pt>
                <c:pt idx="125">
                  <c:v>0.42814911885654644</c:v>
                </c:pt>
                <c:pt idx="126">
                  <c:v>0.30759034220767045</c:v>
                </c:pt>
                <c:pt idx="127">
                  <c:v>0.30776630796957838</c:v>
                </c:pt>
                <c:pt idx="128">
                  <c:v>0.32219135086494882</c:v>
                </c:pt>
                <c:pt idx="129">
                  <c:v>0.24500349140296873</c:v>
                </c:pt>
                <c:pt idx="130">
                  <c:v>0.27958689332098741</c:v>
                </c:pt>
                <c:pt idx="131">
                  <c:v>0.30123510009570725</c:v>
                </c:pt>
                <c:pt idx="132">
                  <c:v>0.25820220198034932</c:v>
                </c:pt>
                <c:pt idx="133">
                  <c:v>0.31673273254437107</c:v>
                </c:pt>
                <c:pt idx="134">
                  <c:v>0.25675051639940932</c:v>
                </c:pt>
                <c:pt idx="135">
                  <c:v>0.21015104578611071</c:v>
                </c:pt>
                <c:pt idx="136">
                  <c:v>0.29234252275941175</c:v>
                </c:pt>
                <c:pt idx="137">
                  <c:v>0.28639502119107535</c:v>
                </c:pt>
                <c:pt idx="138">
                  <c:v>0.31192029618519673</c:v>
                </c:pt>
                <c:pt idx="139">
                  <c:v>0.35262925552522917</c:v>
                </c:pt>
                <c:pt idx="140">
                  <c:v>0.38476401599196186</c:v>
                </c:pt>
                <c:pt idx="141">
                  <c:v>0.21259488536652277</c:v>
                </c:pt>
                <c:pt idx="142">
                  <c:v>0.29395026856547896</c:v>
                </c:pt>
                <c:pt idx="143">
                  <c:v>0.32195936938113373</c:v>
                </c:pt>
                <c:pt idx="144">
                  <c:v>0.38741329035116973</c:v>
                </c:pt>
                <c:pt idx="145">
                  <c:v>0.23662570700807317</c:v>
                </c:pt>
                <c:pt idx="146">
                  <c:v>0.32209355592062588</c:v>
                </c:pt>
                <c:pt idx="147">
                  <c:v>0.2227285009477776</c:v>
                </c:pt>
                <c:pt idx="148">
                  <c:v>0.26377255157618179</c:v>
                </c:pt>
                <c:pt idx="149">
                  <c:v>0.26336092195188693</c:v>
                </c:pt>
                <c:pt idx="150">
                  <c:v>0.32386638702359288</c:v>
                </c:pt>
                <c:pt idx="151">
                  <c:v>0.2968963251248839</c:v>
                </c:pt>
                <c:pt idx="152">
                  <c:v>0.15396441344892392</c:v>
                </c:pt>
                <c:pt idx="153">
                  <c:v>0.29034943635039234</c:v>
                </c:pt>
                <c:pt idx="154">
                  <c:v>0.3203273639980076</c:v>
                </c:pt>
                <c:pt idx="155">
                  <c:v>0.27865190798862938</c:v>
                </c:pt>
                <c:pt idx="156">
                  <c:v>0.25000202063080534</c:v>
                </c:pt>
                <c:pt idx="157">
                  <c:v>0.27308066532717756</c:v>
                </c:pt>
                <c:pt idx="158">
                  <c:v>0.22164920452282613</c:v>
                </c:pt>
                <c:pt idx="159">
                  <c:v>0.22707000380321607</c:v>
                </c:pt>
                <c:pt idx="160">
                  <c:v>0.39184406245552367</c:v>
                </c:pt>
                <c:pt idx="161">
                  <c:v>0.30264142566227031</c:v>
                </c:pt>
                <c:pt idx="162">
                  <c:v>0.23542242639159244</c:v>
                </c:pt>
                <c:pt idx="163">
                  <c:v>0.31050965874304581</c:v>
                </c:pt>
                <c:pt idx="164">
                  <c:v>0.21504480827791261</c:v>
                </c:pt>
                <c:pt idx="165">
                  <c:v>0.31156805993535452</c:v>
                </c:pt>
                <c:pt idx="166">
                  <c:v>0.2941329098974344</c:v>
                </c:pt>
                <c:pt idx="167">
                  <c:v>0.26048727060642285</c:v>
                </c:pt>
                <c:pt idx="168">
                  <c:v>0.29192491580338586</c:v>
                </c:pt>
                <c:pt idx="169">
                  <c:v>0.26114060217954088</c:v>
                </c:pt>
                <c:pt idx="170">
                  <c:v>0.19471541313008844</c:v>
                </c:pt>
                <c:pt idx="171">
                  <c:v>0.2842421626129768</c:v>
                </c:pt>
                <c:pt idx="172">
                  <c:v>0.19901844917360106</c:v>
                </c:pt>
                <c:pt idx="173">
                  <c:v>0.2597683432523889</c:v>
                </c:pt>
                <c:pt idx="174">
                  <c:v>0.18442130731180323</c:v>
                </c:pt>
                <c:pt idx="175">
                  <c:v>0.2512758422390704</c:v>
                </c:pt>
                <c:pt idx="176">
                  <c:v>0.26388122649273194</c:v>
                </c:pt>
                <c:pt idx="177">
                  <c:v>0.24617203816533836</c:v>
                </c:pt>
                <c:pt idx="178">
                  <c:v>0.34353275045827114</c:v>
                </c:pt>
                <c:pt idx="179">
                  <c:v>0.36534556891038589</c:v>
                </c:pt>
                <c:pt idx="180">
                  <c:v>0.2620074274327755</c:v>
                </c:pt>
                <c:pt idx="181">
                  <c:v>0.12850571236650737</c:v>
                </c:pt>
                <c:pt idx="182">
                  <c:v>0.41172521207012475</c:v>
                </c:pt>
                <c:pt idx="183">
                  <c:v>0.22700750546449641</c:v>
                </c:pt>
                <c:pt idx="184">
                  <c:v>0.29620227486250938</c:v>
                </c:pt>
                <c:pt idx="185">
                  <c:v>0.17823756907962721</c:v>
                </c:pt>
                <c:pt idx="186">
                  <c:v>0.25051943077645339</c:v>
                </c:pt>
                <c:pt idx="187">
                  <c:v>0.35620927107271882</c:v>
                </c:pt>
                <c:pt idx="188">
                  <c:v>0.32522888414635515</c:v>
                </c:pt>
                <c:pt idx="189">
                  <c:v>0.28065913498007244</c:v>
                </c:pt>
                <c:pt idx="190">
                  <c:v>0.27721232546794455</c:v>
                </c:pt>
                <c:pt idx="191">
                  <c:v>0.32351293869912146</c:v>
                </c:pt>
                <c:pt idx="192">
                  <c:v>0.27564305031610303</c:v>
                </c:pt>
                <c:pt idx="193">
                  <c:v>0.31120906714879748</c:v>
                </c:pt>
                <c:pt idx="194">
                  <c:v>0.31376276895744903</c:v>
                </c:pt>
                <c:pt idx="195">
                  <c:v>0.27735294723203507</c:v>
                </c:pt>
                <c:pt idx="196">
                  <c:v>0.29660734064516375</c:v>
                </c:pt>
                <c:pt idx="197">
                  <c:v>0.29279685796190918</c:v>
                </c:pt>
                <c:pt idx="198">
                  <c:v>0.27607283961000556</c:v>
                </c:pt>
                <c:pt idx="199">
                  <c:v>0.36233948917809788</c:v>
                </c:pt>
                <c:pt idx="200">
                  <c:v>0.22118167002229433</c:v>
                </c:pt>
                <c:pt idx="201">
                  <c:v>0.25675731176376626</c:v>
                </c:pt>
                <c:pt idx="202">
                  <c:v>0.22196947426380986</c:v>
                </c:pt>
                <c:pt idx="203">
                  <c:v>0.27237711953776272</c:v>
                </c:pt>
                <c:pt idx="204">
                  <c:v>0.34762944795321038</c:v>
                </c:pt>
                <c:pt idx="205">
                  <c:v>0.29860468534446744</c:v>
                </c:pt>
                <c:pt idx="206">
                  <c:v>0.35068290976667055</c:v>
                </c:pt>
                <c:pt idx="207">
                  <c:v>0.2551349036391683</c:v>
                </c:pt>
                <c:pt idx="208">
                  <c:v>0.31332511511465078</c:v>
                </c:pt>
                <c:pt idx="209">
                  <c:v>0.25009765460165279</c:v>
                </c:pt>
                <c:pt idx="210">
                  <c:v>0.24846249536922677</c:v>
                </c:pt>
                <c:pt idx="211">
                  <c:v>0.26987835954346673</c:v>
                </c:pt>
                <c:pt idx="212">
                  <c:v>0.16460171372427415</c:v>
                </c:pt>
                <c:pt idx="213">
                  <c:v>0.25792590505499813</c:v>
                </c:pt>
                <c:pt idx="214">
                  <c:v>0.28121617760387707</c:v>
                </c:pt>
                <c:pt idx="215">
                  <c:v>0.26456997494067941</c:v>
                </c:pt>
                <c:pt idx="216">
                  <c:v>0.22753222545527124</c:v>
                </c:pt>
                <c:pt idx="217">
                  <c:v>0.32051995901535962</c:v>
                </c:pt>
                <c:pt idx="218">
                  <c:v>0.26446575636994452</c:v>
                </c:pt>
                <c:pt idx="219">
                  <c:v>0.30224313270842973</c:v>
                </c:pt>
                <c:pt idx="220">
                  <c:v>0.18097866947964733</c:v>
                </c:pt>
                <c:pt idx="221">
                  <c:v>0.29498287676642176</c:v>
                </c:pt>
                <c:pt idx="222">
                  <c:v>0.31075012151171255</c:v>
                </c:pt>
                <c:pt idx="223">
                  <c:v>0.31563237931077137</c:v>
                </c:pt>
                <c:pt idx="224">
                  <c:v>0.22189782029961169</c:v>
                </c:pt>
                <c:pt idx="225">
                  <c:v>0.30906342854362501</c:v>
                </c:pt>
                <c:pt idx="226">
                  <c:v>0.36393914158143575</c:v>
                </c:pt>
                <c:pt idx="227">
                  <c:v>0.34690007187239125</c:v>
                </c:pt>
                <c:pt idx="228">
                  <c:v>0.25508878260655632</c:v>
                </c:pt>
                <c:pt idx="229">
                  <c:v>0.28015397820964366</c:v>
                </c:pt>
                <c:pt idx="230">
                  <c:v>0.28603585820539779</c:v>
                </c:pt>
                <c:pt idx="231">
                  <c:v>0.30480786152324796</c:v>
                </c:pt>
                <c:pt idx="232">
                  <c:v>0.34692970205554313</c:v>
                </c:pt>
                <c:pt idx="233">
                  <c:v>0.3114218750982265</c:v>
                </c:pt>
                <c:pt idx="234">
                  <c:v>0.31917763200144528</c:v>
                </c:pt>
                <c:pt idx="235">
                  <c:v>0.22654977625702541</c:v>
                </c:pt>
                <c:pt idx="236">
                  <c:v>0.28731231920962957</c:v>
                </c:pt>
                <c:pt idx="237">
                  <c:v>0.26505213746384948</c:v>
                </c:pt>
                <c:pt idx="238">
                  <c:v>0.28322876837794786</c:v>
                </c:pt>
                <c:pt idx="239">
                  <c:v>0.20231704384854721</c:v>
                </c:pt>
                <c:pt idx="240">
                  <c:v>0.24321069419060595</c:v>
                </c:pt>
                <c:pt idx="241">
                  <c:v>0.30824535393083796</c:v>
                </c:pt>
                <c:pt idx="242">
                  <c:v>0.26070133478219587</c:v>
                </c:pt>
                <c:pt idx="243">
                  <c:v>0.23042595285465173</c:v>
                </c:pt>
                <c:pt idx="244">
                  <c:v>0.30834500322517372</c:v>
                </c:pt>
                <c:pt idx="245">
                  <c:v>0.37672741577557162</c:v>
                </c:pt>
                <c:pt idx="246">
                  <c:v>0.39919249571229304</c:v>
                </c:pt>
                <c:pt idx="247">
                  <c:v>0.2830275402479045</c:v>
                </c:pt>
                <c:pt idx="248">
                  <c:v>0.27060569005483931</c:v>
                </c:pt>
                <c:pt idx="249">
                  <c:v>0.40063776737195256</c:v>
                </c:pt>
                <c:pt idx="250">
                  <c:v>0.23584970969696689</c:v>
                </c:pt>
                <c:pt idx="251">
                  <c:v>0.33295364601304561</c:v>
                </c:pt>
                <c:pt idx="252">
                  <c:v>0.31807020911281697</c:v>
                </c:pt>
                <c:pt idx="253">
                  <c:v>0.33617772418236508</c:v>
                </c:pt>
                <c:pt idx="254">
                  <c:v>0.22197764408605025</c:v>
                </c:pt>
                <c:pt idx="255">
                  <c:v>0.31411515329685574</c:v>
                </c:pt>
                <c:pt idx="256">
                  <c:v>0.1871091743976879</c:v>
                </c:pt>
                <c:pt idx="257">
                  <c:v>0.23304367961091918</c:v>
                </c:pt>
                <c:pt idx="258">
                  <c:v>0.32172594130426579</c:v>
                </c:pt>
                <c:pt idx="259">
                  <c:v>0.38071837095665045</c:v>
                </c:pt>
                <c:pt idx="260">
                  <c:v>0.34131781286957708</c:v>
                </c:pt>
                <c:pt idx="261">
                  <c:v>0.22516872641554087</c:v>
                </c:pt>
                <c:pt idx="262">
                  <c:v>0.34207545295804531</c:v>
                </c:pt>
                <c:pt idx="263">
                  <c:v>0.35802874084040792</c:v>
                </c:pt>
                <c:pt idx="264">
                  <c:v>0.27233666286000707</c:v>
                </c:pt>
                <c:pt idx="265">
                  <c:v>0.34104256650466708</c:v>
                </c:pt>
                <c:pt idx="266">
                  <c:v>0.29902380126889916</c:v>
                </c:pt>
                <c:pt idx="267">
                  <c:v>0.31843267241236262</c:v>
                </c:pt>
                <c:pt idx="268">
                  <c:v>0.22097431744373347</c:v>
                </c:pt>
                <c:pt idx="269">
                  <c:v>0.28233173501477232</c:v>
                </c:pt>
                <c:pt idx="270">
                  <c:v>0.32194699764135787</c:v>
                </c:pt>
                <c:pt idx="271">
                  <c:v>0.15041981005370691</c:v>
                </c:pt>
                <c:pt idx="272">
                  <c:v>0.29550710706171335</c:v>
                </c:pt>
                <c:pt idx="273">
                  <c:v>0.35977888914498446</c:v>
                </c:pt>
                <c:pt idx="274">
                  <c:v>0.30010789752786343</c:v>
                </c:pt>
                <c:pt idx="275">
                  <c:v>0.36227494806759297</c:v>
                </c:pt>
                <c:pt idx="276">
                  <c:v>0.28766254256584345</c:v>
                </c:pt>
                <c:pt idx="277">
                  <c:v>0.30926822830773582</c:v>
                </c:pt>
                <c:pt idx="278">
                  <c:v>0.27196512617445801</c:v>
                </c:pt>
                <c:pt idx="279">
                  <c:v>0.27131592160309687</c:v>
                </c:pt>
                <c:pt idx="280">
                  <c:v>0.2942984362318799</c:v>
                </c:pt>
                <c:pt idx="281">
                  <c:v>0.17959285445508241</c:v>
                </c:pt>
                <c:pt idx="282">
                  <c:v>0.31486614945583397</c:v>
                </c:pt>
                <c:pt idx="283">
                  <c:v>0.23319116449670071</c:v>
                </c:pt>
                <c:pt idx="284">
                  <c:v>0.31033824753859834</c:v>
                </c:pt>
                <c:pt idx="285">
                  <c:v>0.27120322915996681</c:v>
                </c:pt>
                <c:pt idx="286">
                  <c:v>0.22049325024058147</c:v>
                </c:pt>
                <c:pt idx="287">
                  <c:v>0.12862250255689303</c:v>
                </c:pt>
                <c:pt idx="288">
                  <c:v>0.26298464823069845</c:v>
                </c:pt>
                <c:pt idx="289">
                  <c:v>0.27641149786612196</c:v>
                </c:pt>
                <c:pt idx="290">
                  <c:v>0.31726915351156793</c:v>
                </c:pt>
                <c:pt idx="291">
                  <c:v>0.24564778026682468</c:v>
                </c:pt>
                <c:pt idx="292">
                  <c:v>0.40443709634807234</c:v>
                </c:pt>
                <c:pt idx="293">
                  <c:v>0.24635624643618775</c:v>
                </c:pt>
                <c:pt idx="294">
                  <c:v>0.35816943657605405</c:v>
                </c:pt>
                <c:pt idx="295">
                  <c:v>0.29496419299197735</c:v>
                </c:pt>
                <c:pt idx="296">
                  <c:v>0.12323972459035963</c:v>
                </c:pt>
                <c:pt idx="297">
                  <c:v>0.34110372974958697</c:v>
                </c:pt>
                <c:pt idx="298">
                  <c:v>0.22510712276663314</c:v>
                </c:pt>
                <c:pt idx="299">
                  <c:v>0.23959388339314824</c:v>
                </c:pt>
                <c:pt idx="300">
                  <c:v>0.23891981537326354</c:v>
                </c:pt>
                <c:pt idx="301">
                  <c:v>0.26784872741262433</c:v>
                </c:pt>
                <c:pt idx="302">
                  <c:v>0.37812853416085962</c:v>
                </c:pt>
                <c:pt idx="303">
                  <c:v>0.30148560751384157</c:v>
                </c:pt>
                <c:pt idx="304">
                  <c:v>0.2557797979839973</c:v>
                </c:pt>
                <c:pt idx="305">
                  <c:v>0.26899611366446602</c:v>
                </c:pt>
                <c:pt idx="306">
                  <c:v>0.35975250633205474</c:v>
                </c:pt>
                <c:pt idx="307">
                  <c:v>0.45155853338849422</c:v>
                </c:pt>
                <c:pt idx="308">
                  <c:v>0.28389310059535389</c:v>
                </c:pt>
                <c:pt idx="309">
                  <c:v>0.29881896448872275</c:v>
                </c:pt>
                <c:pt idx="310">
                  <c:v>0.32942090320053252</c:v>
                </c:pt>
                <c:pt idx="311">
                  <c:v>0.25197060477212635</c:v>
                </c:pt>
                <c:pt idx="312">
                  <c:v>0.2065941138231519</c:v>
                </c:pt>
                <c:pt idx="313">
                  <c:v>0.35056548705815338</c:v>
                </c:pt>
                <c:pt idx="314">
                  <c:v>0.28341034866095832</c:v>
                </c:pt>
                <c:pt idx="315">
                  <c:v>0.25721323150692404</c:v>
                </c:pt>
                <c:pt idx="316">
                  <c:v>0.15552410777977971</c:v>
                </c:pt>
                <c:pt idx="317">
                  <c:v>0.33221719640662234</c:v>
                </c:pt>
                <c:pt idx="318">
                  <c:v>0.18596955002409807</c:v>
                </c:pt>
                <c:pt idx="319">
                  <c:v>0.28346761983464547</c:v>
                </c:pt>
                <c:pt idx="320">
                  <c:v>0.24500988822868075</c:v>
                </c:pt>
                <c:pt idx="321">
                  <c:v>0.37577738759939788</c:v>
                </c:pt>
                <c:pt idx="322">
                  <c:v>0.38874211506512718</c:v>
                </c:pt>
                <c:pt idx="323">
                  <c:v>0.28340536280985862</c:v>
                </c:pt>
                <c:pt idx="324">
                  <c:v>0.35011160351699139</c:v>
                </c:pt>
                <c:pt idx="325">
                  <c:v>0.36493236663862588</c:v>
                </c:pt>
                <c:pt idx="326">
                  <c:v>0.15777950223267939</c:v>
                </c:pt>
                <c:pt idx="327">
                  <c:v>0.25115468228095444</c:v>
                </c:pt>
                <c:pt idx="328">
                  <c:v>0.34974362713345541</c:v>
                </c:pt>
                <c:pt idx="329">
                  <c:v>0.29616054029278638</c:v>
                </c:pt>
                <c:pt idx="330">
                  <c:v>0.2449050126135856</c:v>
                </c:pt>
                <c:pt idx="331">
                  <c:v>0.33490665179219725</c:v>
                </c:pt>
                <c:pt idx="332">
                  <c:v>0.2333003463665817</c:v>
                </c:pt>
                <c:pt idx="333">
                  <c:v>0.32245332615731936</c:v>
                </c:pt>
                <c:pt idx="334">
                  <c:v>0.27760200771855548</c:v>
                </c:pt>
                <c:pt idx="335">
                  <c:v>0.25860145642922</c:v>
                </c:pt>
                <c:pt idx="336">
                  <c:v>0.21902664549572468</c:v>
                </c:pt>
                <c:pt idx="337">
                  <c:v>0.32896812132713538</c:v>
                </c:pt>
                <c:pt idx="338">
                  <c:v>0.30456362547397381</c:v>
                </c:pt>
                <c:pt idx="339">
                  <c:v>0.25683799671516994</c:v>
                </c:pt>
                <c:pt idx="340">
                  <c:v>0.24669120056866373</c:v>
                </c:pt>
                <c:pt idx="341">
                  <c:v>0.22299601534594726</c:v>
                </c:pt>
                <c:pt idx="342">
                  <c:v>0.26325453006719879</c:v>
                </c:pt>
                <c:pt idx="343">
                  <c:v>0.29781419629645733</c:v>
                </c:pt>
                <c:pt idx="344">
                  <c:v>0.26779987070095984</c:v>
                </c:pt>
                <c:pt idx="345">
                  <c:v>0.30364220008707832</c:v>
                </c:pt>
                <c:pt idx="346">
                  <c:v>0.27678655808872676</c:v>
                </c:pt>
                <c:pt idx="347">
                  <c:v>0.34024147303172475</c:v>
                </c:pt>
                <c:pt idx="348">
                  <c:v>0.22139955168153638</c:v>
                </c:pt>
                <c:pt idx="349">
                  <c:v>0.29750491370865662</c:v>
                </c:pt>
                <c:pt idx="350">
                  <c:v>0.26769044624120425</c:v>
                </c:pt>
                <c:pt idx="351">
                  <c:v>0.41879655793754705</c:v>
                </c:pt>
                <c:pt idx="352">
                  <c:v>0.32197686281614518</c:v>
                </c:pt>
                <c:pt idx="353">
                  <c:v>0.26327886318795329</c:v>
                </c:pt>
                <c:pt idx="354">
                  <c:v>0.28406896225193118</c:v>
                </c:pt>
                <c:pt idx="355">
                  <c:v>0.25044482366304532</c:v>
                </c:pt>
                <c:pt idx="356">
                  <c:v>0.30590181046445653</c:v>
                </c:pt>
                <c:pt idx="357">
                  <c:v>0.27751430136674737</c:v>
                </c:pt>
                <c:pt idx="358">
                  <c:v>0.31833108090557338</c:v>
                </c:pt>
                <c:pt idx="359">
                  <c:v>0.29907236186839714</c:v>
                </c:pt>
                <c:pt idx="360">
                  <c:v>0.3497271580328703</c:v>
                </c:pt>
                <c:pt idx="361">
                  <c:v>0.19520974695252474</c:v>
                </c:pt>
                <c:pt idx="362">
                  <c:v>0.2229590105709589</c:v>
                </c:pt>
                <c:pt idx="363">
                  <c:v>0.33041647759533566</c:v>
                </c:pt>
                <c:pt idx="364">
                  <c:v>0.34923810330553468</c:v>
                </c:pt>
                <c:pt idx="365">
                  <c:v>0.29366756327729188</c:v>
                </c:pt>
                <c:pt idx="366">
                  <c:v>0.31904307507437846</c:v>
                </c:pt>
                <c:pt idx="367">
                  <c:v>0.24569078626272944</c:v>
                </c:pt>
                <c:pt idx="368">
                  <c:v>0.300281791761775</c:v>
                </c:pt>
                <c:pt idx="369">
                  <c:v>0.20724146637207247</c:v>
                </c:pt>
                <c:pt idx="370">
                  <c:v>0.31030233524761847</c:v>
                </c:pt>
                <c:pt idx="371">
                  <c:v>0.36072210322606008</c:v>
                </c:pt>
                <c:pt idx="372">
                  <c:v>0.30599026079361946</c:v>
                </c:pt>
                <c:pt idx="373">
                  <c:v>0.29025261017133663</c:v>
                </c:pt>
                <c:pt idx="374">
                  <c:v>0.33005170117301308</c:v>
                </c:pt>
                <c:pt idx="375">
                  <c:v>0.26287983986701197</c:v>
                </c:pt>
                <c:pt idx="376">
                  <c:v>0.26077236218481586</c:v>
                </c:pt>
                <c:pt idx="377">
                  <c:v>0.35868933428192828</c:v>
                </c:pt>
                <c:pt idx="378">
                  <c:v>0.29232961170123001</c:v>
                </c:pt>
                <c:pt idx="379">
                  <c:v>0.33916953382880594</c:v>
                </c:pt>
                <c:pt idx="380">
                  <c:v>0.20986008757488234</c:v>
                </c:pt>
                <c:pt idx="381">
                  <c:v>0.2935536757431258</c:v>
                </c:pt>
                <c:pt idx="382">
                  <c:v>0.20790921728753611</c:v>
                </c:pt>
                <c:pt idx="383">
                  <c:v>0.32050931573292801</c:v>
                </c:pt>
                <c:pt idx="384">
                  <c:v>0.24593691782081617</c:v>
                </c:pt>
                <c:pt idx="385">
                  <c:v>0.25920588344240342</c:v>
                </c:pt>
                <c:pt idx="386">
                  <c:v>0.27213523209076429</c:v>
                </c:pt>
                <c:pt idx="387">
                  <c:v>0.30359172822540081</c:v>
                </c:pt>
                <c:pt idx="388">
                  <c:v>0.27387622084464663</c:v>
                </c:pt>
                <c:pt idx="389">
                  <c:v>0.25937168034709751</c:v>
                </c:pt>
                <c:pt idx="390">
                  <c:v>0.34608204132127401</c:v>
                </c:pt>
                <c:pt idx="391">
                  <c:v>0.36755494204695088</c:v>
                </c:pt>
                <c:pt idx="392">
                  <c:v>0.2460578362380047</c:v>
                </c:pt>
                <c:pt idx="393">
                  <c:v>0.26604114768263665</c:v>
                </c:pt>
                <c:pt idx="394">
                  <c:v>0.22991283876339269</c:v>
                </c:pt>
                <c:pt idx="395">
                  <c:v>0.18370356954562275</c:v>
                </c:pt>
                <c:pt idx="396">
                  <c:v>0.27326036788881297</c:v>
                </c:pt>
                <c:pt idx="397">
                  <c:v>0.32382768484489294</c:v>
                </c:pt>
                <c:pt idx="398">
                  <c:v>0.36756782124724979</c:v>
                </c:pt>
                <c:pt idx="399">
                  <c:v>0.25478006860319624</c:v>
                </c:pt>
                <c:pt idx="400">
                  <c:v>0.24023786786104523</c:v>
                </c:pt>
                <c:pt idx="401">
                  <c:v>0.16970446579129242</c:v>
                </c:pt>
                <c:pt idx="402">
                  <c:v>0.22130977545993663</c:v>
                </c:pt>
                <c:pt idx="403">
                  <c:v>0.27140778286051398</c:v>
                </c:pt>
                <c:pt idx="404">
                  <c:v>0.25738324694345432</c:v>
                </c:pt>
                <c:pt idx="405">
                  <c:v>0.40460166738308201</c:v>
                </c:pt>
                <c:pt idx="406">
                  <c:v>0.37880593873397156</c:v>
                </c:pt>
                <c:pt idx="407">
                  <c:v>0.35380468934268533</c:v>
                </c:pt>
                <c:pt idx="408">
                  <c:v>0.22983341723403772</c:v>
                </c:pt>
                <c:pt idx="409">
                  <c:v>0.40934346680132927</c:v>
                </c:pt>
                <c:pt idx="410">
                  <c:v>0.19568870361924467</c:v>
                </c:pt>
                <c:pt idx="411">
                  <c:v>0.24477339284099969</c:v>
                </c:pt>
                <c:pt idx="412">
                  <c:v>0.41811456563219235</c:v>
                </c:pt>
                <c:pt idx="413">
                  <c:v>0.23101613282679531</c:v>
                </c:pt>
                <c:pt idx="414">
                  <c:v>0.20644754386037617</c:v>
                </c:pt>
                <c:pt idx="415">
                  <c:v>0.27141204332000662</c:v>
                </c:pt>
                <c:pt idx="416">
                  <c:v>0.30615971516798296</c:v>
                </c:pt>
                <c:pt idx="417">
                  <c:v>0.26289656862387045</c:v>
                </c:pt>
                <c:pt idx="418">
                  <c:v>0.27361716273071335</c:v>
                </c:pt>
                <c:pt idx="419">
                  <c:v>0.27875732224126204</c:v>
                </c:pt>
                <c:pt idx="420">
                  <c:v>0.25946433853599893</c:v>
                </c:pt>
                <c:pt idx="421">
                  <c:v>0.27822603469520446</c:v>
                </c:pt>
                <c:pt idx="422">
                  <c:v>0.22883190325680722</c:v>
                </c:pt>
                <c:pt idx="423">
                  <c:v>0.31995236306785324</c:v>
                </c:pt>
                <c:pt idx="424">
                  <c:v>0.29175845240435377</c:v>
                </c:pt>
                <c:pt idx="425">
                  <c:v>0.33457283660763693</c:v>
                </c:pt>
                <c:pt idx="426">
                  <c:v>0.28373522869847917</c:v>
                </c:pt>
                <c:pt idx="427">
                  <c:v>0.28573679856163259</c:v>
                </c:pt>
                <c:pt idx="428">
                  <c:v>0.35758591891176184</c:v>
                </c:pt>
                <c:pt idx="429">
                  <c:v>0.24425917222465868</c:v>
                </c:pt>
                <c:pt idx="430">
                  <c:v>0.1595198550913213</c:v>
                </c:pt>
                <c:pt idx="431">
                  <c:v>0.35227192280983738</c:v>
                </c:pt>
                <c:pt idx="432">
                  <c:v>0.29372692261932981</c:v>
                </c:pt>
                <c:pt idx="433">
                  <c:v>0.36281851685728672</c:v>
                </c:pt>
                <c:pt idx="434">
                  <c:v>0.20404978304161694</c:v>
                </c:pt>
                <c:pt idx="435">
                  <c:v>0.22805829354538382</c:v>
                </c:pt>
                <c:pt idx="436">
                  <c:v>0.29288361964537302</c:v>
                </c:pt>
                <c:pt idx="437">
                  <c:v>0.2474310333827005</c:v>
                </c:pt>
                <c:pt idx="438">
                  <c:v>0.16021458674507749</c:v>
                </c:pt>
                <c:pt idx="439">
                  <c:v>0.41505819564992597</c:v>
                </c:pt>
                <c:pt idx="440">
                  <c:v>0.20864268066186328</c:v>
                </c:pt>
                <c:pt idx="441">
                  <c:v>0.26155030003836871</c:v>
                </c:pt>
                <c:pt idx="442">
                  <c:v>0.22973386227334852</c:v>
                </c:pt>
                <c:pt idx="443">
                  <c:v>0.38288246655634484</c:v>
                </c:pt>
                <c:pt idx="444">
                  <c:v>0.25748641566823682</c:v>
                </c:pt>
                <c:pt idx="445">
                  <c:v>0.33116688169895403</c:v>
                </c:pt>
                <c:pt idx="446">
                  <c:v>0.28210116740320046</c:v>
                </c:pt>
                <c:pt idx="447">
                  <c:v>0.19056973957708198</c:v>
                </c:pt>
                <c:pt idx="448">
                  <c:v>0.34754765273513105</c:v>
                </c:pt>
                <c:pt idx="449">
                  <c:v>0.29031126180948419</c:v>
                </c:pt>
                <c:pt idx="450">
                  <c:v>0.3197867381017358</c:v>
                </c:pt>
                <c:pt idx="451">
                  <c:v>0.27509923960831972</c:v>
                </c:pt>
                <c:pt idx="452">
                  <c:v>0.24583293890194224</c:v>
                </c:pt>
                <c:pt idx="453">
                  <c:v>0.35772708851610779</c:v>
                </c:pt>
                <c:pt idx="454">
                  <c:v>0.20938890552415521</c:v>
                </c:pt>
                <c:pt idx="455">
                  <c:v>0.26568866311581002</c:v>
                </c:pt>
                <c:pt idx="456">
                  <c:v>0.21554005091930944</c:v>
                </c:pt>
                <c:pt idx="457">
                  <c:v>0.34989876137714343</c:v>
                </c:pt>
                <c:pt idx="458">
                  <c:v>0.38227623299667063</c:v>
                </c:pt>
                <c:pt idx="459">
                  <c:v>0.24181816474148457</c:v>
                </c:pt>
                <c:pt idx="460">
                  <c:v>0.17141391448906376</c:v>
                </c:pt>
                <c:pt idx="461">
                  <c:v>0.17964746371583051</c:v>
                </c:pt>
                <c:pt idx="462">
                  <c:v>0.19248773291606144</c:v>
                </c:pt>
                <c:pt idx="463">
                  <c:v>0.34645346488611251</c:v>
                </c:pt>
                <c:pt idx="464">
                  <c:v>0.23050436802262791</c:v>
                </c:pt>
                <c:pt idx="465">
                  <c:v>0.27531938134170497</c:v>
                </c:pt>
                <c:pt idx="466">
                  <c:v>0.36614558861972535</c:v>
                </c:pt>
                <c:pt idx="467">
                  <c:v>0.31877899642406227</c:v>
                </c:pt>
                <c:pt idx="468">
                  <c:v>0.28279912493612469</c:v>
                </c:pt>
                <c:pt idx="469">
                  <c:v>0.33866219187019314</c:v>
                </c:pt>
                <c:pt idx="470">
                  <c:v>0.27640218425960927</c:v>
                </c:pt>
                <c:pt idx="471">
                  <c:v>0.25239069583405255</c:v>
                </c:pt>
                <c:pt idx="472">
                  <c:v>0.3430783458211758</c:v>
                </c:pt>
                <c:pt idx="473">
                  <c:v>0.32169934587535881</c:v>
                </c:pt>
                <c:pt idx="474">
                  <c:v>0.29719683018374282</c:v>
                </c:pt>
                <c:pt idx="475">
                  <c:v>0.24532657699801017</c:v>
                </c:pt>
                <c:pt idx="476">
                  <c:v>0.24602004319520018</c:v>
                </c:pt>
                <c:pt idx="477">
                  <c:v>0.23476051968453038</c:v>
                </c:pt>
                <c:pt idx="478">
                  <c:v>0.19598776693701114</c:v>
                </c:pt>
                <c:pt idx="479">
                  <c:v>0.30852250656554525</c:v>
                </c:pt>
                <c:pt idx="480">
                  <c:v>0.21171579867433238</c:v>
                </c:pt>
                <c:pt idx="481">
                  <c:v>0.27397893191911687</c:v>
                </c:pt>
                <c:pt idx="482">
                  <c:v>0.34719574560419764</c:v>
                </c:pt>
                <c:pt idx="483">
                  <c:v>0.19850312415122975</c:v>
                </c:pt>
                <c:pt idx="484">
                  <c:v>0.19911178254527501</c:v>
                </c:pt>
                <c:pt idx="485">
                  <c:v>0.22988376147516698</c:v>
                </c:pt>
                <c:pt idx="486">
                  <c:v>0.21801100193738246</c:v>
                </c:pt>
                <c:pt idx="487">
                  <c:v>0.26470256009557547</c:v>
                </c:pt>
                <c:pt idx="488">
                  <c:v>0.31238165320415751</c:v>
                </c:pt>
                <c:pt idx="489">
                  <c:v>0.34610194121986837</c:v>
                </c:pt>
                <c:pt idx="490">
                  <c:v>0.19256801778219479</c:v>
                </c:pt>
                <c:pt idx="491">
                  <c:v>0.23816101000247258</c:v>
                </c:pt>
                <c:pt idx="492">
                  <c:v>0.34737111741720944</c:v>
                </c:pt>
                <c:pt idx="493">
                  <c:v>0.22383379024485317</c:v>
                </c:pt>
                <c:pt idx="494">
                  <c:v>0.33574301965066583</c:v>
                </c:pt>
                <c:pt idx="495">
                  <c:v>0.35869206873128034</c:v>
                </c:pt>
                <c:pt idx="496">
                  <c:v>0.28251999752428525</c:v>
                </c:pt>
                <c:pt idx="497">
                  <c:v>0.2962857360104878</c:v>
                </c:pt>
                <c:pt idx="498">
                  <c:v>0.25486118376631672</c:v>
                </c:pt>
                <c:pt idx="499">
                  <c:v>0.38862351807605339</c:v>
                </c:pt>
              </c:numCache>
            </c:numRef>
          </c:xVal>
          <c:yVal>
            <c:numRef>
              <c:f>'A-H-A A'!$N$3:$N$502</c:f>
              <c:numCache>
                <c:formatCode>General</c:formatCode>
                <c:ptCount val="500"/>
                <c:pt idx="0">
                  <c:v>0.27542175379611017</c:v>
                </c:pt>
                <c:pt idx="1">
                  <c:v>0.27757950231496487</c:v>
                </c:pt>
                <c:pt idx="2">
                  <c:v>0.12498079411857296</c:v>
                </c:pt>
                <c:pt idx="3">
                  <c:v>0.17389150707472356</c:v>
                </c:pt>
                <c:pt idx="4">
                  <c:v>0.34058973035845652</c:v>
                </c:pt>
                <c:pt idx="5">
                  <c:v>0.24330596103484781</c:v>
                </c:pt>
                <c:pt idx="6">
                  <c:v>0.62169901998036925</c:v>
                </c:pt>
                <c:pt idx="7">
                  <c:v>0.51221273671963075</c:v>
                </c:pt>
                <c:pt idx="8">
                  <c:v>0.14080104042486341</c:v>
                </c:pt>
                <c:pt idx="9">
                  <c:v>0.27187249404506802</c:v>
                </c:pt>
                <c:pt idx="10">
                  <c:v>0.20084457734080713</c:v>
                </c:pt>
                <c:pt idx="11">
                  <c:v>0.18451155545088141</c:v>
                </c:pt>
                <c:pt idx="12">
                  <c:v>0.5183653044538441</c:v>
                </c:pt>
                <c:pt idx="13">
                  <c:v>0.2644193290823118</c:v>
                </c:pt>
                <c:pt idx="14">
                  <c:v>0.39704298883589983</c:v>
                </c:pt>
                <c:pt idx="15">
                  <c:v>0.26370835519497532</c:v>
                </c:pt>
                <c:pt idx="16">
                  <c:v>0.13801114254404531</c:v>
                </c:pt>
                <c:pt idx="17">
                  <c:v>0.40045478862928136</c:v>
                </c:pt>
                <c:pt idx="18">
                  <c:v>0.27239919584344602</c:v>
                </c:pt>
                <c:pt idx="19">
                  <c:v>0.21495451373631441</c:v>
                </c:pt>
                <c:pt idx="20">
                  <c:v>0.10376403631275972</c:v>
                </c:pt>
                <c:pt idx="21">
                  <c:v>0.22457886095830737</c:v>
                </c:pt>
                <c:pt idx="22">
                  <c:v>0.23121473069034973</c:v>
                </c:pt>
                <c:pt idx="23">
                  <c:v>0.14649035625711987</c:v>
                </c:pt>
                <c:pt idx="24">
                  <c:v>0.34983011351457682</c:v>
                </c:pt>
                <c:pt idx="25">
                  <c:v>0.27565200860901434</c:v>
                </c:pt>
                <c:pt idx="26">
                  <c:v>0.26489117585117133</c:v>
                </c:pt>
                <c:pt idx="27">
                  <c:v>0.3640123736978611</c:v>
                </c:pt>
                <c:pt idx="28">
                  <c:v>0.25848387842772891</c:v>
                </c:pt>
                <c:pt idx="29">
                  <c:v>0.50023142375532459</c:v>
                </c:pt>
                <c:pt idx="30">
                  <c:v>0.17727752209732667</c:v>
                </c:pt>
                <c:pt idx="31">
                  <c:v>0.45599170061293043</c:v>
                </c:pt>
                <c:pt idx="32">
                  <c:v>0.29305230728522758</c:v>
                </c:pt>
                <c:pt idx="33">
                  <c:v>0.17910045792276649</c:v>
                </c:pt>
                <c:pt idx="34">
                  <c:v>0.2323367827835239</c:v>
                </c:pt>
                <c:pt idx="35">
                  <c:v>0.11054331811076468</c:v>
                </c:pt>
                <c:pt idx="36">
                  <c:v>0.31292065499585248</c:v>
                </c:pt>
                <c:pt idx="37">
                  <c:v>0.42832465994806568</c:v>
                </c:pt>
                <c:pt idx="38">
                  <c:v>0.50030370769401533</c:v>
                </c:pt>
                <c:pt idx="39">
                  <c:v>0.22765604637461537</c:v>
                </c:pt>
                <c:pt idx="40">
                  <c:v>3.511457416419686E-2</c:v>
                </c:pt>
                <c:pt idx="41">
                  <c:v>0.32881549155169998</c:v>
                </c:pt>
                <c:pt idx="42">
                  <c:v>0.44169920410504326</c:v>
                </c:pt>
                <c:pt idx="43">
                  <c:v>0.4045327788217109</c:v>
                </c:pt>
                <c:pt idx="44">
                  <c:v>0.33356736273581622</c:v>
                </c:pt>
                <c:pt idx="45">
                  <c:v>0.27872789088426753</c:v>
                </c:pt>
                <c:pt idx="46">
                  <c:v>0.14351857448516794</c:v>
                </c:pt>
                <c:pt idx="47">
                  <c:v>0.31861385490756611</c:v>
                </c:pt>
                <c:pt idx="48">
                  <c:v>0.46353462445206661</c:v>
                </c:pt>
                <c:pt idx="49">
                  <c:v>0.22744893354215256</c:v>
                </c:pt>
                <c:pt idx="50">
                  <c:v>0.31010057494081367</c:v>
                </c:pt>
                <c:pt idx="51">
                  <c:v>0.2954732461941873</c:v>
                </c:pt>
                <c:pt idx="52">
                  <c:v>0.36079594299612011</c:v>
                </c:pt>
                <c:pt idx="53">
                  <c:v>0.27087937406450141</c:v>
                </c:pt>
                <c:pt idx="54">
                  <c:v>0.38219293837252782</c:v>
                </c:pt>
                <c:pt idx="55">
                  <c:v>0.29026452750328391</c:v>
                </c:pt>
                <c:pt idx="56">
                  <c:v>9.9050472560272718E-2</c:v>
                </c:pt>
                <c:pt idx="57">
                  <c:v>0.26651056687811031</c:v>
                </c:pt>
                <c:pt idx="58">
                  <c:v>0.32773720460444505</c:v>
                </c:pt>
                <c:pt idx="59">
                  <c:v>0.16505061673249041</c:v>
                </c:pt>
                <c:pt idx="60">
                  <c:v>0.46668368554601741</c:v>
                </c:pt>
                <c:pt idx="61">
                  <c:v>0.56597618678779249</c:v>
                </c:pt>
                <c:pt idx="62">
                  <c:v>0.27050284067719027</c:v>
                </c:pt>
                <c:pt idx="63">
                  <c:v>0.41224068636933081</c:v>
                </c:pt>
                <c:pt idx="64">
                  <c:v>0.51463007623475165</c:v>
                </c:pt>
                <c:pt idx="65">
                  <c:v>0.41218691119465567</c:v>
                </c:pt>
                <c:pt idx="66">
                  <c:v>0.43912858561676066</c:v>
                </c:pt>
                <c:pt idx="67">
                  <c:v>0.34129054986661322</c:v>
                </c:pt>
                <c:pt idx="68">
                  <c:v>0.20015869468209491</c:v>
                </c:pt>
                <c:pt idx="69">
                  <c:v>0.36131754691462176</c:v>
                </c:pt>
                <c:pt idx="70">
                  <c:v>0.469791404476196</c:v>
                </c:pt>
                <c:pt idx="71">
                  <c:v>0.29895480242470407</c:v>
                </c:pt>
                <c:pt idx="72">
                  <c:v>0.320206960184578</c:v>
                </c:pt>
                <c:pt idx="73">
                  <c:v>0.36854782848307527</c:v>
                </c:pt>
                <c:pt idx="74">
                  <c:v>0.27533790180405937</c:v>
                </c:pt>
                <c:pt idx="75">
                  <c:v>0.32202902374456366</c:v>
                </c:pt>
                <c:pt idx="76">
                  <c:v>0.38348363443716088</c:v>
                </c:pt>
                <c:pt idx="77">
                  <c:v>0.37435826800097505</c:v>
                </c:pt>
                <c:pt idx="78">
                  <c:v>0.20279789956739949</c:v>
                </c:pt>
                <c:pt idx="79">
                  <c:v>0.31859446655323681</c:v>
                </c:pt>
                <c:pt idx="80">
                  <c:v>0.42717261371479137</c:v>
                </c:pt>
                <c:pt idx="81">
                  <c:v>0.21450112487670644</c:v>
                </c:pt>
                <c:pt idx="82">
                  <c:v>0.49430288844716891</c:v>
                </c:pt>
                <c:pt idx="83">
                  <c:v>0.28643545125597547</c:v>
                </c:pt>
                <c:pt idx="84">
                  <c:v>0.45439056015789375</c:v>
                </c:pt>
                <c:pt idx="85">
                  <c:v>0.27456435376650284</c:v>
                </c:pt>
                <c:pt idx="86">
                  <c:v>0.34668827797831014</c:v>
                </c:pt>
                <c:pt idx="87">
                  <c:v>0.26941396055112177</c:v>
                </c:pt>
                <c:pt idx="88">
                  <c:v>0.48912108175233582</c:v>
                </c:pt>
                <c:pt idx="89">
                  <c:v>0.31477480330525992</c:v>
                </c:pt>
                <c:pt idx="90">
                  <c:v>0.23721452932654935</c:v>
                </c:pt>
                <c:pt idx="91">
                  <c:v>0.27904612833053322</c:v>
                </c:pt>
                <c:pt idx="92">
                  <c:v>0.38764043800510395</c:v>
                </c:pt>
                <c:pt idx="93">
                  <c:v>0.43384525983774597</c:v>
                </c:pt>
                <c:pt idx="94">
                  <c:v>0.30063030571264454</c:v>
                </c:pt>
                <c:pt idx="95">
                  <c:v>0.34693004132147232</c:v>
                </c:pt>
                <c:pt idx="96">
                  <c:v>0.31116834120877712</c:v>
                </c:pt>
                <c:pt idx="97">
                  <c:v>0.1965024119009367</c:v>
                </c:pt>
                <c:pt idx="98">
                  <c:v>0.37065892687255725</c:v>
                </c:pt>
                <c:pt idx="99">
                  <c:v>0.49639097909545876</c:v>
                </c:pt>
                <c:pt idx="100">
                  <c:v>0.45270951139334681</c:v>
                </c:pt>
                <c:pt idx="101">
                  <c:v>0.35961151084395487</c:v>
                </c:pt>
                <c:pt idx="102">
                  <c:v>0.10258894824483825</c:v>
                </c:pt>
                <c:pt idx="103">
                  <c:v>0.41660333718786885</c:v>
                </c:pt>
                <c:pt idx="104">
                  <c:v>0.21652171976617041</c:v>
                </c:pt>
                <c:pt idx="105">
                  <c:v>0.44144491639320932</c:v>
                </c:pt>
                <c:pt idx="106">
                  <c:v>0.58148601245742859</c:v>
                </c:pt>
                <c:pt idx="107">
                  <c:v>0.25354687539423715</c:v>
                </c:pt>
                <c:pt idx="108">
                  <c:v>0.50297741228557524</c:v>
                </c:pt>
                <c:pt idx="109">
                  <c:v>0.3017074455149743</c:v>
                </c:pt>
                <c:pt idx="110">
                  <c:v>0.17738581357507521</c:v>
                </c:pt>
                <c:pt idx="111">
                  <c:v>0.16300167767141377</c:v>
                </c:pt>
                <c:pt idx="112">
                  <c:v>0.19841953277944988</c:v>
                </c:pt>
                <c:pt idx="113">
                  <c:v>0.30633608334526863</c:v>
                </c:pt>
                <c:pt idx="114">
                  <c:v>0.33751676932591018</c:v>
                </c:pt>
                <c:pt idx="115">
                  <c:v>0.41866702053582316</c:v>
                </c:pt>
                <c:pt idx="116">
                  <c:v>0.4863120623323422</c:v>
                </c:pt>
                <c:pt idx="117">
                  <c:v>0.19173330174293504</c:v>
                </c:pt>
                <c:pt idx="118">
                  <c:v>0.46466804761980401</c:v>
                </c:pt>
                <c:pt idx="119">
                  <c:v>0.51527087450289599</c:v>
                </c:pt>
                <c:pt idx="120">
                  <c:v>0.22918657501831444</c:v>
                </c:pt>
                <c:pt idx="121">
                  <c:v>0.45400028009195431</c:v>
                </c:pt>
                <c:pt idx="122">
                  <c:v>0.17542447884544449</c:v>
                </c:pt>
                <c:pt idx="123">
                  <c:v>0.31165793520392532</c:v>
                </c:pt>
                <c:pt idx="124">
                  <c:v>0.39910728364444359</c:v>
                </c:pt>
                <c:pt idx="125">
                  <c:v>0.24374092943270895</c:v>
                </c:pt>
                <c:pt idx="126">
                  <c:v>0.40878315398026288</c:v>
                </c:pt>
                <c:pt idx="127">
                  <c:v>0.27869307347102479</c:v>
                </c:pt>
                <c:pt idx="128">
                  <c:v>0.15689160262051832</c:v>
                </c:pt>
                <c:pt idx="129">
                  <c:v>0.36923095545983031</c:v>
                </c:pt>
                <c:pt idx="130">
                  <c:v>0.30729544063375525</c:v>
                </c:pt>
                <c:pt idx="131">
                  <c:v>0.30804798899627112</c:v>
                </c:pt>
                <c:pt idx="132">
                  <c:v>0.16913712906845185</c:v>
                </c:pt>
                <c:pt idx="133">
                  <c:v>0.45675372905399875</c:v>
                </c:pt>
                <c:pt idx="134">
                  <c:v>0.25372219675270397</c:v>
                </c:pt>
                <c:pt idx="135">
                  <c:v>0.38190929118717176</c:v>
                </c:pt>
                <c:pt idx="136">
                  <c:v>0.21349084182680192</c:v>
                </c:pt>
                <c:pt idx="137">
                  <c:v>0.38028582560585444</c:v>
                </c:pt>
                <c:pt idx="138">
                  <c:v>0.32556557728646929</c:v>
                </c:pt>
                <c:pt idx="139">
                  <c:v>0.23938342460009021</c:v>
                </c:pt>
                <c:pt idx="140">
                  <c:v>5.5010989553695322E-2</c:v>
                </c:pt>
                <c:pt idx="141">
                  <c:v>0.44653157128491688</c:v>
                </c:pt>
                <c:pt idx="142">
                  <c:v>0.43532150695263716</c:v>
                </c:pt>
                <c:pt idx="143">
                  <c:v>0.26433763348847983</c:v>
                </c:pt>
                <c:pt idx="144">
                  <c:v>0.28642303348828757</c:v>
                </c:pt>
                <c:pt idx="145">
                  <c:v>0.3475679343624084</c:v>
                </c:pt>
                <c:pt idx="146">
                  <c:v>0.200740266598078</c:v>
                </c:pt>
                <c:pt idx="147">
                  <c:v>0.2667505708546819</c:v>
                </c:pt>
                <c:pt idx="148">
                  <c:v>0.55726101144160667</c:v>
                </c:pt>
                <c:pt idx="149">
                  <c:v>0.20585236818114724</c:v>
                </c:pt>
                <c:pt idx="150">
                  <c:v>0.14326355985956934</c:v>
                </c:pt>
                <c:pt idx="151">
                  <c:v>0.20005275253397056</c:v>
                </c:pt>
                <c:pt idx="152">
                  <c:v>0.6018005654720866</c:v>
                </c:pt>
                <c:pt idx="153">
                  <c:v>0.31488618017435333</c:v>
                </c:pt>
                <c:pt idx="154">
                  <c:v>0.42291765811261867</c:v>
                </c:pt>
                <c:pt idx="155">
                  <c:v>0.34933548352749638</c:v>
                </c:pt>
                <c:pt idx="156">
                  <c:v>0.46715807819421257</c:v>
                </c:pt>
                <c:pt idx="157">
                  <c:v>0.29478105463287585</c:v>
                </c:pt>
                <c:pt idx="158">
                  <c:v>0.36152087559273804</c:v>
                </c:pt>
                <c:pt idx="159">
                  <c:v>0.43021262510660158</c:v>
                </c:pt>
                <c:pt idx="160">
                  <c:v>0.14836430214097504</c:v>
                </c:pt>
                <c:pt idx="161">
                  <c:v>9.6587314919844736E-2</c:v>
                </c:pt>
                <c:pt idx="162">
                  <c:v>0.29064326425686132</c:v>
                </c:pt>
                <c:pt idx="163">
                  <c:v>0.33146548874419263</c:v>
                </c:pt>
                <c:pt idx="164">
                  <c:v>0.27628433357103183</c:v>
                </c:pt>
                <c:pt idx="165">
                  <c:v>0.31842332968223314</c:v>
                </c:pt>
                <c:pt idx="166">
                  <c:v>0.23804990217473448</c:v>
                </c:pt>
                <c:pt idx="167">
                  <c:v>0.38306980824754466</c:v>
                </c:pt>
                <c:pt idx="168">
                  <c:v>0.28133097505592525</c:v>
                </c:pt>
                <c:pt idx="169">
                  <c:v>0.21437459006246193</c:v>
                </c:pt>
                <c:pt idx="170">
                  <c:v>0.50923675567175497</c:v>
                </c:pt>
                <c:pt idx="171">
                  <c:v>0.38033554239119327</c:v>
                </c:pt>
                <c:pt idx="172">
                  <c:v>0.30958571329332191</c:v>
                </c:pt>
                <c:pt idx="173">
                  <c:v>0.37917290813170335</c:v>
                </c:pt>
                <c:pt idx="174">
                  <c:v>0.39531527926627458</c:v>
                </c:pt>
                <c:pt idx="175">
                  <c:v>0.33273485975068784</c:v>
                </c:pt>
                <c:pt idx="176">
                  <c:v>0.268086142877069</c:v>
                </c:pt>
                <c:pt idx="177">
                  <c:v>0.20559485759061424</c:v>
                </c:pt>
                <c:pt idx="178">
                  <c:v>0.23581817027380797</c:v>
                </c:pt>
                <c:pt idx="179">
                  <c:v>3.0802202361365064E-2</c:v>
                </c:pt>
                <c:pt idx="180">
                  <c:v>0.34972559482221288</c:v>
                </c:pt>
                <c:pt idx="181">
                  <c:v>0.36970484207507931</c:v>
                </c:pt>
                <c:pt idx="182">
                  <c:v>0.12868844853047232</c:v>
                </c:pt>
                <c:pt idx="183">
                  <c:v>0.35571377822503358</c:v>
                </c:pt>
                <c:pt idx="184">
                  <c:v>0.29854450420035838</c:v>
                </c:pt>
                <c:pt idx="185">
                  <c:v>0.45094473139986035</c:v>
                </c:pt>
                <c:pt idx="186">
                  <c:v>0.29754609362836631</c:v>
                </c:pt>
                <c:pt idx="187">
                  <c:v>0.31118881605895243</c:v>
                </c:pt>
                <c:pt idx="188">
                  <c:v>0.4099474864537157</c:v>
                </c:pt>
                <c:pt idx="189">
                  <c:v>0.35960671481634332</c:v>
                </c:pt>
                <c:pt idx="190">
                  <c:v>0.26293415236109763</c:v>
                </c:pt>
                <c:pt idx="191">
                  <c:v>0.34469341569777956</c:v>
                </c:pt>
                <c:pt idx="192">
                  <c:v>0.30965888486101445</c:v>
                </c:pt>
                <c:pt idx="193">
                  <c:v>0.16699567890446371</c:v>
                </c:pt>
                <c:pt idx="194">
                  <c:v>0.22909138946545762</c:v>
                </c:pt>
                <c:pt idx="195">
                  <c:v>0.55273783850978886</c:v>
                </c:pt>
                <c:pt idx="196">
                  <c:v>0.30733627919685319</c:v>
                </c:pt>
                <c:pt idx="197">
                  <c:v>0.27480462946017192</c:v>
                </c:pt>
                <c:pt idx="198">
                  <c:v>0.27961227098959496</c:v>
                </c:pt>
                <c:pt idx="199">
                  <c:v>0.11323460552969412</c:v>
                </c:pt>
                <c:pt idx="200">
                  <c:v>0.49128947362964737</c:v>
                </c:pt>
                <c:pt idx="201">
                  <c:v>0.23184564792655413</c:v>
                </c:pt>
                <c:pt idx="202">
                  <c:v>0.34322627543875911</c:v>
                </c:pt>
                <c:pt idx="203">
                  <c:v>0.508382008197656</c:v>
                </c:pt>
                <c:pt idx="204">
                  <c:v>0.25825484014028155</c:v>
                </c:pt>
                <c:pt idx="205">
                  <c:v>0.20780376413996704</c:v>
                </c:pt>
                <c:pt idx="206">
                  <c:v>0.21967987796624922</c:v>
                </c:pt>
                <c:pt idx="207">
                  <c:v>0.32235046404895962</c:v>
                </c:pt>
                <c:pt idx="208">
                  <c:v>0.34310520537433381</c:v>
                </c:pt>
                <c:pt idx="209">
                  <c:v>0.48052608981306177</c:v>
                </c:pt>
                <c:pt idx="210">
                  <c:v>0.27959802850579529</c:v>
                </c:pt>
                <c:pt idx="211">
                  <c:v>0.33225112012814295</c:v>
                </c:pt>
                <c:pt idx="212">
                  <c:v>0.59176170165970798</c:v>
                </c:pt>
                <c:pt idx="213">
                  <c:v>0.44452533869089966</c:v>
                </c:pt>
                <c:pt idx="214">
                  <c:v>0.29748506627598276</c:v>
                </c:pt>
                <c:pt idx="215">
                  <c:v>0.11013358220431069</c:v>
                </c:pt>
                <c:pt idx="216">
                  <c:v>0.37082367847753467</c:v>
                </c:pt>
                <c:pt idx="217">
                  <c:v>0.16292688470572461</c:v>
                </c:pt>
                <c:pt idx="218">
                  <c:v>7.2139089057978834E-2</c:v>
                </c:pt>
                <c:pt idx="219">
                  <c:v>7.1989765163991956E-2</c:v>
                </c:pt>
                <c:pt idx="220">
                  <c:v>0.33894578442774964</c:v>
                </c:pt>
                <c:pt idx="221">
                  <c:v>0.28739701230008752</c:v>
                </c:pt>
                <c:pt idx="222">
                  <c:v>0.30091199236554389</c:v>
                </c:pt>
                <c:pt idx="223">
                  <c:v>0.22874146777249177</c:v>
                </c:pt>
                <c:pt idx="224">
                  <c:v>0.39882163769100343</c:v>
                </c:pt>
                <c:pt idx="225">
                  <c:v>0.42797199692560461</c:v>
                </c:pt>
                <c:pt idx="226">
                  <c:v>0.19205877683561037</c:v>
                </c:pt>
                <c:pt idx="227">
                  <c:v>8.0047481098560441E-2</c:v>
                </c:pt>
                <c:pt idx="228">
                  <c:v>0.22263268184544671</c:v>
                </c:pt>
                <c:pt idx="229">
                  <c:v>0.31346462568110828</c:v>
                </c:pt>
                <c:pt idx="230">
                  <c:v>0.35147581533599703</c:v>
                </c:pt>
                <c:pt idx="231">
                  <c:v>0.26060610803885531</c:v>
                </c:pt>
                <c:pt idx="232">
                  <c:v>0.29069655495812075</c:v>
                </c:pt>
                <c:pt idx="233">
                  <c:v>0.48734018468020202</c:v>
                </c:pt>
                <c:pt idx="234">
                  <c:v>0.40853275106633374</c:v>
                </c:pt>
                <c:pt idx="235">
                  <c:v>0.25636013751600972</c:v>
                </c:pt>
                <c:pt idx="236">
                  <c:v>0.20080863181533645</c:v>
                </c:pt>
                <c:pt idx="237">
                  <c:v>0.28251415767928817</c:v>
                </c:pt>
                <c:pt idx="238">
                  <c:v>0.2706042278044955</c:v>
                </c:pt>
                <c:pt idx="239">
                  <c:v>0.58274157977916308</c:v>
                </c:pt>
                <c:pt idx="240">
                  <c:v>0.35123234208062926</c:v>
                </c:pt>
                <c:pt idx="241">
                  <c:v>0.44905216312366464</c:v>
                </c:pt>
                <c:pt idx="242">
                  <c:v>0.36094769117371589</c:v>
                </c:pt>
                <c:pt idx="243">
                  <c:v>0.33285853659598807</c:v>
                </c:pt>
                <c:pt idx="244">
                  <c:v>0.19297848217659544</c:v>
                </c:pt>
                <c:pt idx="245">
                  <c:v>8.6935623114853172E-2</c:v>
                </c:pt>
                <c:pt idx="246">
                  <c:v>0.27093782847124026</c:v>
                </c:pt>
                <c:pt idx="247">
                  <c:v>0.20141115003310991</c:v>
                </c:pt>
                <c:pt idx="248">
                  <c:v>0.18934109325198878</c:v>
                </c:pt>
                <c:pt idx="249">
                  <c:v>0.16868128917277694</c:v>
                </c:pt>
                <c:pt idx="250">
                  <c:v>0.37293562741423231</c:v>
                </c:pt>
                <c:pt idx="251">
                  <c:v>0.32824615528741857</c:v>
                </c:pt>
                <c:pt idx="252">
                  <c:v>0.29204523672820776</c:v>
                </c:pt>
                <c:pt idx="253">
                  <c:v>0.17087242239078587</c:v>
                </c:pt>
                <c:pt idx="254">
                  <c:v>0.21859332103866391</c:v>
                </c:pt>
                <c:pt idx="255">
                  <c:v>0.2245365129585398</c:v>
                </c:pt>
                <c:pt idx="256">
                  <c:v>0.58307795373678351</c:v>
                </c:pt>
                <c:pt idx="257">
                  <c:v>0.38863275821734355</c:v>
                </c:pt>
                <c:pt idx="258">
                  <c:v>0.17775930232356021</c:v>
                </c:pt>
                <c:pt idx="259">
                  <c:v>7.9835148301633144E-2</c:v>
                </c:pt>
                <c:pt idx="260">
                  <c:v>0.25306006567660289</c:v>
                </c:pt>
                <c:pt idx="261">
                  <c:v>0.23091630194964374</c:v>
                </c:pt>
                <c:pt idx="262">
                  <c:v>0.16736823062921821</c:v>
                </c:pt>
                <c:pt idx="263">
                  <c:v>0.22181745203017594</c:v>
                </c:pt>
                <c:pt idx="264">
                  <c:v>0.42197801677066266</c:v>
                </c:pt>
                <c:pt idx="265">
                  <c:v>0.20530598053451171</c:v>
                </c:pt>
                <c:pt idx="266">
                  <c:v>9.8290044155398548E-2</c:v>
                </c:pt>
                <c:pt idx="267">
                  <c:v>0.32814149813160881</c:v>
                </c:pt>
                <c:pt idx="268">
                  <c:v>0.38958835950488313</c:v>
                </c:pt>
                <c:pt idx="269">
                  <c:v>0.19794109989863401</c:v>
                </c:pt>
                <c:pt idx="270">
                  <c:v>0.15706578891283401</c:v>
                </c:pt>
                <c:pt idx="271">
                  <c:v>0.43750482685949243</c:v>
                </c:pt>
                <c:pt idx="272">
                  <c:v>0.26413722515349924</c:v>
                </c:pt>
                <c:pt idx="273">
                  <c:v>0.11784371773146352</c:v>
                </c:pt>
                <c:pt idx="274">
                  <c:v>0.31234294906427973</c:v>
                </c:pt>
                <c:pt idx="275">
                  <c:v>0.2048312955047174</c:v>
                </c:pt>
                <c:pt idx="276">
                  <c:v>0.16570311125304502</c:v>
                </c:pt>
                <c:pt idx="277">
                  <c:v>0.21476017586931928</c:v>
                </c:pt>
                <c:pt idx="278">
                  <c:v>0.36226460007973382</c:v>
                </c:pt>
                <c:pt idx="279">
                  <c:v>0.41349210052244517</c:v>
                </c:pt>
                <c:pt idx="280">
                  <c:v>0.13897972041289094</c:v>
                </c:pt>
                <c:pt idx="281">
                  <c:v>0.41806663297534402</c:v>
                </c:pt>
                <c:pt idx="282">
                  <c:v>0.32530765775922388</c:v>
                </c:pt>
                <c:pt idx="283">
                  <c:v>0.20411831452803594</c:v>
                </c:pt>
                <c:pt idx="284">
                  <c:v>0.21711735793492182</c:v>
                </c:pt>
                <c:pt idx="285">
                  <c:v>0.37981875530700926</c:v>
                </c:pt>
                <c:pt idx="286">
                  <c:v>0.34675440879200131</c:v>
                </c:pt>
                <c:pt idx="287">
                  <c:v>0.58528664973780264</c:v>
                </c:pt>
                <c:pt idx="288">
                  <c:v>0.54924907752333685</c:v>
                </c:pt>
                <c:pt idx="289">
                  <c:v>0.27571148746004531</c:v>
                </c:pt>
                <c:pt idx="290">
                  <c:v>0.59469643638115877</c:v>
                </c:pt>
                <c:pt idx="291">
                  <c:v>0.41053829972039535</c:v>
                </c:pt>
                <c:pt idx="292">
                  <c:v>9.2045251774446571E-2</c:v>
                </c:pt>
                <c:pt idx="293">
                  <c:v>0.52628282804552651</c:v>
                </c:pt>
                <c:pt idx="294">
                  <c:v>0.33727797714553998</c:v>
                </c:pt>
                <c:pt idx="295">
                  <c:v>0.38293774376210832</c:v>
                </c:pt>
                <c:pt idx="296">
                  <c:v>0.56441991614393161</c:v>
                </c:pt>
                <c:pt idx="297">
                  <c:v>4.0673870047456977E-2</c:v>
                </c:pt>
                <c:pt idx="298">
                  <c:v>0.32552488932511947</c:v>
                </c:pt>
                <c:pt idx="299">
                  <c:v>0.20432763405096196</c:v>
                </c:pt>
                <c:pt idx="300">
                  <c:v>0.47298795482288986</c:v>
                </c:pt>
                <c:pt idx="301">
                  <c:v>0.24824884266993993</c:v>
                </c:pt>
                <c:pt idx="302">
                  <c:v>0.28160026645848207</c:v>
                </c:pt>
                <c:pt idx="303">
                  <c:v>0.32586585905164678</c:v>
                </c:pt>
                <c:pt idx="304">
                  <c:v>0.38769254154846888</c:v>
                </c:pt>
                <c:pt idx="305">
                  <c:v>0.19359794811598641</c:v>
                </c:pt>
                <c:pt idx="306">
                  <c:v>0.11070488250419913</c:v>
                </c:pt>
                <c:pt idx="307">
                  <c:v>2.8711802988931192E-2</c:v>
                </c:pt>
                <c:pt idx="308">
                  <c:v>0.18797432850017326</c:v>
                </c:pt>
                <c:pt idx="309">
                  <c:v>0.22654626490864438</c:v>
                </c:pt>
                <c:pt idx="310">
                  <c:v>0.20931470922889556</c:v>
                </c:pt>
                <c:pt idx="311">
                  <c:v>0.3308078896025079</c:v>
                </c:pt>
                <c:pt idx="312">
                  <c:v>0.27372797221721773</c:v>
                </c:pt>
                <c:pt idx="313">
                  <c:v>6.3409529055043504E-2</c:v>
                </c:pt>
                <c:pt idx="314">
                  <c:v>0.27424509831835725</c:v>
                </c:pt>
                <c:pt idx="315">
                  <c:v>0.50396964491848295</c:v>
                </c:pt>
                <c:pt idx="316">
                  <c:v>0.51886592787973396</c:v>
                </c:pt>
                <c:pt idx="317">
                  <c:v>0.17733213573631004</c:v>
                </c:pt>
                <c:pt idx="318">
                  <c:v>0.33437343350728016</c:v>
                </c:pt>
                <c:pt idx="319">
                  <c:v>0.16396388368355613</c:v>
                </c:pt>
                <c:pt idx="320">
                  <c:v>0.34657602507143248</c:v>
                </c:pt>
                <c:pt idx="321">
                  <c:v>0.15085409353115142</c:v>
                </c:pt>
                <c:pt idx="322">
                  <c:v>0.29082096395411966</c:v>
                </c:pt>
                <c:pt idx="323">
                  <c:v>0.32643437757883192</c:v>
                </c:pt>
                <c:pt idx="324">
                  <c:v>0.23036203218599277</c:v>
                </c:pt>
                <c:pt idx="325">
                  <c:v>0.23608889558253657</c:v>
                </c:pt>
                <c:pt idx="326">
                  <c:v>0.3460233295089738</c:v>
                </c:pt>
                <c:pt idx="327">
                  <c:v>0.41741949746427776</c:v>
                </c:pt>
                <c:pt idx="328">
                  <c:v>0.26521330877388022</c:v>
                </c:pt>
                <c:pt idx="329">
                  <c:v>0.22757664360792423</c:v>
                </c:pt>
                <c:pt idx="330">
                  <c:v>0.54510636281294023</c:v>
                </c:pt>
                <c:pt idx="331">
                  <c:v>0.31610139863708031</c:v>
                </c:pt>
                <c:pt idx="332">
                  <c:v>0.3862312860844998</c:v>
                </c:pt>
                <c:pt idx="333">
                  <c:v>0.23839045021883093</c:v>
                </c:pt>
                <c:pt idx="334">
                  <c:v>0.32356135756282273</c:v>
                </c:pt>
                <c:pt idx="335">
                  <c:v>0.32321755607018154</c:v>
                </c:pt>
                <c:pt idx="336">
                  <c:v>0.33763758892815132</c:v>
                </c:pt>
                <c:pt idx="337">
                  <c:v>0.2825113546486534</c:v>
                </c:pt>
                <c:pt idx="338">
                  <c:v>0.2380581287464589</c:v>
                </c:pt>
                <c:pt idx="339">
                  <c:v>0.34585324539201601</c:v>
                </c:pt>
                <c:pt idx="340">
                  <c:v>0.41580731191731202</c:v>
                </c:pt>
                <c:pt idx="341">
                  <c:v>0.32778489084236301</c:v>
                </c:pt>
                <c:pt idx="342">
                  <c:v>0.37114693438204255</c:v>
                </c:pt>
                <c:pt idx="343">
                  <c:v>0.47048750886072088</c:v>
                </c:pt>
                <c:pt idx="344">
                  <c:v>0.34568293552588136</c:v>
                </c:pt>
                <c:pt idx="345">
                  <c:v>0.37090464765101355</c:v>
                </c:pt>
                <c:pt idx="346">
                  <c:v>0.22297798419498024</c:v>
                </c:pt>
                <c:pt idx="347">
                  <c:v>0.43168803680120982</c:v>
                </c:pt>
                <c:pt idx="348">
                  <c:v>0.31254316841244145</c:v>
                </c:pt>
                <c:pt idx="349">
                  <c:v>0.44370926800160471</c:v>
                </c:pt>
                <c:pt idx="350">
                  <c:v>0.29950718525300751</c:v>
                </c:pt>
                <c:pt idx="351">
                  <c:v>0.10035873595007397</c:v>
                </c:pt>
                <c:pt idx="352">
                  <c:v>0.25236673373690288</c:v>
                </c:pt>
                <c:pt idx="353">
                  <c:v>0.48784826245801982</c:v>
                </c:pt>
                <c:pt idx="354">
                  <c:v>0.26283638275103294</c:v>
                </c:pt>
                <c:pt idx="355">
                  <c:v>0.37103052546604531</c:v>
                </c:pt>
                <c:pt idx="356">
                  <c:v>0.27388308203081563</c:v>
                </c:pt>
                <c:pt idx="357">
                  <c:v>0.30362149176863451</c:v>
                </c:pt>
                <c:pt idx="358">
                  <c:v>0.52152789260185883</c:v>
                </c:pt>
                <c:pt idx="359">
                  <c:v>0.33498836541579363</c:v>
                </c:pt>
                <c:pt idx="360">
                  <c:v>0.20092198235744338</c:v>
                </c:pt>
                <c:pt idx="361">
                  <c:v>0.68749716842871167</c:v>
                </c:pt>
                <c:pt idx="362">
                  <c:v>0.45369306751122573</c:v>
                </c:pt>
                <c:pt idx="363">
                  <c:v>0.23308236842755242</c:v>
                </c:pt>
                <c:pt idx="364">
                  <c:v>0.13539626362153998</c:v>
                </c:pt>
                <c:pt idx="365">
                  <c:v>0.37128330848741731</c:v>
                </c:pt>
                <c:pt idx="366">
                  <c:v>0.4193702050104462</c:v>
                </c:pt>
                <c:pt idx="367">
                  <c:v>0.36786098663891342</c:v>
                </c:pt>
                <c:pt idx="368">
                  <c:v>0.32792487439837836</c:v>
                </c:pt>
                <c:pt idx="369">
                  <c:v>0.47387679269419414</c:v>
                </c:pt>
                <c:pt idx="370">
                  <c:v>0.10666818064207456</c:v>
                </c:pt>
                <c:pt idx="371">
                  <c:v>0.37239229736753854</c:v>
                </c:pt>
                <c:pt idx="372">
                  <c:v>0.21649181488223757</c:v>
                </c:pt>
                <c:pt idx="373">
                  <c:v>0.33248517790643878</c:v>
                </c:pt>
                <c:pt idx="374">
                  <c:v>0.25901571645202826</c:v>
                </c:pt>
                <c:pt idx="375">
                  <c:v>0.20918984844335309</c:v>
                </c:pt>
                <c:pt idx="376">
                  <c:v>0.4190178024423698</c:v>
                </c:pt>
                <c:pt idx="377">
                  <c:v>0.39397463047523812</c:v>
                </c:pt>
                <c:pt idx="378">
                  <c:v>4.6723367954649923E-2</c:v>
                </c:pt>
                <c:pt idx="379">
                  <c:v>0.16206129012069159</c:v>
                </c:pt>
                <c:pt idx="380">
                  <c:v>0.49192139525222073</c:v>
                </c:pt>
                <c:pt idx="381">
                  <c:v>5.5233519802452322E-2</c:v>
                </c:pt>
                <c:pt idx="382">
                  <c:v>0.32855836730556798</c:v>
                </c:pt>
                <c:pt idx="383">
                  <c:v>0.11627139822843062</c:v>
                </c:pt>
                <c:pt idx="384">
                  <c:v>0.42151997949132131</c:v>
                </c:pt>
                <c:pt idx="385">
                  <c:v>0.16561683798698609</c:v>
                </c:pt>
                <c:pt idx="386">
                  <c:v>0.38192794091016885</c:v>
                </c:pt>
                <c:pt idx="387">
                  <c:v>0.29447408743190645</c:v>
                </c:pt>
                <c:pt idx="388">
                  <c:v>0.23190891595402971</c:v>
                </c:pt>
                <c:pt idx="389">
                  <c:v>0.31532842074800776</c:v>
                </c:pt>
                <c:pt idx="390">
                  <c:v>0.27500264165374155</c:v>
                </c:pt>
                <c:pt idx="391">
                  <c:v>0.24886561551284206</c:v>
                </c:pt>
                <c:pt idx="392">
                  <c:v>0.51580553591781109</c:v>
                </c:pt>
                <c:pt idx="393">
                  <c:v>0.35444108850682965</c:v>
                </c:pt>
                <c:pt idx="394">
                  <c:v>0.41535508722143588</c:v>
                </c:pt>
                <c:pt idx="395">
                  <c:v>0.43528881786332091</c:v>
                </c:pt>
                <c:pt idx="396">
                  <c:v>0.35671643912559281</c:v>
                </c:pt>
                <c:pt idx="397">
                  <c:v>0.18466850667783791</c:v>
                </c:pt>
                <c:pt idx="398">
                  <c:v>0.44945401477416108</c:v>
                </c:pt>
                <c:pt idx="399">
                  <c:v>0.22478275764579569</c:v>
                </c:pt>
                <c:pt idx="400">
                  <c:v>0.39765183240525231</c:v>
                </c:pt>
                <c:pt idx="401">
                  <c:v>0.40541303043902577</c:v>
                </c:pt>
                <c:pt idx="402">
                  <c:v>0.38757453597717773</c:v>
                </c:pt>
                <c:pt idx="403">
                  <c:v>0.20938062086010198</c:v>
                </c:pt>
                <c:pt idx="404">
                  <c:v>0.26810682635292682</c:v>
                </c:pt>
                <c:pt idx="405">
                  <c:v>0.17220820214110563</c:v>
                </c:pt>
                <c:pt idx="406">
                  <c:v>-8.0772218764927184E-2</c:v>
                </c:pt>
                <c:pt idx="407">
                  <c:v>0.28630240475054786</c:v>
                </c:pt>
                <c:pt idx="408">
                  <c:v>0.32265798378621374</c:v>
                </c:pt>
                <c:pt idx="409">
                  <c:v>0.15526676554698063</c:v>
                </c:pt>
                <c:pt idx="410">
                  <c:v>0.41433550217403387</c:v>
                </c:pt>
                <c:pt idx="411">
                  <c:v>0.38772025576283026</c:v>
                </c:pt>
                <c:pt idx="412">
                  <c:v>9.4858505003161064E-2</c:v>
                </c:pt>
                <c:pt idx="413">
                  <c:v>0.27565146271484975</c:v>
                </c:pt>
                <c:pt idx="414">
                  <c:v>0.40448451499941446</c:v>
                </c:pt>
                <c:pt idx="415">
                  <c:v>0.19879404498434841</c:v>
                </c:pt>
                <c:pt idx="416">
                  <c:v>0.48057786167446509</c:v>
                </c:pt>
                <c:pt idx="417">
                  <c:v>0.66963831815674313</c:v>
                </c:pt>
                <c:pt idx="418">
                  <c:v>0.14146712224133481</c:v>
                </c:pt>
                <c:pt idx="419">
                  <c:v>0.18201923504577974</c:v>
                </c:pt>
                <c:pt idx="420">
                  <c:v>0.4615528576903708</c:v>
                </c:pt>
                <c:pt idx="421">
                  <c:v>0.10532937307388412</c:v>
                </c:pt>
                <c:pt idx="422">
                  <c:v>0.37383270946843888</c:v>
                </c:pt>
                <c:pt idx="423">
                  <c:v>0.14864899350767202</c:v>
                </c:pt>
                <c:pt idx="424">
                  <c:v>0.41456943003159913</c:v>
                </c:pt>
                <c:pt idx="425">
                  <c:v>0.42934383201166837</c:v>
                </c:pt>
                <c:pt idx="426">
                  <c:v>0.31521095484343781</c:v>
                </c:pt>
                <c:pt idx="427">
                  <c:v>0.51327640625978077</c:v>
                </c:pt>
                <c:pt idx="428">
                  <c:v>0.26816623570891107</c:v>
                </c:pt>
                <c:pt idx="429">
                  <c:v>0.37330267659124589</c:v>
                </c:pt>
                <c:pt idx="430">
                  <c:v>0.43991338790040568</c:v>
                </c:pt>
                <c:pt idx="431">
                  <c:v>0.24419264940377788</c:v>
                </c:pt>
                <c:pt idx="432">
                  <c:v>0.24502695161749924</c:v>
                </c:pt>
                <c:pt idx="433">
                  <c:v>0.20474098009729999</c:v>
                </c:pt>
                <c:pt idx="434">
                  <c:v>0.45038543702736161</c:v>
                </c:pt>
                <c:pt idx="435">
                  <c:v>0.62226582204270464</c:v>
                </c:pt>
                <c:pt idx="436">
                  <c:v>0.20006243272218943</c:v>
                </c:pt>
                <c:pt idx="437">
                  <c:v>0.51622504101321687</c:v>
                </c:pt>
                <c:pt idx="438">
                  <c:v>0.45542578579515924</c:v>
                </c:pt>
                <c:pt idx="439">
                  <c:v>0.26563221934265052</c:v>
                </c:pt>
                <c:pt idx="440">
                  <c:v>0.37649016091239712</c:v>
                </c:pt>
                <c:pt idx="441">
                  <c:v>0.39906893732843446</c:v>
                </c:pt>
                <c:pt idx="442">
                  <c:v>0.27400102271203775</c:v>
                </c:pt>
                <c:pt idx="443">
                  <c:v>0.25831370500288026</c:v>
                </c:pt>
                <c:pt idx="444">
                  <c:v>0.38117678859612858</c:v>
                </c:pt>
                <c:pt idx="445">
                  <c:v>0.17766445639302741</c:v>
                </c:pt>
                <c:pt idx="446">
                  <c:v>0.29138319564731252</c:v>
                </c:pt>
                <c:pt idx="447">
                  <c:v>0.37833287909049307</c:v>
                </c:pt>
                <c:pt idx="448">
                  <c:v>0.24576617820223962</c:v>
                </c:pt>
                <c:pt idx="449">
                  <c:v>0.34227772909513676</c:v>
                </c:pt>
                <c:pt idx="450">
                  <c:v>0.42527587446944465</c:v>
                </c:pt>
                <c:pt idx="451">
                  <c:v>0.25839692114375701</c:v>
                </c:pt>
                <c:pt idx="452">
                  <c:v>0.11002895680265075</c:v>
                </c:pt>
                <c:pt idx="453">
                  <c:v>0.15131498367548418</c:v>
                </c:pt>
                <c:pt idx="454">
                  <c:v>0.47310493111359631</c:v>
                </c:pt>
                <c:pt idx="455">
                  <c:v>0.45715654430555391</c:v>
                </c:pt>
                <c:pt idx="456">
                  <c:v>0.50710389830020952</c:v>
                </c:pt>
                <c:pt idx="457">
                  <c:v>0.28139370427562432</c:v>
                </c:pt>
                <c:pt idx="458">
                  <c:v>0.22065094397010618</c:v>
                </c:pt>
                <c:pt idx="459">
                  <c:v>0.45323804910052923</c:v>
                </c:pt>
                <c:pt idx="460">
                  <c:v>0.37771376298300524</c:v>
                </c:pt>
                <c:pt idx="461">
                  <c:v>0.41548827053213988</c:v>
                </c:pt>
                <c:pt idx="462">
                  <c:v>0.37041994757493502</c:v>
                </c:pt>
                <c:pt idx="463">
                  <c:v>0.16610028497530591</c:v>
                </c:pt>
                <c:pt idx="464">
                  <c:v>0.40264771568598728</c:v>
                </c:pt>
                <c:pt idx="465">
                  <c:v>0.31194600573803088</c:v>
                </c:pt>
                <c:pt idx="466">
                  <c:v>0.20094683491451321</c:v>
                </c:pt>
                <c:pt idx="467">
                  <c:v>0.23115871604722543</c:v>
                </c:pt>
                <c:pt idx="468">
                  <c:v>0.28941143854337209</c:v>
                </c:pt>
                <c:pt idx="469">
                  <c:v>0.21447143568579619</c:v>
                </c:pt>
                <c:pt idx="470">
                  <c:v>0.36013131748040639</c:v>
                </c:pt>
                <c:pt idx="471">
                  <c:v>0.30552642845639499</c:v>
                </c:pt>
                <c:pt idx="472">
                  <c:v>0.19816802041808057</c:v>
                </c:pt>
                <c:pt idx="473">
                  <c:v>0.21759764120338496</c:v>
                </c:pt>
                <c:pt idx="474">
                  <c:v>0.2630907826697973</c:v>
                </c:pt>
                <c:pt idx="475">
                  <c:v>0.29038828034965564</c:v>
                </c:pt>
                <c:pt idx="476">
                  <c:v>0.25920605142939079</c:v>
                </c:pt>
                <c:pt idx="477">
                  <c:v>0.34819117280708772</c:v>
                </c:pt>
                <c:pt idx="478">
                  <c:v>0.48437560761353732</c:v>
                </c:pt>
                <c:pt idx="479">
                  <c:v>0.32654454704384883</c:v>
                </c:pt>
                <c:pt idx="480">
                  <c:v>0.25297751719195682</c:v>
                </c:pt>
                <c:pt idx="481">
                  <c:v>0.25265474629309803</c:v>
                </c:pt>
                <c:pt idx="482">
                  <c:v>2.7987149932455792E-2</c:v>
                </c:pt>
                <c:pt idx="483">
                  <c:v>0.49801370727489558</c:v>
                </c:pt>
                <c:pt idx="484">
                  <c:v>0.47464867577871034</c:v>
                </c:pt>
                <c:pt idx="485">
                  <c:v>0.26298318397974529</c:v>
                </c:pt>
                <c:pt idx="486">
                  <c:v>0.50725613516122603</c:v>
                </c:pt>
                <c:pt idx="487">
                  <c:v>0.40477118250996746</c:v>
                </c:pt>
                <c:pt idx="488">
                  <c:v>0.37035075107542026</c:v>
                </c:pt>
                <c:pt idx="489">
                  <c:v>0.44437494223601781</c:v>
                </c:pt>
                <c:pt idx="490">
                  <c:v>0.43865235421592541</c:v>
                </c:pt>
                <c:pt idx="491">
                  <c:v>0.47438607533653004</c:v>
                </c:pt>
                <c:pt idx="492">
                  <c:v>0.26165706628341745</c:v>
                </c:pt>
                <c:pt idx="493">
                  <c:v>0.5697907488269871</c:v>
                </c:pt>
                <c:pt idx="494">
                  <c:v>0.2570391980996346</c:v>
                </c:pt>
                <c:pt idx="495">
                  <c:v>0.22185455209473387</c:v>
                </c:pt>
                <c:pt idx="496">
                  <c:v>0.16961433520883393</c:v>
                </c:pt>
                <c:pt idx="497">
                  <c:v>0.33321674536684642</c:v>
                </c:pt>
                <c:pt idx="498">
                  <c:v>0.46224752483273013</c:v>
                </c:pt>
                <c:pt idx="499">
                  <c:v>0.30864653473076098</c:v>
                </c:pt>
              </c:numCache>
            </c:numRef>
          </c:yVal>
        </c:ser>
        <c:ser>
          <c:idx val="5"/>
          <c:order val="5"/>
          <c:tx>
            <c:v>100% G</c:v>
          </c:tx>
          <c:spPr>
            <a:ln w="28575">
              <a:noFill/>
            </a:ln>
          </c:spPr>
          <c:xVal>
            <c:numRef>
              <c:f>'A-H-A A'!$P$3:$P$502</c:f>
              <c:numCache>
                <c:formatCode>General</c:formatCode>
                <c:ptCount val="500"/>
                <c:pt idx="0">
                  <c:v>0.26182030935225337</c:v>
                </c:pt>
                <c:pt idx="1">
                  <c:v>0.36736925135727516</c:v>
                </c:pt>
                <c:pt idx="2">
                  <c:v>0.36370213745066338</c:v>
                </c:pt>
                <c:pt idx="3">
                  <c:v>0.28749751234776538</c:v>
                </c:pt>
                <c:pt idx="4">
                  <c:v>0.30722461364821574</c:v>
                </c:pt>
                <c:pt idx="5">
                  <c:v>0.26084835751033075</c:v>
                </c:pt>
                <c:pt idx="6">
                  <c:v>0.23300414406176895</c:v>
                </c:pt>
                <c:pt idx="7">
                  <c:v>0.34787110894325834</c:v>
                </c:pt>
                <c:pt idx="8">
                  <c:v>0.40012533184884996</c:v>
                </c:pt>
                <c:pt idx="9">
                  <c:v>0.23579398783316663</c:v>
                </c:pt>
                <c:pt idx="10">
                  <c:v>0.34081406616681698</c:v>
                </c:pt>
                <c:pt idx="11">
                  <c:v>0.35920498782323712</c:v>
                </c:pt>
                <c:pt idx="12">
                  <c:v>0.31810539918290526</c:v>
                </c:pt>
                <c:pt idx="13">
                  <c:v>0.27466531260606575</c:v>
                </c:pt>
                <c:pt idx="14">
                  <c:v>0.23269583607955988</c:v>
                </c:pt>
                <c:pt idx="15">
                  <c:v>0.30788443566622525</c:v>
                </c:pt>
                <c:pt idx="16">
                  <c:v>0.41143767772168088</c:v>
                </c:pt>
                <c:pt idx="17">
                  <c:v>0.32127091533860858</c:v>
                </c:pt>
                <c:pt idx="18">
                  <c:v>0.21628389105400991</c:v>
                </c:pt>
                <c:pt idx="19">
                  <c:v>0.33077862245350842</c:v>
                </c:pt>
                <c:pt idx="20">
                  <c:v>0.21301560396232253</c:v>
                </c:pt>
                <c:pt idx="21">
                  <c:v>0.22870878511963971</c:v>
                </c:pt>
                <c:pt idx="22">
                  <c:v>0.2713450383904743</c:v>
                </c:pt>
                <c:pt idx="23">
                  <c:v>0.27050043751197234</c:v>
                </c:pt>
                <c:pt idx="24">
                  <c:v>0.30200551893798389</c:v>
                </c:pt>
                <c:pt idx="25">
                  <c:v>0.29278515283626533</c:v>
                </c:pt>
                <c:pt idx="26">
                  <c:v>0.20792046850429863</c:v>
                </c:pt>
                <c:pt idx="27">
                  <c:v>0.227358177213073</c:v>
                </c:pt>
                <c:pt idx="28">
                  <c:v>0.25462686846077398</c:v>
                </c:pt>
                <c:pt idx="29">
                  <c:v>0.21094258576192695</c:v>
                </c:pt>
                <c:pt idx="30">
                  <c:v>0.3306843233869437</c:v>
                </c:pt>
                <c:pt idx="31">
                  <c:v>0.34513826937026837</c:v>
                </c:pt>
                <c:pt idx="32">
                  <c:v>0.37416187683745888</c:v>
                </c:pt>
                <c:pt idx="33">
                  <c:v>0.38070616731830176</c:v>
                </c:pt>
                <c:pt idx="34">
                  <c:v>0.25513247159843883</c:v>
                </c:pt>
                <c:pt idx="35">
                  <c:v>0.30234540089631567</c:v>
                </c:pt>
                <c:pt idx="36">
                  <c:v>0.35784098407857062</c:v>
                </c:pt>
                <c:pt idx="37">
                  <c:v>0.24402074706882698</c:v>
                </c:pt>
                <c:pt idx="38">
                  <c:v>0.3548833629373554</c:v>
                </c:pt>
                <c:pt idx="39">
                  <c:v>0.36940622444427457</c:v>
                </c:pt>
                <c:pt idx="40">
                  <c:v>0.27527442798547613</c:v>
                </c:pt>
                <c:pt idx="41">
                  <c:v>0.29457668074396837</c:v>
                </c:pt>
                <c:pt idx="42">
                  <c:v>0.22665812275043698</c:v>
                </c:pt>
                <c:pt idx="43">
                  <c:v>0.38743907870702332</c:v>
                </c:pt>
                <c:pt idx="44">
                  <c:v>0.25871247535623787</c:v>
                </c:pt>
                <c:pt idx="45">
                  <c:v>0.25662431437408095</c:v>
                </c:pt>
                <c:pt idx="46">
                  <c:v>0.29645455036548113</c:v>
                </c:pt>
                <c:pt idx="47">
                  <c:v>0.24494268807758263</c:v>
                </c:pt>
                <c:pt idx="48">
                  <c:v>0.24941380167521138</c:v>
                </c:pt>
                <c:pt idx="49">
                  <c:v>0.32954881628520954</c:v>
                </c:pt>
                <c:pt idx="50">
                  <c:v>0.25798389599417654</c:v>
                </c:pt>
                <c:pt idx="51">
                  <c:v>0.3217250826101995</c:v>
                </c:pt>
                <c:pt idx="52">
                  <c:v>0.32394733780315982</c:v>
                </c:pt>
                <c:pt idx="53">
                  <c:v>0.31020824446632417</c:v>
                </c:pt>
                <c:pt idx="54">
                  <c:v>0.28682388756474203</c:v>
                </c:pt>
                <c:pt idx="55">
                  <c:v>0.24570938135348519</c:v>
                </c:pt>
                <c:pt idx="56">
                  <c:v>0.40103408343398317</c:v>
                </c:pt>
                <c:pt idx="57">
                  <c:v>0.34435636945141274</c:v>
                </c:pt>
                <c:pt idx="58">
                  <c:v>0.33814584974347972</c:v>
                </c:pt>
                <c:pt idx="59">
                  <c:v>0.2682986437708399</c:v>
                </c:pt>
                <c:pt idx="60">
                  <c:v>0.36234814788371811</c:v>
                </c:pt>
                <c:pt idx="61">
                  <c:v>0.33430914370215997</c:v>
                </c:pt>
                <c:pt idx="62">
                  <c:v>0.33137496857331683</c:v>
                </c:pt>
                <c:pt idx="63">
                  <c:v>0.37715993485209481</c:v>
                </c:pt>
                <c:pt idx="64">
                  <c:v>0.24214634875532506</c:v>
                </c:pt>
                <c:pt idx="65">
                  <c:v>0.35754186193908238</c:v>
                </c:pt>
                <c:pt idx="66">
                  <c:v>0.27439827231643732</c:v>
                </c:pt>
                <c:pt idx="67">
                  <c:v>0.32866985069489191</c:v>
                </c:pt>
                <c:pt idx="68">
                  <c:v>0.41376071544183851</c:v>
                </c:pt>
                <c:pt idx="69">
                  <c:v>0.28711401302252931</c:v>
                </c:pt>
                <c:pt idx="70">
                  <c:v>0.32051684725850693</c:v>
                </c:pt>
                <c:pt idx="71">
                  <c:v>0.29773813393832477</c:v>
                </c:pt>
                <c:pt idx="72">
                  <c:v>0.25960914907796034</c:v>
                </c:pt>
                <c:pt idx="73">
                  <c:v>0.34208977657747364</c:v>
                </c:pt>
                <c:pt idx="74">
                  <c:v>0.2721729170517303</c:v>
                </c:pt>
                <c:pt idx="75">
                  <c:v>0.33088688877540801</c:v>
                </c:pt>
                <c:pt idx="76">
                  <c:v>0.131982229319413</c:v>
                </c:pt>
                <c:pt idx="77">
                  <c:v>0.25960542674583054</c:v>
                </c:pt>
                <c:pt idx="78">
                  <c:v>0.33936413855532432</c:v>
                </c:pt>
                <c:pt idx="79">
                  <c:v>0.34016464607352254</c:v>
                </c:pt>
                <c:pt idx="80">
                  <c:v>0.23683252519136774</c:v>
                </c:pt>
                <c:pt idx="81">
                  <c:v>0.31876916279976247</c:v>
                </c:pt>
                <c:pt idx="82">
                  <c:v>0.30484062609561502</c:v>
                </c:pt>
                <c:pt idx="83">
                  <c:v>0.27196545231969332</c:v>
                </c:pt>
                <c:pt idx="84">
                  <c:v>0.31604703877345591</c:v>
                </c:pt>
                <c:pt idx="85">
                  <c:v>0.33516577567191452</c:v>
                </c:pt>
                <c:pt idx="86">
                  <c:v>0.2589059217232233</c:v>
                </c:pt>
                <c:pt idx="87">
                  <c:v>0.31606885090279757</c:v>
                </c:pt>
                <c:pt idx="88">
                  <c:v>0.23087661359322151</c:v>
                </c:pt>
                <c:pt idx="89">
                  <c:v>0.30173751545004235</c:v>
                </c:pt>
                <c:pt idx="90">
                  <c:v>0.31715210442357511</c:v>
                </c:pt>
                <c:pt idx="91">
                  <c:v>0.21679276514255671</c:v>
                </c:pt>
                <c:pt idx="92">
                  <c:v>0.31525059898747337</c:v>
                </c:pt>
                <c:pt idx="93">
                  <c:v>0.23716421668766091</c:v>
                </c:pt>
                <c:pt idx="94">
                  <c:v>0.30653106966722848</c:v>
                </c:pt>
                <c:pt idx="95">
                  <c:v>0.29282759985686041</c:v>
                </c:pt>
                <c:pt idx="96">
                  <c:v>0.36620120659732525</c:v>
                </c:pt>
                <c:pt idx="97">
                  <c:v>0.24649636150992757</c:v>
                </c:pt>
                <c:pt idx="98">
                  <c:v>0.2389709386609537</c:v>
                </c:pt>
                <c:pt idx="99">
                  <c:v>0.28678824663354952</c:v>
                </c:pt>
                <c:pt idx="100">
                  <c:v>0.2813279998168608</c:v>
                </c:pt>
                <c:pt idx="101">
                  <c:v>0.27827062812282788</c:v>
                </c:pt>
                <c:pt idx="102">
                  <c:v>0.26248033406088056</c:v>
                </c:pt>
                <c:pt idx="103">
                  <c:v>0.25977829815016262</c:v>
                </c:pt>
                <c:pt idx="104">
                  <c:v>0.43657603700973757</c:v>
                </c:pt>
                <c:pt idx="105">
                  <c:v>0.35679119730341902</c:v>
                </c:pt>
                <c:pt idx="106">
                  <c:v>0.29868306047446841</c:v>
                </c:pt>
                <c:pt idx="107">
                  <c:v>0.28525935069606423</c:v>
                </c:pt>
                <c:pt idx="108">
                  <c:v>0.19576934837286103</c:v>
                </c:pt>
                <c:pt idx="109">
                  <c:v>0.42092402849610833</c:v>
                </c:pt>
                <c:pt idx="110">
                  <c:v>0.39999293294379573</c:v>
                </c:pt>
                <c:pt idx="111">
                  <c:v>0.44189128321985244</c:v>
                </c:pt>
                <c:pt idx="112">
                  <c:v>0.25395522337250981</c:v>
                </c:pt>
                <c:pt idx="113">
                  <c:v>0.27249128625285918</c:v>
                </c:pt>
                <c:pt idx="114">
                  <c:v>0.25257378694406002</c:v>
                </c:pt>
                <c:pt idx="115">
                  <c:v>0.35054751213272339</c:v>
                </c:pt>
                <c:pt idx="116">
                  <c:v>0.26827467026302487</c:v>
                </c:pt>
                <c:pt idx="117">
                  <c:v>0.28763660584237088</c:v>
                </c:pt>
                <c:pt idx="118">
                  <c:v>0.35087302483943938</c:v>
                </c:pt>
                <c:pt idx="119">
                  <c:v>0.33651662385918596</c:v>
                </c:pt>
                <c:pt idx="120">
                  <c:v>0.3242412528851506</c:v>
                </c:pt>
                <c:pt idx="121">
                  <c:v>0.34437527778583865</c:v>
                </c:pt>
                <c:pt idx="122">
                  <c:v>0.34349939235712101</c:v>
                </c:pt>
                <c:pt idx="123">
                  <c:v>0.31393288101105377</c:v>
                </c:pt>
                <c:pt idx="124">
                  <c:v>0.21770855566207362</c:v>
                </c:pt>
                <c:pt idx="125">
                  <c:v>0.33731082855750844</c:v>
                </c:pt>
                <c:pt idx="126">
                  <c:v>0.21607403377891704</c:v>
                </c:pt>
                <c:pt idx="127">
                  <c:v>0.24848576373936557</c:v>
                </c:pt>
                <c:pt idx="128">
                  <c:v>0.27932762374408504</c:v>
                </c:pt>
                <c:pt idx="129">
                  <c:v>0.33038222699798947</c:v>
                </c:pt>
                <c:pt idx="130">
                  <c:v>0.27110040386257145</c:v>
                </c:pt>
                <c:pt idx="131">
                  <c:v>0.37586794411503338</c:v>
                </c:pt>
                <c:pt idx="132">
                  <c:v>0.28405832069080139</c:v>
                </c:pt>
                <c:pt idx="133">
                  <c:v>0.26012674119696538</c:v>
                </c:pt>
                <c:pt idx="134">
                  <c:v>0.29937121414126522</c:v>
                </c:pt>
                <c:pt idx="135">
                  <c:v>0.25764767830152574</c:v>
                </c:pt>
                <c:pt idx="136">
                  <c:v>0.33059477629052414</c:v>
                </c:pt>
                <c:pt idx="137">
                  <c:v>0.34637586244764512</c:v>
                </c:pt>
                <c:pt idx="138">
                  <c:v>0.247880592802904</c:v>
                </c:pt>
                <c:pt idx="139">
                  <c:v>0.24220729026797119</c:v>
                </c:pt>
                <c:pt idx="140">
                  <c:v>0.22770630821420595</c:v>
                </c:pt>
                <c:pt idx="141">
                  <c:v>0.21239672186855535</c:v>
                </c:pt>
                <c:pt idx="142">
                  <c:v>0.23229494186069102</c:v>
                </c:pt>
                <c:pt idx="143">
                  <c:v>0.29791194628206041</c:v>
                </c:pt>
                <c:pt idx="144">
                  <c:v>0.23555063516970814</c:v>
                </c:pt>
                <c:pt idx="145">
                  <c:v>0.27619710421849725</c:v>
                </c:pt>
                <c:pt idx="146">
                  <c:v>0.21157934038089474</c:v>
                </c:pt>
                <c:pt idx="147">
                  <c:v>0.19347157121409814</c:v>
                </c:pt>
                <c:pt idx="148">
                  <c:v>0.27926243029057407</c:v>
                </c:pt>
                <c:pt idx="149">
                  <c:v>0.27107467734342855</c:v>
                </c:pt>
                <c:pt idx="150">
                  <c:v>0.14604851716438921</c:v>
                </c:pt>
                <c:pt idx="151">
                  <c:v>0.21725708147924763</c:v>
                </c:pt>
                <c:pt idx="152">
                  <c:v>0.31495447933661097</c:v>
                </c:pt>
                <c:pt idx="153">
                  <c:v>0.30559294564817396</c:v>
                </c:pt>
                <c:pt idx="154">
                  <c:v>0.42458706507832422</c:v>
                </c:pt>
                <c:pt idx="155">
                  <c:v>0.25585225200837469</c:v>
                </c:pt>
                <c:pt idx="156">
                  <c:v>0.23638654161960457</c:v>
                </c:pt>
                <c:pt idx="157">
                  <c:v>0.33144901808982308</c:v>
                </c:pt>
                <c:pt idx="158">
                  <c:v>0.24628130676249627</c:v>
                </c:pt>
                <c:pt idx="159">
                  <c:v>0.35362855773571006</c:v>
                </c:pt>
                <c:pt idx="160">
                  <c:v>0.32422407150910243</c:v>
                </c:pt>
                <c:pt idx="161">
                  <c:v>0.17792409711397494</c:v>
                </c:pt>
                <c:pt idx="162">
                  <c:v>0.22301994057587038</c:v>
                </c:pt>
                <c:pt idx="163">
                  <c:v>0.33917827877174445</c:v>
                </c:pt>
                <c:pt idx="164">
                  <c:v>0.32867194343285</c:v>
                </c:pt>
                <c:pt idx="165">
                  <c:v>0.29247739626549407</c:v>
                </c:pt>
                <c:pt idx="166">
                  <c:v>0.4057563988885613</c:v>
                </c:pt>
                <c:pt idx="167">
                  <c:v>0.34794817727869304</c:v>
                </c:pt>
                <c:pt idx="168">
                  <c:v>0.38218991133669927</c:v>
                </c:pt>
                <c:pt idx="169">
                  <c:v>0.28125868815063881</c:v>
                </c:pt>
                <c:pt idx="170">
                  <c:v>0.22995866953762378</c:v>
                </c:pt>
                <c:pt idx="171">
                  <c:v>0.34089088877965668</c:v>
                </c:pt>
                <c:pt idx="172">
                  <c:v>0.30070270785563158</c:v>
                </c:pt>
                <c:pt idx="173">
                  <c:v>0.26113936075810229</c:v>
                </c:pt>
                <c:pt idx="174">
                  <c:v>0.30539463526156785</c:v>
                </c:pt>
                <c:pt idx="175">
                  <c:v>0.31148132759216363</c:v>
                </c:pt>
                <c:pt idx="176">
                  <c:v>0.22829884290022601</c:v>
                </c:pt>
                <c:pt idx="177">
                  <c:v>0.29595954077457681</c:v>
                </c:pt>
                <c:pt idx="178">
                  <c:v>0.31086558734570652</c:v>
                </c:pt>
                <c:pt idx="179">
                  <c:v>0.19705383635173501</c:v>
                </c:pt>
                <c:pt idx="180">
                  <c:v>0.30932539080376836</c:v>
                </c:pt>
                <c:pt idx="181">
                  <c:v>0.39300926271072889</c:v>
                </c:pt>
                <c:pt idx="182">
                  <c:v>0.25759108924044538</c:v>
                </c:pt>
                <c:pt idx="183">
                  <c:v>0.26200142476809574</c:v>
                </c:pt>
                <c:pt idx="184">
                  <c:v>0.23160351081591637</c:v>
                </c:pt>
                <c:pt idx="185">
                  <c:v>0.28194408131202425</c:v>
                </c:pt>
                <c:pt idx="186">
                  <c:v>0.29519688078819195</c:v>
                </c:pt>
                <c:pt idx="187">
                  <c:v>0.34312265225182181</c:v>
                </c:pt>
                <c:pt idx="188">
                  <c:v>0.34665575443293623</c:v>
                </c:pt>
                <c:pt idx="189">
                  <c:v>0.38221514327557482</c:v>
                </c:pt>
                <c:pt idx="190">
                  <c:v>0.28351689625520515</c:v>
                </c:pt>
                <c:pt idx="191">
                  <c:v>0.21534609644189387</c:v>
                </c:pt>
                <c:pt idx="192">
                  <c:v>0.31969452971679735</c:v>
                </c:pt>
                <c:pt idx="193">
                  <c:v>0.17711249515122734</c:v>
                </c:pt>
                <c:pt idx="194">
                  <c:v>0.40583275957765252</c:v>
                </c:pt>
                <c:pt idx="195">
                  <c:v>0.37208879826671465</c:v>
                </c:pt>
                <c:pt idx="196">
                  <c:v>0.3207725164977499</c:v>
                </c:pt>
                <c:pt idx="197">
                  <c:v>0.24030734933553841</c:v>
                </c:pt>
                <c:pt idx="198">
                  <c:v>0.25694754656513125</c:v>
                </c:pt>
                <c:pt idx="199">
                  <c:v>0.27001746992398906</c:v>
                </c:pt>
                <c:pt idx="200">
                  <c:v>0.21301685921022592</c:v>
                </c:pt>
                <c:pt idx="201">
                  <c:v>0.14683214191869989</c:v>
                </c:pt>
                <c:pt idx="202">
                  <c:v>0.28190743525245038</c:v>
                </c:pt>
                <c:pt idx="203">
                  <c:v>0.36838727474219141</c:v>
                </c:pt>
                <c:pt idx="204">
                  <c:v>0.39845832526111502</c:v>
                </c:pt>
                <c:pt idx="205">
                  <c:v>0.23195489867964952</c:v>
                </c:pt>
                <c:pt idx="206">
                  <c:v>0.23156239533110962</c:v>
                </c:pt>
                <c:pt idx="207">
                  <c:v>0.37908153132749556</c:v>
                </c:pt>
                <c:pt idx="208">
                  <c:v>0.25831666266114994</c:v>
                </c:pt>
                <c:pt idx="209">
                  <c:v>0.35390803844796037</c:v>
                </c:pt>
                <c:pt idx="210">
                  <c:v>0.26744662182274637</c:v>
                </c:pt>
                <c:pt idx="211">
                  <c:v>0.28483776841410047</c:v>
                </c:pt>
                <c:pt idx="212">
                  <c:v>0.20181522088207113</c:v>
                </c:pt>
                <c:pt idx="213">
                  <c:v>0.2747087836309744</c:v>
                </c:pt>
                <c:pt idx="214">
                  <c:v>0.27019752160016525</c:v>
                </c:pt>
                <c:pt idx="215">
                  <c:v>0.29468153243740092</c:v>
                </c:pt>
                <c:pt idx="216">
                  <c:v>0.37066408409231183</c:v>
                </c:pt>
                <c:pt idx="217">
                  <c:v>0.30557004882009631</c:v>
                </c:pt>
                <c:pt idx="218">
                  <c:v>0.29804165034769581</c:v>
                </c:pt>
                <c:pt idx="219">
                  <c:v>0.32894405155097783</c:v>
                </c:pt>
                <c:pt idx="220">
                  <c:v>0.27556841289418232</c:v>
                </c:pt>
                <c:pt idx="221">
                  <c:v>0.37118761805290401</c:v>
                </c:pt>
                <c:pt idx="222">
                  <c:v>0.3492094509956355</c:v>
                </c:pt>
                <c:pt idx="223">
                  <c:v>0.34098853344705138</c:v>
                </c:pt>
                <c:pt idx="224">
                  <c:v>0.2061925538499797</c:v>
                </c:pt>
                <c:pt idx="225">
                  <c:v>0.27237398269064761</c:v>
                </c:pt>
                <c:pt idx="226">
                  <c:v>0.19320738872608845</c:v>
                </c:pt>
                <c:pt idx="227">
                  <c:v>0.29228181306052392</c:v>
                </c:pt>
                <c:pt idx="228">
                  <c:v>0.33871489382625669</c:v>
                </c:pt>
                <c:pt idx="229">
                  <c:v>0.30792878225892539</c:v>
                </c:pt>
                <c:pt idx="230">
                  <c:v>0.26462037003633543</c:v>
                </c:pt>
                <c:pt idx="231">
                  <c:v>0.19849316052712465</c:v>
                </c:pt>
                <c:pt idx="232">
                  <c:v>0.31638891421157839</c:v>
                </c:pt>
                <c:pt idx="233">
                  <c:v>0.34841359090079532</c:v>
                </c:pt>
                <c:pt idx="234">
                  <c:v>0.38850249860437036</c:v>
                </c:pt>
                <c:pt idx="235">
                  <c:v>0.31814479305903004</c:v>
                </c:pt>
                <c:pt idx="236">
                  <c:v>0.20834411713989801</c:v>
                </c:pt>
                <c:pt idx="237">
                  <c:v>0.25056730997822152</c:v>
                </c:pt>
                <c:pt idx="238">
                  <c:v>0.30855314264775535</c:v>
                </c:pt>
                <c:pt idx="239">
                  <c:v>0.28970698544320184</c:v>
                </c:pt>
                <c:pt idx="240">
                  <c:v>0.2437646729459878</c:v>
                </c:pt>
                <c:pt idx="241">
                  <c:v>0.30528894627628439</c:v>
                </c:pt>
                <c:pt idx="242">
                  <c:v>0.19248836231470445</c:v>
                </c:pt>
                <c:pt idx="243">
                  <c:v>0.23841494353704987</c:v>
                </c:pt>
                <c:pt idx="244">
                  <c:v>0.2595746522518943</c:v>
                </c:pt>
                <c:pt idx="245">
                  <c:v>0.33236811377593273</c:v>
                </c:pt>
                <c:pt idx="246">
                  <c:v>0.30204222578321238</c:v>
                </c:pt>
                <c:pt idx="247">
                  <c:v>0.36126510747037577</c:v>
                </c:pt>
                <c:pt idx="248">
                  <c:v>0.34026450582359191</c:v>
                </c:pt>
                <c:pt idx="249">
                  <c:v>0.31185643803216606</c:v>
                </c:pt>
                <c:pt idx="250">
                  <c:v>0.32623628290835782</c:v>
                </c:pt>
                <c:pt idx="251">
                  <c:v>0.2841698839709989</c:v>
                </c:pt>
                <c:pt idx="252">
                  <c:v>0.43366972907517587</c:v>
                </c:pt>
                <c:pt idx="253">
                  <c:v>0.35997240625857801</c:v>
                </c:pt>
                <c:pt idx="254">
                  <c:v>0.34827791289051591</c:v>
                </c:pt>
                <c:pt idx="255">
                  <c:v>0.29892798600883408</c:v>
                </c:pt>
                <c:pt idx="256">
                  <c:v>0.33183819369789186</c:v>
                </c:pt>
                <c:pt idx="257">
                  <c:v>0.27391442148946515</c:v>
                </c:pt>
                <c:pt idx="258">
                  <c:v>0.32772197079147852</c:v>
                </c:pt>
                <c:pt idx="259">
                  <c:v>0.28724914633608872</c:v>
                </c:pt>
                <c:pt idx="260">
                  <c:v>0.29478588839756126</c:v>
                </c:pt>
                <c:pt idx="261">
                  <c:v>0.27232031772181076</c:v>
                </c:pt>
                <c:pt idx="262">
                  <c:v>0.26143117516542486</c:v>
                </c:pt>
                <c:pt idx="263">
                  <c:v>0.31177213703055545</c:v>
                </c:pt>
                <c:pt idx="264">
                  <c:v>0.33725971580388703</c:v>
                </c:pt>
                <c:pt idx="265">
                  <c:v>0.26950825407318663</c:v>
                </c:pt>
                <c:pt idx="266">
                  <c:v>0.34835248641141031</c:v>
                </c:pt>
                <c:pt idx="267">
                  <c:v>0.3004020798656647</c:v>
                </c:pt>
                <c:pt idx="268">
                  <c:v>0.22103618930865937</c:v>
                </c:pt>
                <c:pt idx="269">
                  <c:v>0.30329167552562608</c:v>
                </c:pt>
                <c:pt idx="270">
                  <c:v>0.18116936059905173</c:v>
                </c:pt>
                <c:pt idx="271">
                  <c:v>0.27910922476346889</c:v>
                </c:pt>
                <c:pt idx="272">
                  <c:v>0.2931733175518903</c:v>
                </c:pt>
                <c:pt idx="273">
                  <c:v>0.36160815696195531</c:v>
                </c:pt>
                <c:pt idx="274">
                  <c:v>0.27864299407252235</c:v>
                </c:pt>
                <c:pt idx="275">
                  <c:v>0.30311087667493453</c:v>
                </c:pt>
                <c:pt idx="276">
                  <c:v>0.32610787207641562</c:v>
                </c:pt>
                <c:pt idx="277">
                  <c:v>0.21932321411376171</c:v>
                </c:pt>
                <c:pt idx="278">
                  <c:v>0.25079652703368849</c:v>
                </c:pt>
                <c:pt idx="279">
                  <c:v>0.33499865573191007</c:v>
                </c:pt>
                <c:pt idx="280">
                  <c:v>0.34949241099776901</c:v>
                </c:pt>
                <c:pt idx="281">
                  <c:v>0.32767259407576976</c:v>
                </c:pt>
                <c:pt idx="282">
                  <c:v>0.22488748424622237</c:v>
                </c:pt>
                <c:pt idx="283">
                  <c:v>0.26672053073324731</c:v>
                </c:pt>
                <c:pt idx="284">
                  <c:v>0.29324558973461151</c:v>
                </c:pt>
                <c:pt idx="285">
                  <c:v>0.25966800633457632</c:v>
                </c:pt>
                <c:pt idx="286">
                  <c:v>0.12314111871279658</c:v>
                </c:pt>
                <c:pt idx="287">
                  <c:v>0.27597313515874788</c:v>
                </c:pt>
                <c:pt idx="288">
                  <c:v>0.33595477347917008</c:v>
                </c:pt>
                <c:pt idx="289">
                  <c:v>0.31838933145734544</c:v>
                </c:pt>
                <c:pt idx="290">
                  <c:v>0.22921600364791844</c:v>
                </c:pt>
                <c:pt idx="291">
                  <c:v>0.30066952706996786</c:v>
                </c:pt>
                <c:pt idx="292">
                  <c:v>0.33897587535693818</c:v>
                </c:pt>
                <c:pt idx="293">
                  <c:v>0.21216847096892891</c:v>
                </c:pt>
                <c:pt idx="294">
                  <c:v>0.30317730114583102</c:v>
                </c:pt>
                <c:pt idx="295">
                  <c:v>0.25773401992129025</c:v>
                </c:pt>
                <c:pt idx="296">
                  <c:v>0.38954130557735289</c:v>
                </c:pt>
                <c:pt idx="297">
                  <c:v>0.24437270873764688</c:v>
                </c:pt>
                <c:pt idx="298">
                  <c:v>0.29008785754666688</c:v>
                </c:pt>
                <c:pt idx="299">
                  <c:v>0.27771285500056708</c:v>
                </c:pt>
                <c:pt idx="300">
                  <c:v>0.34036808534890123</c:v>
                </c:pt>
                <c:pt idx="301">
                  <c:v>0.28095568442185842</c:v>
                </c:pt>
                <c:pt idx="302">
                  <c:v>0.25702255034538807</c:v>
                </c:pt>
                <c:pt idx="303">
                  <c:v>0.31987617419471492</c:v>
                </c:pt>
                <c:pt idx="304">
                  <c:v>0.26934448264682986</c:v>
                </c:pt>
                <c:pt idx="305">
                  <c:v>0.20149251528574919</c:v>
                </c:pt>
                <c:pt idx="306">
                  <c:v>0.39438111935726178</c:v>
                </c:pt>
                <c:pt idx="307">
                  <c:v>0.32423057367036845</c:v>
                </c:pt>
                <c:pt idx="308">
                  <c:v>0.25452973659121614</c:v>
                </c:pt>
                <c:pt idx="309">
                  <c:v>0.2712829203965158</c:v>
                </c:pt>
                <c:pt idx="310">
                  <c:v>0.33887218119554469</c:v>
                </c:pt>
                <c:pt idx="311">
                  <c:v>0.30495448862370089</c:v>
                </c:pt>
                <c:pt idx="312">
                  <c:v>0.35684890083158982</c:v>
                </c:pt>
                <c:pt idx="313">
                  <c:v>0.27211824190602146</c:v>
                </c:pt>
                <c:pt idx="314">
                  <c:v>0.1595789972232492</c:v>
                </c:pt>
                <c:pt idx="315">
                  <c:v>0.34969516190792832</c:v>
                </c:pt>
                <c:pt idx="316">
                  <c:v>0.25444970263127409</c:v>
                </c:pt>
                <c:pt idx="317">
                  <c:v>0.32707701755146501</c:v>
                </c:pt>
                <c:pt idx="318">
                  <c:v>0.28114113988388456</c:v>
                </c:pt>
                <c:pt idx="319">
                  <c:v>0.26132397731571005</c:v>
                </c:pt>
                <c:pt idx="320">
                  <c:v>0.25341103121138175</c:v>
                </c:pt>
                <c:pt idx="321">
                  <c:v>0.48909501840885861</c:v>
                </c:pt>
                <c:pt idx="322">
                  <c:v>0.3328630088219014</c:v>
                </c:pt>
                <c:pt idx="323">
                  <c:v>0.32453824557569688</c:v>
                </c:pt>
                <c:pt idx="324">
                  <c:v>0.34702135238611725</c:v>
                </c:pt>
                <c:pt idx="325">
                  <c:v>0.32264527327537063</c:v>
                </c:pt>
                <c:pt idx="326">
                  <c:v>0.28112232390404379</c:v>
                </c:pt>
                <c:pt idx="327">
                  <c:v>0.27135976480144558</c:v>
                </c:pt>
                <c:pt idx="328">
                  <c:v>0.35949216996781813</c:v>
                </c:pt>
                <c:pt idx="329">
                  <c:v>0.30366969108515396</c:v>
                </c:pt>
                <c:pt idx="330">
                  <c:v>0.22453082258502541</c:v>
                </c:pt>
                <c:pt idx="331">
                  <c:v>0.38822956754539956</c:v>
                </c:pt>
                <c:pt idx="332">
                  <c:v>0.23093276149365913</c:v>
                </c:pt>
                <c:pt idx="333">
                  <c:v>0.40293857508341357</c:v>
                </c:pt>
                <c:pt idx="334">
                  <c:v>0.27704359688706237</c:v>
                </c:pt>
                <c:pt idx="335">
                  <c:v>0.30142783275573537</c:v>
                </c:pt>
                <c:pt idx="336">
                  <c:v>0.33673207249231618</c:v>
                </c:pt>
                <c:pt idx="337">
                  <c:v>0.33775240536285672</c:v>
                </c:pt>
                <c:pt idx="338">
                  <c:v>0.29437286565934417</c:v>
                </c:pt>
                <c:pt idx="339">
                  <c:v>0.3542548060829343</c:v>
                </c:pt>
                <c:pt idx="340">
                  <c:v>0.310784307955983</c:v>
                </c:pt>
                <c:pt idx="341">
                  <c:v>0.21871947288483279</c:v>
                </c:pt>
                <c:pt idx="342">
                  <c:v>0.15088414644252157</c:v>
                </c:pt>
                <c:pt idx="343">
                  <c:v>0.23126544133991594</c:v>
                </c:pt>
                <c:pt idx="344">
                  <c:v>0.20047531355045611</c:v>
                </c:pt>
                <c:pt idx="345">
                  <c:v>0.27302763690544507</c:v>
                </c:pt>
                <c:pt idx="346">
                  <c:v>0.25670852058301619</c:v>
                </c:pt>
                <c:pt idx="347">
                  <c:v>0.28937197123610686</c:v>
                </c:pt>
                <c:pt idx="348">
                  <c:v>0.30641665744963537</c:v>
                </c:pt>
                <c:pt idx="349">
                  <c:v>0.36719548718903589</c:v>
                </c:pt>
                <c:pt idx="350">
                  <c:v>0.40953097249340686</c:v>
                </c:pt>
                <c:pt idx="351">
                  <c:v>0.2943121314931863</c:v>
                </c:pt>
                <c:pt idx="352">
                  <c:v>0.27110359664586881</c:v>
                </c:pt>
                <c:pt idx="353">
                  <c:v>0.35607111187737195</c:v>
                </c:pt>
                <c:pt idx="354">
                  <c:v>0.29290741278195248</c:v>
                </c:pt>
                <c:pt idx="355">
                  <c:v>0.29657076084314254</c:v>
                </c:pt>
                <c:pt idx="356">
                  <c:v>0.38023428548428978</c:v>
                </c:pt>
                <c:pt idx="357">
                  <c:v>0.29908784794286836</c:v>
                </c:pt>
                <c:pt idx="358">
                  <c:v>0.30371579739295429</c:v>
                </c:pt>
                <c:pt idx="359">
                  <c:v>0.2325644691890574</c:v>
                </c:pt>
                <c:pt idx="360">
                  <c:v>0.36048025875102968</c:v>
                </c:pt>
                <c:pt idx="361">
                  <c:v>0.34077982599907913</c:v>
                </c:pt>
                <c:pt idx="362">
                  <c:v>0.3074480048648735</c:v>
                </c:pt>
                <c:pt idx="363">
                  <c:v>0.26638329268209482</c:v>
                </c:pt>
                <c:pt idx="364">
                  <c:v>0.26727235444980002</c:v>
                </c:pt>
                <c:pt idx="365">
                  <c:v>0.24500922453633245</c:v>
                </c:pt>
                <c:pt idx="366">
                  <c:v>0.18504144737925368</c:v>
                </c:pt>
                <c:pt idx="367">
                  <c:v>0.31417073213504976</c:v>
                </c:pt>
                <c:pt idx="368">
                  <c:v>0.26782867306742009</c:v>
                </c:pt>
                <c:pt idx="369">
                  <c:v>0.2612999873129293</c:v>
                </c:pt>
                <c:pt idx="370">
                  <c:v>0.27249735088424237</c:v>
                </c:pt>
                <c:pt idx="371">
                  <c:v>0.29595455308804675</c:v>
                </c:pt>
                <c:pt idx="372">
                  <c:v>0.34293786213710731</c:v>
                </c:pt>
                <c:pt idx="373">
                  <c:v>0.22899118725600925</c:v>
                </c:pt>
                <c:pt idx="374">
                  <c:v>0.26911612796496204</c:v>
                </c:pt>
                <c:pt idx="375">
                  <c:v>0.35708168900634812</c:v>
                </c:pt>
                <c:pt idx="376">
                  <c:v>0.2625487641477649</c:v>
                </c:pt>
                <c:pt idx="377">
                  <c:v>0.25001938395673184</c:v>
                </c:pt>
                <c:pt idx="378">
                  <c:v>0.27365644893743518</c:v>
                </c:pt>
                <c:pt idx="379">
                  <c:v>0.26615779346187346</c:v>
                </c:pt>
                <c:pt idx="380">
                  <c:v>0.38454102702364734</c:v>
                </c:pt>
                <c:pt idx="381">
                  <c:v>0.21694712381583409</c:v>
                </c:pt>
                <c:pt idx="382">
                  <c:v>0.24340457568554638</c:v>
                </c:pt>
                <c:pt idx="383">
                  <c:v>0.32386344427547065</c:v>
                </c:pt>
                <c:pt idx="384">
                  <c:v>0.16114770450877097</c:v>
                </c:pt>
                <c:pt idx="385">
                  <c:v>0.34160879939424038</c:v>
                </c:pt>
                <c:pt idx="386">
                  <c:v>0.35592230519588308</c:v>
                </c:pt>
                <c:pt idx="387">
                  <c:v>0.26452439978511288</c:v>
                </c:pt>
                <c:pt idx="388">
                  <c:v>0.35831379908243804</c:v>
                </c:pt>
                <c:pt idx="389">
                  <c:v>0.30878547768899217</c:v>
                </c:pt>
                <c:pt idx="390">
                  <c:v>0.23210123100141394</c:v>
                </c:pt>
                <c:pt idx="391">
                  <c:v>0.38850747889444698</c:v>
                </c:pt>
                <c:pt idx="392">
                  <c:v>0.42134847079007626</c:v>
                </c:pt>
                <c:pt idx="393">
                  <c:v>0.34499168577977718</c:v>
                </c:pt>
                <c:pt idx="394">
                  <c:v>0.27274208732970451</c:v>
                </c:pt>
                <c:pt idx="395">
                  <c:v>0.36957267683584732</c:v>
                </c:pt>
                <c:pt idx="396">
                  <c:v>0.32668599902548556</c:v>
                </c:pt>
                <c:pt idx="397">
                  <c:v>0.34202606277249964</c:v>
                </c:pt>
                <c:pt idx="398">
                  <c:v>0.28287760752316682</c:v>
                </c:pt>
                <c:pt idx="399">
                  <c:v>0.29466632486198685</c:v>
                </c:pt>
                <c:pt idx="400">
                  <c:v>0.35013571274238575</c:v>
                </c:pt>
                <c:pt idx="401">
                  <c:v>0.18826275898708741</c:v>
                </c:pt>
                <c:pt idx="402">
                  <c:v>0.29744013287956189</c:v>
                </c:pt>
                <c:pt idx="403">
                  <c:v>0.37970696481791377</c:v>
                </c:pt>
                <c:pt idx="404">
                  <c:v>0.28904042261219626</c:v>
                </c:pt>
                <c:pt idx="405">
                  <c:v>0.29721439834464047</c:v>
                </c:pt>
                <c:pt idx="406">
                  <c:v>0.27539166087534472</c:v>
                </c:pt>
                <c:pt idx="407">
                  <c:v>0.45697726906671732</c:v>
                </c:pt>
                <c:pt idx="408">
                  <c:v>0.24103863617536603</c:v>
                </c:pt>
                <c:pt idx="409">
                  <c:v>0.27697250079729102</c:v>
                </c:pt>
                <c:pt idx="410">
                  <c:v>0.26846618091784641</c:v>
                </c:pt>
                <c:pt idx="411">
                  <c:v>0.34554697410810731</c:v>
                </c:pt>
                <c:pt idx="412">
                  <c:v>0.26262583128683831</c:v>
                </c:pt>
                <c:pt idx="413">
                  <c:v>0.23008596617708971</c:v>
                </c:pt>
                <c:pt idx="414">
                  <c:v>0.32351038632815116</c:v>
                </c:pt>
                <c:pt idx="415">
                  <c:v>0.41602082104142563</c:v>
                </c:pt>
                <c:pt idx="416">
                  <c:v>0.34452802879164196</c:v>
                </c:pt>
                <c:pt idx="417">
                  <c:v>0.24395092696367052</c:v>
                </c:pt>
                <c:pt idx="418">
                  <c:v>0.36509345554263406</c:v>
                </c:pt>
                <c:pt idx="419">
                  <c:v>0.27066212287380781</c:v>
                </c:pt>
                <c:pt idx="420">
                  <c:v>0.28229282640969289</c:v>
                </c:pt>
                <c:pt idx="421">
                  <c:v>0.26324936217516975</c:v>
                </c:pt>
                <c:pt idx="422">
                  <c:v>0.28453319057351889</c:v>
                </c:pt>
                <c:pt idx="423">
                  <c:v>0.33944688478135104</c:v>
                </c:pt>
                <c:pt idx="424">
                  <c:v>0.26300339594076638</c:v>
                </c:pt>
                <c:pt idx="425">
                  <c:v>0.34860872359397038</c:v>
                </c:pt>
                <c:pt idx="426">
                  <c:v>0.20563019322483989</c:v>
                </c:pt>
                <c:pt idx="427">
                  <c:v>0.3025641854083983</c:v>
                </c:pt>
                <c:pt idx="428">
                  <c:v>0.31274404954412222</c:v>
                </c:pt>
                <c:pt idx="429">
                  <c:v>0.32642438904938242</c:v>
                </c:pt>
                <c:pt idx="430">
                  <c:v>0.28995130429813826</c:v>
                </c:pt>
                <c:pt idx="431">
                  <c:v>0.27424819889781737</c:v>
                </c:pt>
                <c:pt idx="432">
                  <c:v>0.39984347842302492</c:v>
                </c:pt>
                <c:pt idx="433">
                  <c:v>0.24504724412864445</c:v>
                </c:pt>
                <c:pt idx="434">
                  <c:v>0.23317115988906609</c:v>
                </c:pt>
                <c:pt idx="435">
                  <c:v>0.27610269261332576</c:v>
                </c:pt>
                <c:pt idx="436">
                  <c:v>0.25578031455570477</c:v>
                </c:pt>
                <c:pt idx="437">
                  <c:v>0.26996004175440425</c:v>
                </c:pt>
                <c:pt idx="438">
                  <c:v>0.31565625048280788</c:v>
                </c:pt>
                <c:pt idx="439">
                  <c:v>0.3184482593184334</c:v>
                </c:pt>
                <c:pt idx="440">
                  <c:v>0.25090608768318795</c:v>
                </c:pt>
                <c:pt idx="441">
                  <c:v>0.27208290185334988</c:v>
                </c:pt>
                <c:pt idx="442">
                  <c:v>0.25888098601141918</c:v>
                </c:pt>
                <c:pt idx="443">
                  <c:v>0.4223218910058551</c:v>
                </c:pt>
                <c:pt idx="444">
                  <c:v>0.33532110257217401</c:v>
                </c:pt>
                <c:pt idx="445">
                  <c:v>0.20545271709704993</c:v>
                </c:pt>
                <c:pt idx="446">
                  <c:v>0.37312882745269055</c:v>
                </c:pt>
                <c:pt idx="447">
                  <c:v>0.37494145126240397</c:v>
                </c:pt>
                <c:pt idx="448">
                  <c:v>0.23548315876446951</c:v>
                </c:pt>
                <c:pt idx="449">
                  <c:v>0.40963424827264283</c:v>
                </c:pt>
                <c:pt idx="450">
                  <c:v>0.25431299150618392</c:v>
                </c:pt>
                <c:pt idx="451">
                  <c:v>0.33158492179894589</c:v>
                </c:pt>
                <c:pt idx="452">
                  <c:v>0.34230081117665323</c:v>
                </c:pt>
                <c:pt idx="453">
                  <c:v>0.35230492545001857</c:v>
                </c:pt>
                <c:pt idx="454">
                  <c:v>0.25165793292040051</c:v>
                </c:pt>
                <c:pt idx="455">
                  <c:v>0.36656348385514637</c:v>
                </c:pt>
                <c:pt idx="456">
                  <c:v>0.32256386167592688</c:v>
                </c:pt>
                <c:pt idx="457">
                  <c:v>0.29944797809865165</c:v>
                </c:pt>
                <c:pt idx="458">
                  <c:v>0.3796216573720399</c:v>
                </c:pt>
                <c:pt idx="459">
                  <c:v>0.28397710227253381</c:v>
                </c:pt>
                <c:pt idx="460">
                  <c:v>0.42084737275003281</c:v>
                </c:pt>
                <c:pt idx="461">
                  <c:v>0.28543117107743032</c:v>
                </c:pt>
                <c:pt idx="462">
                  <c:v>0.27920200874141754</c:v>
                </c:pt>
                <c:pt idx="463">
                  <c:v>0.42894760192829251</c:v>
                </c:pt>
                <c:pt idx="464">
                  <c:v>0.27413298872163416</c:v>
                </c:pt>
                <c:pt idx="465">
                  <c:v>0.27356874362271105</c:v>
                </c:pt>
                <c:pt idx="466">
                  <c:v>0.37894922027950684</c:v>
                </c:pt>
                <c:pt idx="467">
                  <c:v>0.21875991940222148</c:v>
                </c:pt>
                <c:pt idx="468">
                  <c:v>0.27157025170252008</c:v>
                </c:pt>
                <c:pt idx="469">
                  <c:v>0.32729919277761782</c:v>
                </c:pt>
                <c:pt idx="470">
                  <c:v>0.30379598863928148</c:v>
                </c:pt>
                <c:pt idx="471">
                  <c:v>0.27003465183730502</c:v>
                </c:pt>
                <c:pt idx="472">
                  <c:v>0.18677944584114708</c:v>
                </c:pt>
                <c:pt idx="473">
                  <c:v>0.27892345655201034</c:v>
                </c:pt>
                <c:pt idx="474">
                  <c:v>0.26805650187355845</c:v>
                </c:pt>
                <c:pt idx="475">
                  <c:v>0.28851612903836082</c:v>
                </c:pt>
                <c:pt idx="476">
                  <c:v>0.333643248128904</c:v>
                </c:pt>
                <c:pt idx="477">
                  <c:v>0.30829252577348382</c:v>
                </c:pt>
                <c:pt idx="478">
                  <c:v>0.28877048381123832</c:v>
                </c:pt>
                <c:pt idx="479">
                  <c:v>0.35326777086278338</c:v>
                </c:pt>
                <c:pt idx="480">
                  <c:v>0.24846725346898549</c:v>
                </c:pt>
                <c:pt idx="481">
                  <c:v>0.29348102589042963</c:v>
                </c:pt>
                <c:pt idx="482">
                  <c:v>0.35193971748698671</c:v>
                </c:pt>
                <c:pt idx="483">
                  <c:v>0.30235666453576404</c:v>
                </c:pt>
                <c:pt idx="484">
                  <c:v>0.35921307275274678</c:v>
                </c:pt>
                <c:pt idx="485">
                  <c:v>0.31659937806686339</c:v>
                </c:pt>
                <c:pt idx="486">
                  <c:v>0.37821137905102931</c:v>
                </c:pt>
                <c:pt idx="487">
                  <c:v>0.23743645660725352</c:v>
                </c:pt>
                <c:pt idx="488">
                  <c:v>0.31903096306068895</c:v>
                </c:pt>
                <c:pt idx="489">
                  <c:v>0.27439576087526174</c:v>
                </c:pt>
                <c:pt idx="490">
                  <c:v>0.26542218170109105</c:v>
                </c:pt>
                <c:pt idx="491">
                  <c:v>0.22662647957713924</c:v>
                </c:pt>
                <c:pt idx="492">
                  <c:v>0.16783519486738152</c:v>
                </c:pt>
                <c:pt idx="493">
                  <c:v>0.29257872213866964</c:v>
                </c:pt>
                <c:pt idx="494">
                  <c:v>0.1721930388413947</c:v>
                </c:pt>
                <c:pt idx="495">
                  <c:v>0.28561352776225885</c:v>
                </c:pt>
                <c:pt idx="496">
                  <c:v>0.33011220576005551</c:v>
                </c:pt>
                <c:pt idx="497">
                  <c:v>0.23737174407667139</c:v>
                </c:pt>
                <c:pt idx="498">
                  <c:v>0.23566507003580064</c:v>
                </c:pt>
                <c:pt idx="499">
                  <c:v>0.32455099767064005</c:v>
                </c:pt>
              </c:numCache>
            </c:numRef>
          </c:xVal>
          <c:yVal>
            <c:numRef>
              <c:f>'A-H-A A'!$Q$3:$Q$502</c:f>
              <c:numCache>
                <c:formatCode>General</c:formatCode>
                <c:ptCount val="500"/>
                <c:pt idx="0">
                  <c:v>0.40223298644622679</c:v>
                </c:pt>
                <c:pt idx="1">
                  <c:v>0.36148605399957823</c:v>
                </c:pt>
                <c:pt idx="2">
                  <c:v>0.22233440621084297</c:v>
                </c:pt>
                <c:pt idx="3">
                  <c:v>0.35855052121759734</c:v>
                </c:pt>
                <c:pt idx="4">
                  <c:v>0.35486238430433092</c:v>
                </c:pt>
                <c:pt idx="5">
                  <c:v>0.3113458281542984</c:v>
                </c:pt>
                <c:pt idx="6">
                  <c:v>0.5212315403016955</c:v>
                </c:pt>
                <c:pt idx="7">
                  <c:v>0.2061739184274177</c:v>
                </c:pt>
                <c:pt idx="8">
                  <c:v>0.20792522722866738</c:v>
                </c:pt>
                <c:pt idx="9">
                  <c:v>0.46248899680256961</c:v>
                </c:pt>
                <c:pt idx="10">
                  <c:v>0.38461158061225437</c:v>
                </c:pt>
                <c:pt idx="11">
                  <c:v>0.24085316791675668</c:v>
                </c:pt>
                <c:pt idx="12">
                  <c:v>0.37471485326524762</c:v>
                </c:pt>
                <c:pt idx="13">
                  <c:v>0.29815871120310317</c:v>
                </c:pt>
                <c:pt idx="14">
                  <c:v>0.2414386726558162</c:v>
                </c:pt>
                <c:pt idx="15">
                  <c:v>0.24209580688686802</c:v>
                </c:pt>
                <c:pt idx="16">
                  <c:v>2.6480854405724508E-2</c:v>
                </c:pt>
                <c:pt idx="17">
                  <c:v>0.2632949703057913</c:v>
                </c:pt>
                <c:pt idx="18">
                  <c:v>0.25161221766693803</c:v>
                </c:pt>
                <c:pt idx="19">
                  <c:v>0.39184565467876586</c:v>
                </c:pt>
                <c:pt idx="20">
                  <c:v>0.51426297393903053</c:v>
                </c:pt>
                <c:pt idx="21">
                  <c:v>0.46363703078688923</c:v>
                </c:pt>
                <c:pt idx="22">
                  <c:v>0.31488059291591636</c:v>
                </c:pt>
                <c:pt idx="23">
                  <c:v>0.51409051243429005</c:v>
                </c:pt>
                <c:pt idx="24">
                  <c:v>0.25164287618092285</c:v>
                </c:pt>
                <c:pt idx="25">
                  <c:v>0.19751778946323928</c:v>
                </c:pt>
                <c:pt idx="26">
                  <c:v>0.14899503072940731</c:v>
                </c:pt>
                <c:pt idx="27">
                  <c:v>0.30839434044268932</c:v>
                </c:pt>
                <c:pt idx="28">
                  <c:v>0.34431716449731381</c:v>
                </c:pt>
                <c:pt idx="29">
                  <c:v>0.36872675024089407</c:v>
                </c:pt>
                <c:pt idx="30">
                  <c:v>0.32066920474919858</c:v>
                </c:pt>
                <c:pt idx="31">
                  <c:v>0.28971566593201675</c:v>
                </c:pt>
                <c:pt idx="32">
                  <c:v>6.1134746901770037E-2</c:v>
                </c:pt>
                <c:pt idx="33">
                  <c:v>5.9703453174862413E-2</c:v>
                </c:pt>
                <c:pt idx="34">
                  <c:v>0.43061872387342687</c:v>
                </c:pt>
                <c:pt idx="35">
                  <c:v>0.31712708610696239</c:v>
                </c:pt>
                <c:pt idx="36">
                  <c:v>0.30296729171299264</c:v>
                </c:pt>
                <c:pt idx="37">
                  <c:v>0.44827758395999373</c:v>
                </c:pt>
                <c:pt idx="38">
                  <c:v>0.13859742510376141</c:v>
                </c:pt>
                <c:pt idx="39">
                  <c:v>0.236030923383449</c:v>
                </c:pt>
                <c:pt idx="40">
                  <c:v>0.22319645357625456</c:v>
                </c:pt>
                <c:pt idx="41">
                  <c:v>0.19565858952772991</c:v>
                </c:pt>
                <c:pt idx="42">
                  <c:v>0.3305791733890911</c:v>
                </c:pt>
                <c:pt idx="43">
                  <c:v>1.3441650015206887E-2</c:v>
                </c:pt>
                <c:pt idx="44">
                  <c:v>0.31476776229317288</c:v>
                </c:pt>
                <c:pt idx="45">
                  <c:v>0.28080835303241541</c:v>
                </c:pt>
                <c:pt idx="46">
                  <c:v>0.32723298010907104</c:v>
                </c:pt>
                <c:pt idx="47">
                  <c:v>0.57883590331403278</c:v>
                </c:pt>
                <c:pt idx="48">
                  <c:v>0.30070159167697241</c:v>
                </c:pt>
                <c:pt idx="49">
                  <c:v>0.22820134575069576</c:v>
                </c:pt>
                <c:pt idx="50">
                  <c:v>0.35292342295017581</c:v>
                </c:pt>
                <c:pt idx="51">
                  <c:v>0.29523078797627067</c:v>
                </c:pt>
                <c:pt idx="52">
                  <c:v>0.52373873398822612</c:v>
                </c:pt>
                <c:pt idx="53">
                  <c:v>0.10437812709815417</c:v>
                </c:pt>
                <c:pt idx="54">
                  <c:v>0.22022437759530591</c:v>
                </c:pt>
                <c:pt idx="55">
                  <c:v>0.33760969090309961</c:v>
                </c:pt>
                <c:pt idx="56">
                  <c:v>0.19488190974146299</c:v>
                </c:pt>
                <c:pt idx="57">
                  <c:v>0.35120878786252102</c:v>
                </c:pt>
                <c:pt idx="58">
                  <c:v>0.28332455065622258</c:v>
                </c:pt>
                <c:pt idx="59">
                  <c:v>0.24959623281597976</c:v>
                </c:pt>
                <c:pt idx="60">
                  <c:v>0.19844054585487331</c:v>
                </c:pt>
                <c:pt idx="61">
                  <c:v>0.17420736686268398</c:v>
                </c:pt>
                <c:pt idx="62">
                  <c:v>0.26053563737241581</c:v>
                </c:pt>
                <c:pt idx="63">
                  <c:v>0.16325186962688168</c:v>
                </c:pt>
                <c:pt idx="64">
                  <c:v>0.29112620874800332</c:v>
                </c:pt>
                <c:pt idx="65">
                  <c:v>0.28940639369394688</c:v>
                </c:pt>
                <c:pt idx="66">
                  <c:v>0.31525802883471082</c:v>
                </c:pt>
                <c:pt idx="67">
                  <c:v>0.2264286703909491</c:v>
                </c:pt>
                <c:pt idx="68">
                  <c:v>0.10406361652626273</c:v>
                </c:pt>
                <c:pt idx="69">
                  <c:v>0.35548508733979473</c:v>
                </c:pt>
                <c:pt idx="70">
                  <c:v>0.26517572086374891</c:v>
                </c:pt>
                <c:pt idx="71">
                  <c:v>7.4321961460570754E-2</c:v>
                </c:pt>
                <c:pt idx="72">
                  <c:v>0.42141569884028585</c:v>
                </c:pt>
                <c:pt idx="73">
                  <c:v>0.37168433080529395</c:v>
                </c:pt>
                <c:pt idx="74">
                  <c:v>0.32232426179171597</c:v>
                </c:pt>
                <c:pt idx="75">
                  <c:v>0.3737221408764988</c:v>
                </c:pt>
                <c:pt idx="76">
                  <c:v>0.40261840202568888</c:v>
                </c:pt>
                <c:pt idx="77">
                  <c:v>0.48489302000988188</c:v>
                </c:pt>
                <c:pt idx="78">
                  <c:v>0.37640153511380448</c:v>
                </c:pt>
                <c:pt idx="79">
                  <c:v>0.18910611331091201</c:v>
                </c:pt>
                <c:pt idx="80">
                  <c:v>0.42312912476130599</c:v>
                </c:pt>
                <c:pt idx="81">
                  <c:v>0.25370400004122379</c:v>
                </c:pt>
                <c:pt idx="82">
                  <c:v>0.35444362908805138</c:v>
                </c:pt>
                <c:pt idx="83">
                  <c:v>0.45079446188860556</c:v>
                </c:pt>
                <c:pt idx="84">
                  <c:v>0.31366161366752748</c:v>
                </c:pt>
                <c:pt idx="85">
                  <c:v>0.24028910627038191</c:v>
                </c:pt>
                <c:pt idx="86">
                  <c:v>0.42949750638537548</c:v>
                </c:pt>
                <c:pt idx="87">
                  <c:v>0.25525239684633655</c:v>
                </c:pt>
                <c:pt idx="88">
                  <c:v>0.56491368234707962</c:v>
                </c:pt>
                <c:pt idx="89">
                  <c:v>0.26157751808096247</c:v>
                </c:pt>
                <c:pt idx="90">
                  <c:v>7.9896372234208604E-2</c:v>
                </c:pt>
                <c:pt idx="91">
                  <c:v>0.36355836131620695</c:v>
                </c:pt>
                <c:pt idx="92">
                  <c:v>0.28556353257266232</c:v>
                </c:pt>
                <c:pt idx="93">
                  <c:v>0.3674493255164098</c:v>
                </c:pt>
                <c:pt idx="94">
                  <c:v>0.35563326977533427</c:v>
                </c:pt>
                <c:pt idx="95">
                  <c:v>0.34085885086015238</c:v>
                </c:pt>
                <c:pt idx="96">
                  <c:v>3.8020227718850635E-2</c:v>
                </c:pt>
                <c:pt idx="97">
                  <c:v>0.50265024793393631</c:v>
                </c:pt>
                <c:pt idx="98">
                  <c:v>0.49433013182388996</c:v>
                </c:pt>
                <c:pt idx="99">
                  <c:v>0.13937841966558687</c:v>
                </c:pt>
                <c:pt idx="100">
                  <c:v>0.29934719179286517</c:v>
                </c:pt>
                <c:pt idx="101">
                  <c:v>0.32930741996435919</c:v>
                </c:pt>
                <c:pt idx="102">
                  <c:v>0.22193558405003441</c:v>
                </c:pt>
                <c:pt idx="103">
                  <c:v>0.34362614951622045</c:v>
                </c:pt>
                <c:pt idx="104">
                  <c:v>0.14588271905518757</c:v>
                </c:pt>
                <c:pt idx="105">
                  <c:v>0.12657725308071877</c:v>
                </c:pt>
                <c:pt idx="106">
                  <c:v>0.31755242112228993</c:v>
                </c:pt>
                <c:pt idx="107">
                  <c:v>0.36149842093956558</c:v>
                </c:pt>
                <c:pt idx="108">
                  <c:v>0.4817870963204664</c:v>
                </c:pt>
                <c:pt idx="109">
                  <c:v>9.0190970723014047E-2</c:v>
                </c:pt>
                <c:pt idx="110">
                  <c:v>0.24290953819714026</c:v>
                </c:pt>
                <c:pt idx="111">
                  <c:v>0.14133242134470569</c:v>
                </c:pt>
                <c:pt idx="112">
                  <c:v>0.38543114936146405</c:v>
                </c:pt>
                <c:pt idx="113">
                  <c:v>0.40335843751916117</c:v>
                </c:pt>
                <c:pt idx="114">
                  <c:v>0.30442791922712675</c:v>
                </c:pt>
                <c:pt idx="115">
                  <c:v>0.11506834047131435</c:v>
                </c:pt>
                <c:pt idx="116">
                  <c:v>0.36121394143272184</c:v>
                </c:pt>
                <c:pt idx="117">
                  <c:v>0.26592667599930786</c:v>
                </c:pt>
                <c:pt idx="118">
                  <c:v>0.23475230839037009</c:v>
                </c:pt>
                <c:pt idx="119">
                  <c:v>0.2196510552734614</c:v>
                </c:pt>
                <c:pt idx="120">
                  <c:v>0.25368440196404957</c:v>
                </c:pt>
                <c:pt idx="121">
                  <c:v>0.37305071394178241</c:v>
                </c:pt>
                <c:pt idx="122">
                  <c:v>9.3103213047782143E-2</c:v>
                </c:pt>
                <c:pt idx="123">
                  <c:v>0.24468211123771705</c:v>
                </c:pt>
                <c:pt idx="124">
                  <c:v>0.23658044726520491</c:v>
                </c:pt>
                <c:pt idx="125">
                  <c:v>0.13743750658849496</c:v>
                </c:pt>
                <c:pt idx="126">
                  <c:v>0.44558820559547074</c:v>
                </c:pt>
                <c:pt idx="127">
                  <c:v>0.22961059184948121</c:v>
                </c:pt>
                <c:pt idx="128">
                  <c:v>0.43788991680570105</c:v>
                </c:pt>
                <c:pt idx="129">
                  <c:v>0.25880760820184973</c:v>
                </c:pt>
                <c:pt idx="130">
                  <c:v>0.17542939199097057</c:v>
                </c:pt>
                <c:pt idx="131">
                  <c:v>0.29171777570446455</c:v>
                </c:pt>
                <c:pt idx="132">
                  <c:v>0.46072466474161677</c:v>
                </c:pt>
                <c:pt idx="133">
                  <c:v>0.24500986186702609</c:v>
                </c:pt>
                <c:pt idx="134">
                  <c:v>0.15863081960563977</c:v>
                </c:pt>
                <c:pt idx="135">
                  <c:v>0.30556536847507187</c:v>
                </c:pt>
                <c:pt idx="136">
                  <c:v>0.32429178543889781</c:v>
                </c:pt>
                <c:pt idx="137">
                  <c:v>0.28342897004736062</c:v>
                </c:pt>
                <c:pt idx="138">
                  <c:v>0.29001386435822202</c:v>
                </c:pt>
                <c:pt idx="139">
                  <c:v>0.54080073606146672</c:v>
                </c:pt>
                <c:pt idx="140">
                  <c:v>0.42039754155759135</c:v>
                </c:pt>
                <c:pt idx="141">
                  <c:v>0.38440999252089397</c:v>
                </c:pt>
                <c:pt idx="142">
                  <c:v>0.26060070113589345</c:v>
                </c:pt>
                <c:pt idx="143">
                  <c:v>0.32236512832711073</c:v>
                </c:pt>
                <c:pt idx="144">
                  <c:v>0.47819522192053876</c:v>
                </c:pt>
                <c:pt idx="145">
                  <c:v>0.29645939181203873</c:v>
                </c:pt>
                <c:pt idx="146">
                  <c:v>0.31462423502587955</c:v>
                </c:pt>
                <c:pt idx="147">
                  <c:v>0.61640567640971444</c:v>
                </c:pt>
                <c:pt idx="148">
                  <c:v>0.35964542054712573</c:v>
                </c:pt>
                <c:pt idx="149">
                  <c:v>0.25285808118282516</c:v>
                </c:pt>
                <c:pt idx="150">
                  <c:v>0.54322335799996158</c:v>
                </c:pt>
                <c:pt idx="151">
                  <c:v>0.27531377499089904</c:v>
                </c:pt>
                <c:pt idx="152">
                  <c:v>0.32676921040746398</c:v>
                </c:pt>
                <c:pt idx="153">
                  <c:v>0.21499628156918035</c:v>
                </c:pt>
                <c:pt idx="154">
                  <c:v>-6.1127832642939361E-2</c:v>
                </c:pt>
                <c:pt idx="155">
                  <c:v>0.24414953297610636</c:v>
                </c:pt>
                <c:pt idx="156">
                  <c:v>0.28534618654626398</c:v>
                </c:pt>
                <c:pt idx="157">
                  <c:v>0.15181900894087541</c:v>
                </c:pt>
                <c:pt idx="158">
                  <c:v>0.52024557450328512</c:v>
                </c:pt>
                <c:pt idx="159">
                  <c:v>0.20209045526623626</c:v>
                </c:pt>
                <c:pt idx="160">
                  <c:v>0.33814963752192306</c:v>
                </c:pt>
                <c:pt idx="161">
                  <c:v>0.36480631748196363</c:v>
                </c:pt>
                <c:pt idx="162">
                  <c:v>0.5175646630927212</c:v>
                </c:pt>
                <c:pt idx="163">
                  <c:v>3.2080897859650973E-2</c:v>
                </c:pt>
                <c:pt idx="164">
                  <c:v>0.34313276878839333</c:v>
                </c:pt>
                <c:pt idx="165">
                  <c:v>0.34665698711665194</c:v>
                </c:pt>
                <c:pt idx="166">
                  <c:v>0.27158571248565688</c:v>
                </c:pt>
                <c:pt idx="167">
                  <c:v>0.19303684461126094</c:v>
                </c:pt>
                <c:pt idx="168">
                  <c:v>9.4210070386546566E-2</c:v>
                </c:pt>
                <c:pt idx="169">
                  <c:v>0.21850385255767873</c:v>
                </c:pt>
                <c:pt idx="170">
                  <c:v>0.29939372813007797</c:v>
                </c:pt>
                <c:pt idx="171">
                  <c:v>0.26359462552889062</c:v>
                </c:pt>
                <c:pt idx="172">
                  <c:v>0.22564348089448608</c:v>
                </c:pt>
                <c:pt idx="173">
                  <c:v>0.43205881568137278</c:v>
                </c:pt>
                <c:pt idx="174">
                  <c:v>0.32716378835518894</c:v>
                </c:pt>
                <c:pt idx="175">
                  <c:v>0.21738064811364238</c:v>
                </c:pt>
                <c:pt idx="176">
                  <c:v>0.24252430178488321</c:v>
                </c:pt>
                <c:pt idx="177">
                  <c:v>0.22601631680784984</c:v>
                </c:pt>
                <c:pt idx="178">
                  <c:v>0.31183149012973432</c:v>
                </c:pt>
                <c:pt idx="179">
                  <c:v>0.3319623427948929</c:v>
                </c:pt>
                <c:pt idx="180">
                  <c:v>0.38688967024173315</c:v>
                </c:pt>
                <c:pt idx="181">
                  <c:v>0.24666423380867941</c:v>
                </c:pt>
                <c:pt idx="182">
                  <c:v>0.29308522336500092</c:v>
                </c:pt>
                <c:pt idx="183">
                  <c:v>0.43681282631177354</c:v>
                </c:pt>
                <c:pt idx="184">
                  <c:v>0.58109789396887546</c:v>
                </c:pt>
                <c:pt idx="185">
                  <c:v>0.55950920979171459</c:v>
                </c:pt>
                <c:pt idx="186">
                  <c:v>0.30182774442587013</c:v>
                </c:pt>
                <c:pt idx="187">
                  <c:v>9.1637863121603241E-2</c:v>
                </c:pt>
                <c:pt idx="188">
                  <c:v>0.23169230788256906</c:v>
                </c:pt>
                <c:pt idx="189">
                  <c:v>0.19512384757588458</c:v>
                </c:pt>
                <c:pt idx="190">
                  <c:v>0.19010447691424287</c:v>
                </c:pt>
                <c:pt idx="191">
                  <c:v>0.6012753642266121</c:v>
                </c:pt>
                <c:pt idx="192">
                  <c:v>0.27613201895495032</c:v>
                </c:pt>
                <c:pt idx="193">
                  <c:v>0.59127167399298597</c:v>
                </c:pt>
                <c:pt idx="194">
                  <c:v>0.40452080579506017</c:v>
                </c:pt>
                <c:pt idx="195">
                  <c:v>0.19753161592508517</c:v>
                </c:pt>
                <c:pt idx="196">
                  <c:v>0.21002802873751178</c:v>
                </c:pt>
                <c:pt idx="197">
                  <c:v>0.32998155474386942</c:v>
                </c:pt>
                <c:pt idx="198">
                  <c:v>0.32413761034579208</c:v>
                </c:pt>
                <c:pt idx="199">
                  <c:v>0.39937565707119832</c:v>
                </c:pt>
                <c:pt idx="200">
                  <c:v>0.54362656983056756</c:v>
                </c:pt>
                <c:pt idx="201">
                  <c:v>0.49564545597619009</c:v>
                </c:pt>
                <c:pt idx="202">
                  <c:v>0.28244455663629575</c:v>
                </c:pt>
                <c:pt idx="203">
                  <c:v>1.7060468928043554E-2</c:v>
                </c:pt>
                <c:pt idx="204">
                  <c:v>0.12893127636955967</c:v>
                </c:pt>
                <c:pt idx="205">
                  <c:v>0.31696617955129835</c:v>
                </c:pt>
                <c:pt idx="206">
                  <c:v>0.39379260460021348</c:v>
                </c:pt>
                <c:pt idx="207">
                  <c:v>0.27348194260063896</c:v>
                </c:pt>
                <c:pt idx="208">
                  <c:v>0.14103567438692693</c:v>
                </c:pt>
                <c:pt idx="209">
                  <c:v>0.18183554778910591</c:v>
                </c:pt>
                <c:pt idx="210">
                  <c:v>0.19615096737028317</c:v>
                </c:pt>
                <c:pt idx="211">
                  <c:v>0.33849608001722914</c:v>
                </c:pt>
                <c:pt idx="212">
                  <c:v>0.41220596096355688</c:v>
                </c:pt>
                <c:pt idx="213">
                  <c:v>0.31967769743433228</c:v>
                </c:pt>
                <c:pt idx="214">
                  <c:v>0.33327046659583875</c:v>
                </c:pt>
                <c:pt idx="215">
                  <c:v>0.36843935108624892</c:v>
                </c:pt>
                <c:pt idx="216">
                  <c:v>0.19525835606890124</c:v>
                </c:pt>
                <c:pt idx="217">
                  <c:v>0.3689969049661298</c:v>
                </c:pt>
                <c:pt idx="218">
                  <c:v>0.20333722549141356</c:v>
                </c:pt>
                <c:pt idx="219">
                  <c:v>0.33466539212305896</c:v>
                </c:pt>
                <c:pt idx="220">
                  <c:v>0.32225450786759374</c:v>
                </c:pt>
                <c:pt idx="221">
                  <c:v>0.40358544660988288</c:v>
                </c:pt>
                <c:pt idx="222">
                  <c:v>0.27749554185357322</c:v>
                </c:pt>
                <c:pt idx="223">
                  <c:v>0.29732887040674133</c:v>
                </c:pt>
                <c:pt idx="224">
                  <c:v>0.44935732078425711</c:v>
                </c:pt>
                <c:pt idx="225">
                  <c:v>0.26761343078402344</c:v>
                </c:pt>
                <c:pt idx="226">
                  <c:v>0.48280571650265214</c:v>
                </c:pt>
                <c:pt idx="227">
                  <c:v>0.24291679348255873</c:v>
                </c:pt>
                <c:pt idx="228">
                  <c:v>0.2086475846837357</c:v>
                </c:pt>
                <c:pt idx="229">
                  <c:v>0.29867062495268454</c:v>
                </c:pt>
                <c:pt idx="230">
                  <c:v>0.37303734291380752</c:v>
                </c:pt>
                <c:pt idx="231">
                  <c:v>0.41429519077250265</c:v>
                </c:pt>
                <c:pt idx="232">
                  <c:v>0.41092727162650688</c:v>
                </c:pt>
                <c:pt idx="233">
                  <c:v>0.24999139046824212</c:v>
                </c:pt>
                <c:pt idx="234">
                  <c:v>0.21649481537001444</c:v>
                </c:pt>
                <c:pt idx="235">
                  <c:v>0.28587374380908043</c:v>
                </c:pt>
                <c:pt idx="236">
                  <c:v>0.40736782342890082</c:v>
                </c:pt>
                <c:pt idx="237">
                  <c:v>0.32795835834796427</c:v>
                </c:pt>
                <c:pt idx="238">
                  <c:v>0.30897676936949636</c:v>
                </c:pt>
                <c:pt idx="239">
                  <c:v>0.45273402712917343</c:v>
                </c:pt>
                <c:pt idx="240">
                  <c:v>0.37000821929377486</c:v>
                </c:pt>
                <c:pt idx="241">
                  <c:v>5.3810073289198831E-2</c:v>
                </c:pt>
                <c:pt idx="242">
                  <c:v>0.31565740485830235</c:v>
                </c:pt>
                <c:pt idx="243">
                  <c:v>0.22035001617821767</c:v>
                </c:pt>
                <c:pt idx="244">
                  <c:v>0.29268294561716934</c:v>
                </c:pt>
                <c:pt idx="245">
                  <c:v>0.15601290092715434</c:v>
                </c:pt>
                <c:pt idx="246">
                  <c:v>0.41928124348805768</c:v>
                </c:pt>
                <c:pt idx="247">
                  <c:v>0.10317837862347858</c:v>
                </c:pt>
                <c:pt idx="248">
                  <c:v>0.25879795697697439</c:v>
                </c:pt>
                <c:pt idx="249">
                  <c:v>0.23058139550014994</c:v>
                </c:pt>
                <c:pt idx="250">
                  <c:v>0.42963123332580688</c:v>
                </c:pt>
                <c:pt idx="251">
                  <c:v>0.11786077672685623</c:v>
                </c:pt>
                <c:pt idx="252">
                  <c:v>0.26059084736150434</c:v>
                </c:pt>
                <c:pt idx="253">
                  <c:v>0.1586287580643384</c:v>
                </c:pt>
                <c:pt idx="254">
                  <c:v>0.31709741411305931</c:v>
                </c:pt>
                <c:pt idx="255">
                  <c:v>0.53693216929690268</c:v>
                </c:pt>
                <c:pt idx="256">
                  <c:v>0.31085703991853286</c:v>
                </c:pt>
                <c:pt idx="257">
                  <c:v>0.18742007533086991</c:v>
                </c:pt>
                <c:pt idx="258">
                  <c:v>0.19439497042515685</c:v>
                </c:pt>
                <c:pt idx="259">
                  <c:v>0.36033634486034338</c:v>
                </c:pt>
                <c:pt idx="260">
                  <c:v>0.29890298147308236</c:v>
                </c:pt>
                <c:pt idx="261">
                  <c:v>0.22233957289013875</c:v>
                </c:pt>
                <c:pt idx="262">
                  <c:v>0.47041061845830134</c:v>
                </c:pt>
                <c:pt idx="263">
                  <c:v>0.35065700170504582</c:v>
                </c:pt>
                <c:pt idx="264">
                  <c:v>0.23281553088232881</c:v>
                </c:pt>
                <c:pt idx="265">
                  <c:v>0.55620331354221952</c:v>
                </c:pt>
                <c:pt idx="266">
                  <c:v>6.0373315137204592E-2</c:v>
                </c:pt>
                <c:pt idx="267">
                  <c:v>0.22983621330106846</c:v>
                </c:pt>
                <c:pt idx="268">
                  <c:v>0.36917224769618306</c:v>
                </c:pt>
                <c:pt idx="269">
                  <c:v>0.27403180370754032</c:v>
                </c:pt>
                <c:pt idx="270">
                  <c:v>0.55567894273047425</c:v>
                </c:pt>
                <c:pt idx="271">
                  <c:v>0.36358316758568354</c:v>
                </c:pt>
                <c:pt idx="272">
                  <c:v>0.21086167756842278</c:v>
                </c:pt>
                <c:pt idx="273">
                  <c:v>0.16131029849334041</c:v>
                </c:pt>
                <c:pt idx="274">
                  <c:v>0.29647467790137455</c:v>
                </c:pt>
                <c:pt idx="275">
                  <c:v>0.14632649639677398</c:v>
                </c:pt>
                <c:pt idx="276">
                  <c:v>0.16894464766698394</c:v>
                </c:pt>
                <c:pt idx="277">
                  <c:v>0.46288914481724214</c:v>
                </c:pt>
                <c:pt idx="278">
                  <c:v>0.30477752111420686</c:v>
                </c:pt>
                <c:pt idx="279">
                  <c:v>0.1814344357861967</c:v>
                </c:pt>
                <c:pt idx="280">
                  <c:v>0.19544074983754411</c:v>
                </c:pt>
                <c:pt idx="281">
                  <c:v>0.1787808932451522</c:v>
                </c:pt>
                <c:pt idx="282">
                  <c:v>0.47179858689517062</c:v>
                </c:pt>
                <c:pt idx="283">
                  <c:v>0.53625236168430157</c:v>
                </c:pt>
                <c:pt idx="284">
                  <c:v>0.17974762922602674</c:v>
                </c:pt>
                <c:pt idx="285">
                  <c:v>0.45979593083594295</c:v>
                </c:pt>
                <c:pt idx="286">
                  <c:v>0.54291968185523332</c:v>
                </c:pt>
                <c:pt idx="287">
                  <c:v>0.18548112673281264</c:v>
                </c:pt>
                <c:pt idx="288">
                  <c:v>0.3439408898640009</c:v>
                </c:pt>
                <c:pt idx="289">
                  <c:v>0.2628995170680638</c:v>
                </c:pt>
                <c:pt idx="290">
                  <c:v>0.27541814259805258</c:v>
                </c:pt>
                <c:pt idx="291">
                  <c:v>0.4110208833274126</c:v>
                </c:pt>
                <c:pt idx="292">
                  <c:v>0.26551307428669685</c:v>
                </c:pt>
                <c:pt idx="293">
                  <c:v>0.55748425404913204</c:v>
                </c:pt>
                <c:pt idx="294">
                  <c:v>0.44665914899737474</c:v>
                </c:pt>
                <c:pt idx="295">
                  <c:v>0.33442626300259209</c:v>
                </c:pt>
                <c:pt idx="296">
                  <c:v>-4.8086798796194617E-2</c:v>
                </c:pt>
                <c:pt idx="297">
                  <c:v>0.47123630579155384</c:v>
                </c:pt>
                <c:pt idx="298">
                  <c:v>0.4339142115350979</c:v>
                </c:pt>
                <c:pt idx="299">
                  <c:v>0.31455669812856701</c:v>
                </c:pt>
                <c:pt idx="300">
                  <c:v>0.33048219555646247</c:v>
                </c:pt>
                <c:pt idx="301">
                  <c:v>0.41529456588537783</c:v>
                </c:pt>
                <c:pt idx="302">
                  <c:v>0.30883214602727582</c:v>
                </c:pt>
                <c:pt idx="303">
                  <c:v>0.27431234647073943</c:v>
                </c:pt>
                <c:pt idx="304">
                  <c:v>0.21265283016482744</c:v>
                </c:pt>
                <c:pt idx="305">
                  <c:v>0.5478771109546916</c:v>
                </c:pt>
                <c:pt idx="306">
                  <c:v>0.18189727732205221</c:v>
                </c:pt>
                <c:pt idx="307">
                  <c:v>0.27297815164407008</c:v>
                </c:pt>
                <c:pt idx="308">
                  <c:v>0.39892531762142946</c:v>
                </c:pt>
                <c:pt idx="309">
                  <c:v>0.38895307478585694</c:v>
                </c:pt>
                <c:pt idx="310">
                  <c:v>0.19798994306153644</c:v>
                </c:pt>
                <c:pt idx="311">
                  <c:v>0.18579073714796354</c:v>
                </c:pt>
                <c:pt idx="312">
                  <c:v>0.32264342595708867</c:v>
                </c:pt>
                <c:pt idx="313">
                  <c:v>0.26410903525981283</c:v>
                </c:pt>
                <c:pt idx="314">
                  <c:v>0.42053806747007266</c:v>
                </c:pt>
                <c:pt idx="315">
                  <c:v>0.24744535703139872</c:v>
                </c:pt>
                <c:pt idx="316">
                  <c:v>0.24515225001286456</c:v>
                </c:pt>
                <c:pt idx="317">
                  <c:v>0.34846621501848885</c:v>
                </c:pt>
                <c:pt idx="318">
                  <c:v>0.52570016696146826</c:v>
                </c:pt>
                <c:pt idx="319">
                  <c:v>0.41623890311317885</c:v>
                </c:pt>
                <c:pt idx="320">
                  <c:v>0.24314400781566259</c:v>
                </c:pt>
                <c:pt idx="321">
                  <c:v>0.37036912246651316</c:v>
                </c:pt>
                <c:pt idx="322">
                  <c:v>0.22555100899235708</c:v>
                </c:pt>
                <c:pt idx="323">
                  <c:v>0.1635591240107262</c:v>
                </c:pt>
                <c:pt idx="324">
                  <c:v>0.170881798407296</c:v>
                </c:pt>
                <c:pt idx="325">
                  <c:v>0.48656481961463754</c:v>
                </c:pt>
                <c:pt idx="326">
                  <c:v>0.33493640883394443</c:v>
                </c:pt>
                <c:pt idx="327">
                  <c:v>0.31297603389888701</c:v>
                </c:pt>
                <c:pt idx="328">
                  <c:v>0.25263013079444208</c:v>
                </c:pt>
                <c:pt idx="329">
                  <c:v>0.35930955127386888</c:v>
                </c:pt>
                <c:pt idx="330">
                  <c:v>0.42525777513243351</c:v>
                </c:pt>
                <c:pt idx="331">
                  <c:v>0.23370030872395303</c:v>
                </c:pt>
                <c:pt idx="332">
                  <c:v>0.54791301664034164</c:v>
                </c:pt>
                <c:pt idx="333">
                  <c:v>0.1634298162419367</c:v>
                </c:pt>
                <c:pt idx="334">
                  <c:v>0.36794698902476419</c:v>
                </c:pt>
                <c:pt idx="335">
                  <c:v>0.30600254685515182</c:v>
                </c:pt>
                <c:pt idx="336">
                  <c:v>0.20883640793009398</c:v>
                </c:pt>
                <c:pt idx="337">
                  <c:v>0.15209456592115125</c:v>
                </c:pt>
                <c:pt idx="338">
                  <c:v>0.30784986282106752</c:v>
                </c:pt>
                <c:pt idx="339">
                  <c:v>2.585415314948214E-2</c:v>
                </c:pt>
                <c:pt idx="340">
                  <c:v>0.34724490268413</c:v>
                </c:pt>
                <c:pt idx="341">
                  <c:v>0.25625677968315846</c:v>
                </c:pt>
                <c:pt idx="342">
                  <c:v>0.42658021049568445</c:v>
                </c:pt>
                <c:pt idx="343">
                  <c:v>0.27330766936975942</c:v>
                </c:pt>
                <c:pt idx="344">
                  <c:v>0.38567806514237968</c:v>
                </c:pt>
                <c:pt idx="345">
                  <c:v>0.12418070847924083</c:v>
                </c:pt>
                <c:pt idx="346">
                  <c:v>0.46753054484251927</c:v>
                </c:pt>
                <c:pt idx="347">
                  <c:v>0.42246491070908393</c:v>
                </c:pt>
                <c:pt idx="348">
                  <c:v>0.21288445048445179</c:v>
                </c:pt>
                <c:pt idx="349">
                  <c:v>0.44591814513663497</c:v>
                </c:pt>
                <c:pt idx="350">
                  <c:v>4.6155799916209515E-2</c:v>
                </c:pt>
                <c:pt idx="351">
                  <c:v>0.23663355974421657</c:v>
                </c:pt>
                <c:pt idx="352">
                  <c:v>0.38781140526588637</c:v>
                </c:pt>
                <c:pt idx="353">
                  <c:v>9.8821615785836758E-2</c:v>
                </c:pt>
                <c:pt idx="354">
                  <c:v>0.25600107252184612</c:v>
                </c:pt>
                <c:pt idx="355">
                  <c:v>0.26850700496361118</c:v>
                </c:pt>
                <c:pt idx="356">
                  <c:v>0.18243727350213373</c:v>
                </c:pt>
                <c:pt idx="357">
                  <c:v>0.18471506179210576</c:v>
                </c:pt>
                <c:pt idx="358">
                  <c:v>0.19719082514066338</c:v>
                </c:pt>
                <c:pt idx="359">
                  <c:v>0.33790685167099893</c:v>
                </c:pt>
                <c:pt idx="360">
                  <c:v>0.13146426605624209</c:v>
                </c:pt>
                <c:pt idx="361">
                  <c:v>0.38224558254125884</c:v>
                </c:pt>
                <c:pt idx="362">
                  <c:v>0.33510947407528557</c:v>
                </c:pt>
                <c:pt idx="363">
                  <c:v>0.3181884259345224</c:v>
                </c:pt>
                <c:pt idx="364">
                  <c:v>0.26644816090986451</c:v>
                </c:pt>
                <c:pt idx="365">
                  <c:v>0.38813716686041067</c:v>
                </c:pt>
                <c:pt idx="366">
                  <c:v>0.50675216197333006</c:v>
                </c:pt>
                <c:pt idx="367">
                  <c:v>0.32672083410999675</c:v>
                </c:pt>
                <c:pt idx="368">
                  <c:v>0.49257958300932941</c:v>
                </c:pt>
                <c:pt idx="369">
                  <c:v>0.38682830456758843</c:v>
                </c:pt>
                <c:pt idx="370">
                  <c:v>0.43182535623368756</c:v>
                </c:pt>
                <c:pt idx="371">
                  <c:v>0.30741972790314842</c:v>
                </c:pt>
                <c:pt idx="372">
                  <c:v>0.28219580810871525</c:v>
                </c:pt>
                <c:pt idx="373">
                  <c:v>0.35938350177439815</c:v>
                </c:pt>
                <c:pt idx="374">
                  <c:v>0.43983399120626793</c:v>
                </c:pt>
                <c:pt idx="375">
                  <c:v>0.22422775619573621</c:v>
                </c:pt>
                <c:pt idx="376">
                  <c:v>0.5200672972791468</c:v>
                </c:pt>
                <c:pt idx="377">
                  <c:v>0.28092430228905929</c:v>
                </c:pt>
                <c:pt idx="378">
                  <c:v>0.46011287434717485</c:v>
                </c:pt>
                <c:pt idx="379">
                  <c:v>0.27945483051527031</c:v>
                </c:pt>
                <c:pt idx="380">
                  <c:v>0.22795027758076541</c:v>
                </c:pt>
                <c:pt idx="381">
                  <c:v>0.51609309252072322</c:v>
                </c:pt>
                <c:pt idx="382">
                  <c:v>0.24957666421989633</c:v>
                </c:pt>
                <c:pt idx="383">
                  <c:v>0.23059099731950816</c:v>
                </c:pt>
                <c:pt idx="384">
                  <c:v>0.54551221532943139</c:v>
                </c:pt>
                <c:pt idx="385">
                  <c:v>0.27406958397722014</c:v>
                </c:pt>
                <c:pt idx="386">
                  <c:v>0.2221522576811486</c:v>
                </c:pt>
                <c:pt idx="387">
                  <c:v>0.30450721670905334</c:v>
                </c:pt>
                <c:pt idx="388">
                  <c:v>0.14372139004870851</c:v>
                </c:pt>
                <c:pt idx="389">
                  <c:v>8.5920921376437448E-2</c:v>
                </c:pt>
                <c:pt idx="390">
                  <c:v>0.21571509327365046</c:v>
                </c:pt>
                <c:pt idx="391">
                  <c:v>0.31243182127278157</c:v>
                </c:pt>
                <c:pt idx="392">
                  <c:v>0.34389744754197216</c:v>
                </c:pt>
                <c:pt idx="393">
                  <c:v>0.18101696022107674</c:v>
                </c:pt>
                <c:pt idx="394">
                  <c:v>0.38619815896312559</c:v>
                </c:pt>
                <c:pt idx="395">
                  <c:v>0.31384838738964338</c:v>
                </c:pt>
                <c:pt idx="396">
                  <c:v>0.24581602903529537</c:v>
                </c:pt>
                <c:pt idx="397">
                  <c:v>0.40307022638041162</c:v>
                </c:pt>
                <c:pt idx="398">
                  <c:v>8.9489349573729726E-2</c:v>
                </c:pt>
                <c:pt idx="399">
                  <c:v>0.31130849158025048</c:v>
                </c:pt>
                <c:pt idx="400">
                  <c:v>0.18705794259350791</c:v>
                </c:pt>
                <c:pt idx="401">
                  <c:v>0.53546966365010562</c:v>
                </c:pt>
                <c:pt idx="402">
                  <c:v>0.29770292723210823</c:v>
                </c:pt>
                <c:pt idx="403">
                  <c:v>0.26316734531773162</c:v>
                </c:pt>
                <c:pt idx="404">
                  <c:v>0.29920683459623743</c:v>
                </c:pt>
                <c:pt idx="405">
                  <c:v>0.39134156347992294</c:v>
                </c:pt>
                <c:pt idx="406">
                  <c:v>0.29857182808040655</c:v>
                </c:pt>
                <c:pt idx="407">
                  <c:v>0.15965671971593104</c:v>
                </c:pt>
                <c:pt idx="408">
                  <c:v>0.28007128099736917</c:v>
                </c:pt>
                <c:pt idx="409">
                  <c:v>0.46013671682480217</c:v>
                </c:pt>
                <c:pt idx="410">
                  <c:v>0.30711662364268344</c:v>
                </c:pt>
                <c:pt idx="411">
                  <c:v>0.17153899292854013</c:v>
                </c:pt>
                <c:pt idx="412">
                  <c:v>0.45092711456374435</c:v>
                </c:pt>
                <c:pt idx="413">
                  <c:v>0.32327743314208551</c:v>
                </c:pt>
                <c:pt idx="414">
                  <c:v>0.36865386142075957</c:v>
                </c:pt>
                <c:pt idx="415">
                  <c:v>0.13919499905913271</c:v>
                </c:pt>
                <c:pt idx="416">
                  <c:v>0.23737980519030324</c:v>
                </c:pt>
                <c:pt idx="417">
                  <c:v>0.43277410557974794</c:v>
                </c:pt>
                <c:pt idx="418">
                  <c:v>0.26718278207446844</c:v>
                </c:pt>
                <c:pt idx="419">
                  <c:v>0.23533533506183693</c:v>
                </c:pt>
                <c:pt idx="420">
                  <c:v>0.31954278615703685</c:v>
                </c:pt>
                <c:pt idx="421">
                  <c:v>0.43352376698888317</c:v>
                </c:pt>
                <c:pt idx="422">
                  <c:v>0.33979100907158299</c:v>
                </c:pt>
                <c:pt idx="423">
                  <c:v>0.25157417212692967</c:v>
                </c:pt>
                <c:pt idx="424">
                  <c:v>0.39336505395734433</c:v>
                </c:pt>
                <c:pt idx="425">
                  <c:v>0.14183062287500633</c:v>
                </c:pt>
                <c:pt idx="426">
                  <c:v>0.62266377211181745</c:v>
                </c:pt>
                <c:pt idx="427">
                  <c:v>0.19884104875173941</c:v>
                </c:pt>
                <c:pt idx="428">
                  <c:v>0.3429348792067779</c:v>
                </c:pt>
                <c:pt idx="429">
                  <c:v>0.17632088448633562</c:v>
                </c:pt>
                <c:pt idx="430">
                  <c:v>0.40799850583497888</c:v>
                </c:pt>
                <c:pt idx="431">
                  <c:v>0.38699501556841831</c:v>
                </c:pt>
                <c:pt idx="432">
                  <c:v>0.19224581503537491</c:v>
                </c:pt>
                <c:pt idx="433">
                  <c:v>0.27032935664735031</c:v>
                </c:pt>
                <c:pt idx="434">
                  <c:v>0.37758718711638717</c:v>
                </c:pt>
                <c:pt idx="435">
                  <c:v>0.29374781166679725</c:v>
                </c:pt>
                <c:pt idx="436">
                  <c:v>0.19188685120476037</c:v>
                </c:pt>
                <c:pt idx="437">
                  <c:v>0.24851176906372821</c:v>
                </c:pt>
                <c:pt idx="438">
                  <c:v>0.37390264986763666</c:v>
                </c:pt>
                <c:pt idx="439">
                  <c:v>0.25290009510138284</c:v>
                </c:pt>
                <c:pt idx="440">
                  <c:v>0.48246857956285044</c:v>
                </c:pt>
                <c:pt idx="441">
                  <c:v>0.29168404166782214</c:v>
                </c:pt>
                <c:pt idx="442">
                  <c:v>0.30907651831997496</c:v>
                </c:pt>
                <c:pt idx="443">
                  <c:v>0.107809332726697</c:v>
                </c:pt>
                <c:pt idx="444">
                  <c:v>0.26526956158315018</c:v>
                </c:pt>
                <c:pt idx="445">
                  <c:v>0.42707162601983573</c:v>
                </c:pt>
                <c:pt idx="446">
                  <c:v>8.4679263052427567E-2</c:v>
                </c:pt>
                <c:pt idx="447">
                  <c:v>0.26068343314672476</c:v>
                </c:pt>
                <c:pt idx="448">
                  <c:v>0.28113043944511179</c:v>
                </c:pt>
                <c:pt idx="449">
                  <c:v>5.4564617116172685E-2</c:v>
                </c:pt>
                <c:pt idx="450">
                  <c:v>0.44384378098994542</c:v>
                </c:pt>
                <c:pt idx="451">
                  <c:v>0.17923044500347637</c:v>
                </c:pt>
                <c:pt idx="452">
                  <c:v>0.23483319085740351</c:v>
                </c:pt>
                <c:pt idx="453">
                  <c:v>0.37514471048425913</c:v>
                </c:pt>
                <c:pt idx="454">
                  <c:v>7.8262726967744334E-2</c:v>
                </c:pt>
                <c:pt idx="455">
                  <c:v>0.11201546704836685</c:v>
                </c:pt>
                <c:pt idx="456">
                  <c:v>0.32457661292819801</c:v>
                </c:pt>
                <c:pt idx="457">
                  <c:v>0.31087159440068562</c:v>
                </c:pt>
                <c:pt idx="458">
                  <c:v>0.25875329908710859</c:v>
                </c:pt>
                <c:pt idx="459">
                  <c:v>0.29215891687238038</c:v>
                </c:pt>
                <c:pt idx="460">
                  <c:v>0.21565424127701471</c:v>
                </c:pt>
                <c:pt idx="461">
                  <c:v>0.43532092752050189</c:v>
                </c:pt>
                <c:pt idx="462">
                  <c:v>0.40096697142066962</c:v>
                </c:pt>
                <c:pt idx="463">
                  <c:v>0.12066752660683842</c:v>
                </c:pt>
                <c:pt idx="464">
                  <c:v>0.42397994952024853</c:v>
                </c:pt>
                <c:pt idx="465">
                  <c:v>0.36373978242137756</c:v>
                </c:pt>
                <c:pt idx="466">
                  <c:v>0.2054619498652277</c:v>
                </c:pt>
                <c:pt idx="467">
                  <c:v>0.35330724171942213</c:v>
                </c:pt>
                <c:pt idx="468">
                  <c:v>3.8057444671134202E-3</c:v>
                </c:pt>
                <c:pt idx="469">
                  <c:v>0.24591418134467444</c:v>
                </c:pt>
                <c:pt idx="470">
                  <c:v>0.28519185768865685</c:v>
                </c:pt>
                <c:pt idx="471">
                  <c:v>0.40877749659560736</c:v>
                </c:pt>
                <c:pt idx="472">
                  <c:v>0.36803674243717294</c:v>
                </c:pt>
                <c:pt idx="473">
                  <c:v>0.37168787526822789</c:v>
                </c:pt>
                <c:pt idx="474">
                  <c:v>0.31976347154991597</c:v>
                </c:pt>
                <c:pt idx="475">
                  <c:v>0.46231700414210031</c:v>
                </c:pt>
                <c:pt idx="476">
                  <c:v>0.43086614948490376</c:v>
                </c:pt>
                <c:pt idx="477">
                  <c:v>0.21859356885423101</c:v>
                </c:pt>
                <c:pt idx="478">
                  <c:v>0.26482813476716632</c:v>
                </c:pt>
                <c:pt idx="479">
                  <c:v>0.23046408274886304</c:v>
                </c:pt>
                <c:pt idx="480">
                  <c:v>0.1783709692658651</c:v>
                </c:pt>
                <c:pt idx="481">
                  <c:v>0.36317348059776161</c:v>
                </c:pt>
                <c:pt idx="482">
                  <c:v>7.648402908216155E-2</c:v>
                </c:pt>
                <c:pt idx="483">
                  <c:v>0.33888008535036918</c:v>
                </c:pt>
                <c:pt idx="484">
                  <c:v>0.27138085988911653</c:v>
                </c:pt>
                <c:pt idx="485">
                  <c:v>0.21644461641284124</c:v>
                </c:pt>
                <c:pt idx="486">
                  <c:v>0.12136069520204708</c:v>
                </c:pt>
                <c:pt idx="487">
                  <c:v>0.30549535072898376</c:v>
                </c:pt>
                <c:pt idx="488">
                  <c:v>0.42608292273939757</c:v>
                </c:pt>
                <c:pt idx="489">
                  <c:v>0.31115430796858606</c:v>
                </c:pt>
                <c:pt idx="490">
                  <c:v>0.31576203349513199</c:v>
                </c:pt>
                <c:pt idx="491">
                  <c:v>0.39759816405247483</c:v>
                </c:pt>
                <c:pt idx="492">
                  <c:v>0.64292092055939176</c:v>
                </c:pt>
                <c:pt idx="493">
                  <c:v>0.33072039443314782</c:v>
                </c:pt>
                <c:pt idx="494">
                  <c:v>0.45758179823137801</c:v>
                </c:pt>
                <c:pt idx="495">
                  <c:v>0.19497093330277371</c:v>
                </c:pt>
                <c:pt idx="496">
                  <c:v>0.2856875054489349</c:v>
                </c:pt>
                <c:pt idx="497">
                  <c:v>0.47592499996622273</c:v>
                </c:pt>
                <c:pt idx="498">
                  <c:v>0.25692511141300811</c:v>
                </c:pt>
                <c:pt idx="499">
                  <c:v>0.27569492949970142</c:v>
                </c:pt>
              </c:numCache>
            </c:numRef>
          </c:yVal>
        </c:ser>
        <c:axId val="66940928"/>
        <c:axId val="66942464"/>
      </c:scatterChart>
      <c:valAx>
        <c:axId val="6694092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prstClr val="white"/>
            </a:solidFill>
          </a:ln>
        </c:spPr>
        <c:crossAx val="66942464"/>
        <c:crosses val="autoZero"/>
        <c:crossBetween val="midCat"/>
      </c:valAx>
      <c:valAx>
        <c:axId val="66942464"/>
        <c:scaling>
          <c:orientation val="minMax"/>
        </c:scaling>
        <c:axPos val="l"/>
        <c:majorGridlines/>
        <c:numFmt formatCode="General" sourceLinked="1"/>
        <c:tickLblPos val="nextTo"/>
        <c:spPr>
          <a:ln w="38100"/>
        </c:spPr>
        <c:crossAx val="66940928"/>
        <c:crosses val="autoZero"/>
        <c:crossBetween val="midCat"/>
        <c:majorUnit val="0.2"/>
      </c:valAx>
    </c:plotArea>
    <c:legend>
      <c:legendPos val="b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scatterChart>
        <c:scatterStyle val="lineMarker"/>
        <c:ser>
          <c:idx val="0"/>
          <c:order val="0"/>
          <c:tx>
            <c:v>0% G</c:v>
          </c:tx>
          <c:spPr>
            <a:ln w="28575">
              <a:noFill/>
            </a:ln>
          </c:spPr>
          <c:xVal>
            <c:numRef>
              <c:f>'HA-H-HA A'!$A$3:$A$502</c:f>
              <c:numCache>
                <c:formatCode>General</c:formatCode>
                <c:ptCount val="500"/>
                <c:pt idx="0">
                  <c:v>-0.1786218977700168</c:v>
                </c:pt>
                <c:pt idx="1">
                  <c:v>-0.15155320785931842</c:v>
                </c:pt>
                <c:pt idx="2">
                  <c:v>-0.12779164285900241</c:v>
                </c:pt>
                <c:pt idx="3">
                  <c:v>-4.8301724471393713E-2</c:v>
                </c:pt>
                <c:pt idx="4">
                  <c:v>-0.14538285784728541</c:v>
                </c:pt>
                <c:pt idx="5">
                  <c:v>-9.9195312182832993E-2</c:v>
                </c:pt>
                <c:pt idx="6">
                  <c:v>-0.1888371641067085</c:v>
                </c:pt>
                <c:pt idx="7">
                  <c:v>-0.13201941944612977</c:v>
                </c:pt>
                <c:pt idx="8">
                  <c:v>-5.5545384623379046E-2</c:v>
                </c:pt>
                <c:pt idx="9">
                  <c:v>-0.15892955680247792</c:v>
                </c:pt>
                <c:pt idx="10">
                  <c:v>-9.8846840406754566E-2</c:v>
                </c:pt>
                <c:pt idx="11">
                  <c:v>-0.12731828037515591</c:v>
                </c:pt>
                <c:pt idx="12">
                  <c:v>-1.8196391015378247E-2</c:v>
                </c:pt>
                <c:pt idx="13">
                  <c:v>-0.15718693966791097</c:v>
                </c:pt>
                <c:pt idx="14">
                  <c:v>-0.10985794017650069</c:v>
                </c:pt>
                <c:pt idx="15">
                  <c:v>-0.16800151473995018</c:v>
                </c:pt>
                <c:pt idx="16">
                  <c:v>-0.10678725126684065</c:v>
                </c:pt>
                <c:pt idx="17">
                  <c:v>-0.15668539873511073</c:v>
                </c:pt>
                <c:pt idx="18">
                  <c:v>-0.10600234285515719</c:v>
                </c:pt>
                <c:pt idx="19">
                  <c:v>-0.18561480236528174</c:v>
                </c:pt>
                <c:pt idx="20">
                  <c:v>-0.11897586290361579</c:v>
                </c:pt>
                <c:pt idx="21">
                  <c:v>-8.6551172596865802E-2</c:v>
                </c:pt>
                <c:pt idx="22">
                  <c:v>-7.8156424521310455E-2</c:v>
                </c:pt>
                <c:pt idx="23">
                  <c:v>-0.21340795733589152</c:v>
                </c:pt>
                <c:pt idx="24">
                  <c:v>-0.21994469448638104</c:v>
                </c:pt>
                <c:pt idx="25">
                  <c:v>-0.15454536981303973</c:v>
                </c:pt>
                <c:pt idx="26">
                  <c:v>-0.20693598278675343</c:v>
                </c:pt>
                <c:pt idx="27">
                  <c:v>-0.20469329291530441</c:v>
                </c:pt>
                <c:pt idx="28">
                  <c:v>-0.13504867132034359</c:v>
                </c:pt>
                <c:pt idx="29">
                  <c:v>-8.9463258080799274E-2</c:v>
                </c:pt>
                <c:pt idx="30">
                  <c:v>-0.16013471859117809</c:v>
                </c:pt>
                <c:pt idx="31">
                  <c:v>-0.21750859751080601</c:v>
                </c:pt>
                <c:pt idx="32">
                  <c:v>-0.15862466688977792</c:v>
                </c:pt>
                <c:pt idx="33">
                  <c:v>-7.5691262226779576E-2</c:v>
                </c:pt>
                <c:pt idx="34">
                  <c:v>-0.14185026462700706</c:v>
                </c:pt>
                <c:pt idx="35">
                  <c:v>-6.9806018246488896E-2</c:v>
                </c:pt>
                <c:pt idx="36">
                  <c:v>-0.12564561661874768</c:v>
                </c:pt>
                <c:pt idx="37">
                  <c:v>-0.16997447176367453</c:v>
                </c:pt>
                <c:pt idx="38">
                  <c:v>-1.6234921930076231E-2</c:v>
                </c:pt>
                <c:pt idx="39">
                  <c:v>-0.18289335008967383</c:v>
                </c:pt>
                <c:pt idx="40">
                  <c:v>-0.18840812670429433</c:v>
                </c:pt>
                <c:pt idx="41">
                  <c:v>-0.12505028466987456</c:v>
                </c:pt>
                <c:pt idx="42">
                  <c:v>-8.6087393201549706E-2</c:v>
                </c:pt>
                <c:pt idx="43">
                  <c:v>-0.12338213815460539</c:v>
                </c:pt>
                <c:pt idx="44">
                  <c:v>-0.24318902280138149</c:v>
                </c:pt>
                <c:pt idx="45">
                  <c:v>-9.7402740736294749E-2</c:v>
                </c:pt>
                <c:pt idx="46">
                  <c:v>-0.13552480857888477</c:v>
                </c:pt>
                <c:pt idx="47">
                  <c:v>-0.20894317014253877</c:v>
                </c:pt>
                <c:pt idx="48">
                  <c:v>-0.13003307897936719</c:v>
                </c:pt>
                <c:pt idx="49">
                  <c:v>-0.111585289478287</c:v>
                </c:pt>
                <c:pt idx="50">
                  <c:v>-0.14282748345003377</c:v>
                </c:pt>
                <c:pt idx="51">
                  <c:v>-0.20801842045337554</c:v>
                </c:pt>
                <c:pt idx="52">
                  <c:v>-0.20432340696134191</c:v>
                </c:pt>
                <c:pt idx="53">
                  <c:v>-0.18633113834316481</c:v>
                </c:pt>
                <c:pt idx="54">
                  <c:v>-0.16382755768358859</c:v>
                </c:pt>
                <c:pt idx="55">
                  <c:v>-8.8582249881164352E-2</c:v>
                </c:pt>
                <c:pt idx="56">
                  <c:v>-0.16139181975823819</c:v>
                </c:pt>
                <c:pt idx="57">
                  <c:v>-0.19075992228208313</c:v>
                </c:pt>
                <c:pt idx="58">
                  <c:v>-0.19976752008677864</c:v>
                </c:pt>
                <c:pt idx="59">
                  <c:v>-0.11814978998448936</c:v>
                </c:pt>
                <c:pt idx="60">
                  <c:v>-0.10675070735520813</c:v>
                </c:pt>
                <c:pt idx="61">
                  <c:v>-0.11021812604175192</c:v>
                </c:pt>
                <c:pt idx="62">
                  <c:v>-0.12999651057563841</c:v>
                </c:pt>
                <c:pt idx="63">
                  <c:v>-9.2582838525301053E-2</c:v>
                </c:pt>
                <c:pt idx="64">
                  <c:v>-0.21333048040057995</c:v>
                </c:pt>
                <c:pt idx="65">
                  <c:v>-0.1902654046697482</c:v>
                </c:pt>
                <c:pt idx="66">
                  <c:v>-0.20795858030952249</c:v>
                </c:pt>
                <c:pt idx="67">
                  <c:v>-8.5876779313371815E-2</c:v>
                </c:pt>
                <c:pt idx="68">
                  <c:v>-0.19188621351302221</c:v>
                </c:pt>
                <c:pt idx="69">
                  <c:v>-5.3096712213838812E-2</c:v>
                </c:pt>
                <c:pt idx="70">
                  <c:v>-0.18595147921261376</c:v>
                </c:pt>
                <c:pt idx="71">
                  <c:v>-0.12746206621826936</c:v>
                </c:pt>
                <c:pt idx="72">
                  <c:v>-0.15427695962009441</c:v>
                </c:pt>
                <c:pt idx="73">
                  <c:v>-0.11338551906455747</c:v>
                </c:pt>
                <c:pt idx="74">
                  <c:v>-0.14990546802204976</c:v>
                </c:pt>
                <c:pt idx="75">
                  <c:v>-0.12974085096274221</c:v>
                </c:pt>
                <c:pt idx="76">
                  <c:v>-7.3557421024223968E-2</c:v>
                </c:pt>
                <c:pt idx="77">
                  <c:v>-0.19292223149759899</c:v>
                </c:pt>
                <c:pt idx="78">
                  <c:v>-0.16900961145581922</c:v>
                </c:pt>
                <c:pt idx="79">
                  <c:v>-0.26244450810341885</c:v>
                </c:pt>
                <c:pt idx="80">
                  <c:v>-0.1467527911567415</c:v>
                </c:pt>
                <c:pt idx="81">
                  <c:v>-0.15667044722229745</c:v>
                </c:pt>
                <c:pt idx="82">
                  <c:v>-0.14773915593770928</c:v>
                </c:pt>
                <c:pt idx="83">
                  <c:v>-0.12066253454214412</c:v>
                </c:pt>
                <c:pt idx="84">
                  <c:v>-0.16334875896998957</c:v>
                </c:pt>
                <c:pt idx="85">
                  <c:v>-0.13394173354301328</c:v>
                </c:pt>
                <c:pt idx="86">
                  <c:v>-0.17330335228442995</c:v>
                </c:pt>
                <c:pt idx="87">
                  <c:v>-7.0325087753635912E-2</c:v>
                </c:pt>
                <c:pt idx="88">
                  <c:v>-5.8183374065679777E-2</c:v>
                </c:pt>
                <c:pt idx="89">
                  <c:v>-0.17279330122263603</c:v>
                </c:pt>
                <c:pt idx="90">
                  <c:v>-0.29708218876943393</c:v>
                </c:pt>
                <c:pt idx="91">
                  <c:v>-0.15994203459005155</c:v>
                </c:pt>
                <c:pt idx="92">
                  <c:v>-8.5433043964407498E-2</c:v>
                </c:pt>
                <c:pt idx="93">
                  <c:v>-0.15283282681176646</c:v>
                </c:pt>
                <c:pt idx="94">
                  <c:v>-0.16406903244286006</c:v>
                </c:pt>
                <c:pt idx="95">
                  <c:v>-0.14339651860945607</c:v>
                </c:pt>
                <c:pt idx="96">
                  <c:v>-9.1741188207696167E-2</c:v>
                </c:pt>
                <c:pt idx="97">
                  <c:v>-0.16458064510126524</c:v>
                </c:pt>
                <c:pt idx="98">
                  <c:v>-0.27763985434748584</c:v>
                </c:pt>
                <c:pt idx="99">
                  <c:v>-0.22081031460202941</c:v>
                </c:pt>
                <c:pt idx="100">
                  <c:v>-0.11790897095389112</c:v>
                </c:pt>
                <c:pt idx="101">
                  <c:v>-0.13872131565942128</c:v>
                </c:pt>
                <c:pt idx="102">
                  <c:v>-9.5883204240157019E-2</c:v>
                </c:pt>
                <c:pt idx="103">
                  <c:v>-0.12067699496107079</c:v>
                </c:pt>
                <c:pt idx="104">
                  <c:v>-3.5000906173794456E-2</c:v>
                </c:pt>
                <c:pt idx="105">
                  <c:v>-0.18604555401984421</c:v>
                </c:pt>
                <c:pt idx="106">
                  <c:v>-0.13744826890948894</c:v>
                </c:pt>
                <c:pt idx="107">
                  <c:v>-0.27433796657336912</c:v>
                </c:pt>
                <c:pt idx="108">
                  <c:v>-0.15191493568365091</c:v>
                </c:pt>
                <c:pt idx="109">
                  <c:v>-0.16951902415899694</c:v>
                </c:pt>
                <c:pt idx="110">
                  <c:v>-7.3080415699247198E-2</c:v>
                </c:pt>
                <c:pt idx="111">
                  <c:v>-0.20382054920988127</c:v>
                </c:pt>
                <c:pt idx="112">
                  <c:v>-0.15897189225410271</c:v>
                </c:pt>
                <c:pt idx="113">
                  <c:v>-7.4391632075230418E-2</c:v>
                </c:pt>
                <c:pt idx="114">
                  <c:v>-0.10533133107792875</c:v>
                </c:pt>
                <c:pt idx="115">
                  <c:v>-0.11183696955605239</c:v>
                </c:pt>
                <c:pt idx="116">
                  <c:v>-0.13126502219064803</c:v>
                </c:pt>
                <c:pt idx="117">
                  <c:v>-0.15561912867551764</c:v>
                </c:pt>
                <c:pt idx="118">
                  <c:v>-0.11117704568568419</c:v>
                </c:pt>
                <c:pt idx="119">
                  <c:v>-0.13725552216341186</c:v>
                </c:pt>
                <c:pt idx="120">
                  <c:v>-0.15275330540147586</c:v>
                </c:pt>
                <c:pt idx="121">
                  <c:v>-7.6405412129917874E-2</c:v>
                </c:pt>
                <c:pt idx="122">
                  <c:v>-8.9762705811839247E-2</c:v>
                </c:pt>
                <c:pt idx="123">
                  <c:v>-0.18606122902677524</c:v>
                </c:pt>
                <c:pt idx="124">
                  <c:v>-0.15594877356778053</c:v>
                </c:pt>
                <c:pt idx="125">
                  <c:v>-5.5745663135064308E-2</c:v>
                </c:pt>
                <c:pt idx="126">
                  <c:v>-8.1715060825380548E-2</c:v>
                </c:pt>
                <c:pt idx="127">
                  <c:v>-0.15011194949486353</c:v>
                </c:pt>
                <c:pt idx="128">
                  <c:v>-0.10676734421052414</c:v>
                </c:pt>
                <c:pt idx="129">
                  <c:v>-0.170644412135944</c:v>
                </c:pt>
                <c:pt idx="130">
                  <c:v>-0.15184148039357187</c:v>
                </c:pt>
                <c:pt idx="131">
                  <c:v>-0.15411156821368058</c:v>
                </c:pt>
                <c:pt idx="132">
                  <c:v>-2.9927546361053936E-2</c:v>
                </c:pt>
                <c:pt idx="133">
                  <c:v>-0.16661434545706633</c:v>
                </c:pt>
                <c:pt idx="134">
                  <c:v>-4.7397989200701714E-2</c:v>
                </c:pt>
                <c:pt idx="135">
                  <c:v>-0.10740081545090728</c:v>
                </c:pt>
                <c:pt idx="136">
                  <c:v>-0.10435009952283585</c:v>
                </c:pt>
                <c:pt idx="137">
                  <c:v>-0.13239743027194142</c:v>
                </c:pt>
                <c:pt idx="138">
                  <c:v>-2.6666406105992378E-2</c:v>
                </c:pt>
                <c:pt idx="139">
                  <c:v>-9.2584511109924134E-2</c:v>
                </c:pt>
                <c:pt idx="140">
                  <c:v>-0.12790502078169549</c:v>
                </c:pt>
                <c:pt idx="141">
                  <c:v>-8.2873983233427179E-2</c:v>
                </c:pt>
                <c:pt idx="142">
                  <c:v>-0.1294343881901216</c:v>
                </c:pt>
                <c:pt idx="143">
                  <c:v>-0.18944628128040997</c:v>
                </c:pt>
                <c:pt idx="144">
                  <c:v>-0.13747731111826256</c:v>
                </c:pt>
                <c:pt idx="145">
                  <c:v>-5.0228990052987962E-2</c:v>
                </c:pt>
                <c:pt idx="146">
                  <c:v>-0.13941898408041586</c:v>
                </c:pt>
                <c:pt idx="147">
                  <c:v>-0.16768306090160917</c:v>
                </c:pt>
                <c:pt idx="148">
                  <c:v>-0.12005920581380518</c:v>
                </c:pt>
                <c:pt idx="149">
                  <c:v>-0.27753956597989804</c:v>
                </c:pt>
                <c:pt idx="150">
                  <c:v>-9.0374421542120345E-2</c:v>
                </c:pt>
                <c:pt idx="151">
                  <c:v>-0.13754342921368037</c:v>
                </c:pt>
                <c:pt idx="152">
                  <c:v>-0.1322349636687235</c:v>
                </c:pt>
                <c:pt idx="153">
                  <c:v>-3.9038053500171081E-2</c:v>
                </c:pt>
                <c:pt idx="154">
                  <c:v>-0.14074933598550704</c:v>
                </c:pt>
                <c:pt idx="155">
                  <c:v>-0.16894282198128341</c:v>
                </c:pt>
                <c:pt idx="156">
                  <c:v>-0.11016267959088259</c:v>
                </c:pt>
                <c:pt idx="157">
                  <c:v>-0.19320776845866416</c:v>
                </c:pt>
                <c:pt idx="158">
                  <c:v>-0.13282157239270215</c:v>
                </c:pt>
                <c:pt idx="159">
                  <c:v>-0.11118367186545459</c:v>
                </c:pt>
                <c:pt idx="160">
                  <c:v>-8.6965006049254265E-2</c:v>
                </c:pt>
                <c:pt idx="161">
                  <c:v>-0.19063560620618733</c:v>
                </c:pt>
                <c:pt idx="162">
                  <c:v>-9.5363105566837705E-2</c:v>
                </c:pt>
                <c:pt idx="163">
                  <c:v>-2.9031278012754607E-2</c:v>
                </c:pt>
                <c:pt idx="164">
                  <c:v>-0.22537846802366818</c:v>
                </c:pt>
                <c:pt idx="165">
                  <c:v>-0.20141636132975421</c:v>
                </c:pt>
                <c:pt idx="166">
                  <c:v>-0.24783019493671041</c:v>
                </c:pt>
                <c:pt idx="167">
                  <c:v>-0.15497793701430654</c:v>
                </c:pt>
                <c:pt idx="168">
                  <c:v>-0.17421693966388591</c:v>
                </c:pt>
                <c:pt idx="169">
                  <c:v>-0.15542644825769603</c:v>
                </c:pt>
                <c:pt idx="170">
                  <c:v>-0.10017196184680846</c:v>
                </c:pt>
                <c:pt idx="171">
                  <c:v>-8.7302645361185233E-2</c:v>
                </c:pt>
                <c:pt idx="172">
                  <c:v>-2.2640411215240401E-2</c:v>
                </c:pt>
                <c:pt idx="173">
                  <c:v>-9.5099208112576744E-2</c:v>
                </c:pt>
                <c:pt idx="174">
                  <c:v>-0.14774140560408491</c:v>
                </c:pt>
                <c:pt idx="175">
                  <c:v>-0.10228143194039414</c:v>
                </c:pt>
                <c:pt idx="176">
                  <c:v>-0.12505329994773495</c:v>
                </c:pt>
                <c:pt idx="177">
                  <c:v>-6.3371904506003704E-2</c:v>
                </c:pt>
                <c:pt idx="178">
                  <c:v>-5.7280587031531001E-2</c:v>
                </c:pt>
                <c:pt idx="179">
                  <c:v>-0.12446617028940221</c:v>
                </c:pt>
                <c:pt idx="180">
                  <c:v>-0.16690068216667359</c:v>
                </c:pt>
                <c:pt idx="181">
                  <c:v>-0.11851183296451442</c:v>
                </c:pt>
                <c:pt idx="182">
                  <c:v>-0.17205133910255821</c:v>
                </c:pt>
                <c:pt idx="183">
                  <c:v>-0.15924661945078294</c:v>
                </c:pt>
                <c:pt idx="184">
                  <c:v>-0.12894608588543677</c:v>
                </c:pt>
                <c:pt idx="185">
                  <c:v>-0.13908353548978655</c:v>
                </c:pt>
                <c:pt idx="186">
                  <c:v>-0.16295815680040437</c:v>
                </c:pt>
                <c:pt idx="187">
                  <c:v>-5.7708532572453862E-2</c:v>
                </c:pt>
                <c:pt idx="188">
                  <c:v>-0.16407691961144488</c:v>
                </c:pt>
                <c:pt idx="189">
                  <c:v>-0.10509051414503442</c:v>
                </c:pt>
                <c:pt idx="190">
                  <c:v>-0.16734450455244732</c:v>
                </c:pt>
                <c:pt idx="191">
                  <c:v>-0.17969595147840592</c:v>
                </c:pt>
                <c:pt idx="192">
                  <c:v>-0.12862415373295155</c:v>
                </c:pt>
                <c:pt idx="193">
                  <c:v>-0.17730757581861237</c:v>
                </c:pt>
                <c:pt idx="194">
                  <c:v>-0.11733421148031373</c:v>
                </c:pt>
                <c:pt idx="195">
                  <c:v>-8.5014564691386268E-2</c:v>
                </c:pt>
                <c:pt idx="196">
                  <c:v>-0.13030549496580596</c:v>
                </c:pt>
                <c:pt idx="197">
                  <c:v>-0.19436457609075217</c:v>
                </c:pt>
                <c:pt idx="198">
                  <c:v>-5.0050395404956399E-2</c:v>
                </c:pt>
                <c:pt idx="199">
                  <c:v>-7.3881813216743183E-2</c:v>
                </c:pt>
                <c:pt idx="200">
                  <c:v>-0.14392459841544294</c:v>
                </c:pt>
                <c:pt idx="201">
                  <c:v>-0.18103861564414403</c:v>
                </c:pt>
                <c:pt idx="202">
                  <c:v>-9.1356316583282776E-2</c:v>
                </c:pt>
                <c:pt idx="203">
                  <c:v>-0.14414802263468438</c:v>
                </c:pt>
                <c:pt idx="204">
                  <c:v>-0.19208857450952238</c:v>
                </c:pt>
                <c:pt idx="205">
                  <c:v>-0.19581110792786471</c:v>
                </c:pt>
                <c:pt idx="206">
                  <c:v>-0.17283463322087569</c:v>
                </c:pt>
                <c:pt idx="207">
                  <c:v>-0.17035055324249321</c:v>
                </c:pt>
                <c:pt idx="208">
                  <c:v>-0.27365373497870693</c:v>
                </c:pt>
                <c:pt idx="209">
                  <c:v>-0.13005619618756678</c:v>
                </c:pt>
                <c:pt idx="210">
                  <c:v>2.2375741869264446E-2</c:v>
                </c:pt>
                <c:pt idx="211">
                  <c:v>-3.6940251006929652E-2</c:v>
                </c:pt>
                <c:pt idx="212">
                  <c:v>-0.13742957321568453</c:v>
                </c:pt>
                <c:pt idx="213">
                  <c:v>-0.20634889873603252</c:v>
                </c:pt>
                <c:pt idx="214">
                  <c:v>-0.15031439316446485</c:v>
                </c:pt>
                <c:pt idx="215">
                  <c:v>-9.3849977238559021E-2</c:v>
                </c:pt>
                <c:pt idx="216">
                  <c:v>-4.7819354859650824E-2</c:v>
                </c:pt>
                <c:pt idx="217">
                  <c:v>-0.18920520522023668</c:v>
                </c:pt>
                <c:pt idx="218">
                  <c:v>-0.10167801319658436</c:v>
                </c:pt>
                <c:pt idx="219">
                  <c:v>-3.3687559060767744E-2</c:v>
                </c:pt>
                <c:pt idx="220">
                  <c:v>-0.11839805612407445</c:v>
                </c:pt>
                <c:pt idx="221">
                  <c:v>-0.18176266203058689</c:v>
                </c:pt>
                <c:pt idx="222">
                  <c:v>-3.8788696785266211E-2</c:v>
                </c:pt>
                <c:pt idx="223">
                  <c:v>-0.13890448228406452</c:v>
                </c:pt>
                <c:pt idx="224">
                  <c:v>-0.12193608049805243</c:v>
                </c:pt>
                <c:pt idx="225">
                  <c:v>-0.15012627300612491</c:v>
                </c:pt>
                <c:pt idx="226">
                  <c:v>-0.11758965124269002</c:v>
                </c:pt>
                <c:pt idx="227">
                  <c:v>-8.5419996794373468E-2</c:v>
                </c:pt>
                <c:pt idx="228">
                  <c:v>-0.15216940701348194</c:v>
                </c:pt>
                <c:pt idx="229">
                  <c:v>-0.19457334966722606</c:v>
                </c:pt>
                <c:pt idx="230">
                  <c:v>-0.11295584686496155</c:v>
                </c:pt>
                <c:pt idx="231">
                  <c:v>-8.4112413111319534E-2</c:v>
                </c:pt>
                <c:pt idx="232">
                  <c:v>-0.11541275005984132</c:v>
                </c:pt>
                <c:pt idx="233">
                  <c:v>-0.1162078478358316</c:v>
                </c:pt>
                <c:pt idx="234">
                  <c:v>-6.8594158740616779E-2</c:v>
                </c:pt>
                <c:pt idx="235">
                  <c:v>-0.12916576601944818</c:v>
                </c:pt>
                <c:pt idx="236">
                  <c:v>-5.8664748020733598E-2</c:v>
                </c:pt>
                <c:pt idx="237">
                  <c:v>-0.16293652608056763</c:v>
                </c:pt>
                <c:pt idx="238">
                  <c:v>-9.1165824145915758E-2</c:v>
                </c:pt>
                <c:pt idx="239">
                  <c:v>-8.1984764809985539E-2</c:v>
                </c:pt>
                <c:pt idx="240">
                  <c:v>-0.19381939281447477</c:v>
                </c:pt>
                <c:pt idx="241">
                  <c:v>-0.13200488787807846</c:v>
                </c:pt>
                <c:pt idx="242">
                  <c:v>-4.7333862042448438E-2</c:v>
                </c:pt>
                <c:pt idx="243">
                  <c:v>-0.17021639120390294</c:v>
                </c:pt>
                <c:pt idx="244">
                  <c:v>-6.8784483281406877E-2</c:v>
                </c:pt>
                <c:pt idx="245">
                  <c:v>-0.12917659255873232</c:v>
                </c:pt>
                <c:pt idx="246">
                  <c:v>-0.13337915348959947</c:v>
                </c:pt>
                <c:pt idx="247">
                  <c:v>-0.14060702047272094</c:v>
                </c:pt>
                <c:pt idx="248">
                  <c:v>-0.15837042843319379</c:v>
                </c:pt>
                <c:pt idx="249">
                  <c:v>-9.3549562343917925E-2</c:v>
                </c:pt>
                <c:pt idx="250">
                  <c:v>-1.9686610014162383E-2</c:v>
                </c:pt>
                <c:pt idx="251">
                  <c:v>-0.19241051309385968</c:v>
                </c:pt>
                <c:pt idx="252">
                  <c:v>-0.12532602302313617</c:v>
                </c:pt>
                <c:pt idx="253">
                  <c:v>-1.7347855882333743E-2</c:v>
                </c:pt>
                <c:pt idx="254">
                  <c:v>-0.15909539410535106</c:v>
                </c:pt>
                <c:pt idx="255">
                  <c:v>-6.475975106345902E-2</c:v>
                </c:pt>
                <c:pt idx="256">
                  <c:v>-0.10393347332193263</c:v>
                </c:pt>
                <c:pt idx="257">
                  <c:v>-0.20873905194931774</c:v>
                </c:pt>
                <c:pt idx="258">
                  <c:v>-3.3042406385921576E-2</c:v>
                </c:pt>
                <c:pt idx="259">
                  <c:v>-0.11027571880826972</c:v>
                </c:pt>
                <c:pt idx="260">
                  <c:v>-0.13250881072505977</c:v>
                </c:pt>
                <c:pt idx="261">
                  <c:v>-0.14950945717671499</c:v>
                </c:pt>
                <c:pt idx="262">
                  <c:v>-0.17645268336761324</c:v>
                </c:pt>
                <c:pt idx="263">
                  <c:v>-8.4557605135886268E-2</c:v>
                </c:pt>
                <c:pt idx="264">
                  <c:v>-8.2012841072722373E-2</c:v>
                </c:pt>
                <c:pt idx="265">
                  <c:v>-0.2685104667587383</c:v>
                </c:pt>
                <c:pt idx="266">
                  <c:v>-5.7586579759133269E-2</c:v>
                </c:pt>
                <c:pt idx="267">
                  <c:v>-0.18939428853939083</c:v>
                </c:pt>
                <c:pt idx="268">
                  <c:v>-0.17142112822924663</c:v>
                </c:pt>
                <c:pt idx="269">
                  <c:v>-0.10659474616341902</c:v>
                </c:pt>
                <c:pt idx="270">
                  <c:v>-0.12567236775606339</c:v>
                </c:pt>
                <c:pt idx="271">
                  <c:v>-0.11526084822090021</c:v>
                </c:pt>
                <c:pt idx="272">
                  <c:v>-6.0746850727418783E-2</c:v>
                </c:pt>
                <c:pt idx="273">
                  <c:v>-0.12882001320030567</c:v>
                </c:pt>
                <c:pt idx="274">
                  <c:v>-0.16083601425354513</c:v>
                </c:pt>
                <c:pt idx="275">
                  <c:v>-0.12654772436515652</c:v>
                </c:pt>
                <c:pt idx="276">
                  <c:v>-0.21527794200548461</c:v>
                </c:pt>
                <c:pt idx="277">
                  <c:v>-7.8479775178397715E-2</c:v>
                </c:pt>
                <c:pt idx="278">
                  <c:v>-0.19886633523867669</c:v>
                </c:pt>
                <c:pt idx="279">
                  <c:v>-0.13333757745905817</c:v>
                </c:pt>
                <c:pt idx="280">
                  <c:v>-6.5641024071512941E-3</c:v>
                </c:pt>
                <c:pt idx="281">
                  <c:v>-0.17326697552991949</c:v>
                </c:pt>
                <c:pt idx="282">
                  <c:v>-0.10895125019008028</c:v>
                </c:pt>
                <c:pt idx="283">
                  <c:v>-0.20184870451070674</c:v>
                </c:pt>
                <c:pt idx="284">
                  <c:v>-9.5768477160300666E-2</c:v>
                </c:pt>
                <c:pt idx="285">
                  <c:v>-8.3526298124006915E-2</c:v>
                </c:pt>
                <c:pt idx="286">
                  <c:v>-8.9720408639307067E-2</c:v>
                </c:pt>
                <c:pt idx="287">
                  <c:v>-0.10367560608203297</c:v>
                </c:pt>
                <c:pt idx="288">
                  <c:v>-0.11261091882290095</c:v>
                </c:pt>
                <c:pt idx="289">
                  <c:v>-0.13060994036961088</c:v>
                </c:pt>
                <c:pt idx="290">
                  <c:v>-0.14889605078541368</c:v>
                </c:pt>
                <c:pt idx="291">
                  <c:v>-0.16684442957497791</c:v>
                </c:pt>
                <c:pt idx="292">
                  <c:v>-8.6098964203080247E-2</c:v>
                </c:pt>
                <c:pt idx="293">
                  <c:v>-0.13798950094589571</c:v>
                </c:pt>
                <c:pt idx="294">
                  <c:v>-0.16086298147564698</c:v>
                </c:pt>
                <c:pt idx="295">
                  <c:v>-0.12323965763266539</c:v>
                </c:pt>
                <c:pt idx="296">
                  <c:v>-0.1088842595270634</c:v>
                </c:pt>
                <c:pt idx="297">
                  <c:v>-0.14893055383678824</c:v>
                </c:pt>
                <c:pt idx="298">
                  <c:v>-0.15554673847376496</c:v>
                </c:pt>
                <c:pt idx="299">
                  <c:v>-8.4147165680138164E-2</c:v>
                </c:pt>
                <c:pt idx="300">
                  <c:v>-0.11292587824124579</c:v>
                </c:pt>
                <c:pt idx="301">
                  <c:v>-0.19397416321815167</c:v>
                </c:pt>
                <c:pt idx="302">
                  <c:v>-9.5201454698267074E-2</c:v>
                </c:pt>
                <c:pt idx="303">
                  <c:v>-4.9572931288539908E-2</c:v>
                </c:pt>
                <c:pt idx="304">
                  <c:v>-0.13130373910986642</c:v>
                </c:pt>
                <c:pt idx="305">
                  <c:v>-0.16071481303702134</c:v>
                </c:pt>
                <c:pt idx="306">
                  <c:v>-0.17648961563537599</c:v>
                </c:pt>
                <c:pt idx="307">
                  <c:v>-5.4033768203026557E-2</c:v>
                </c:pt>
                <c:pt idx="308">
                  <c:v>-0.14794262380370621</c:v>
                </c:pt>
                <c:pt idx="309">
                  <c:v>-6.9426097111652124E-2</c:v>
                </c:pt>
                <c:pt idx="310">
                  <c:v>-3.2934429883057142E-2</c:v>
                </c:pt>
                <c:pt idx="311">
                  <c:v>-9.7738026799640748E-2</c:v>
                </c:pt>
                <c:pt idx="312">
                  <c:v>-0.10071324297582536</c:v>
                </c:pt>
                <c:pt idx="313">
                  <c:v>-0.25049947505971032</c:v>
                </c:pt>
                <c:pt idx="314">
                  <c:v>-9.3817189046139698E-2</c:v>
                </c:pt>
                <c:pt idx="315">
                  <c:v>-5.6678583224074285E-2</c:v>
                </c:pt>
                <c:pt idx="316">
                  <c:v>-0.13676802803013141</c:v>
                </c:pt>
                <c:pt idx="317">
                  <c:v>-0.10242928738811226</c:v>
                </c:pt>
                <c:pt idx="318">
                  <c:v>-0.15424737765910834</c:v>
                </c:pt>
                <c:pt idx="319">
                  <c:v>-0.13212129602954367</c:v>
                </c:pt>
                <c:pt idx="320">
                  <c:v>-0.16004020613454678</c:v>
                </c:pt>
                <c:pt idx="321">
                  <c:v>-0.18068684131302176</c:v>
                </c:pt>
                <c:pt idx="322">
                  <c:v>-0.19625889059087517</c:v>
                </c:pt>
                <c:pt idx="323">
                  <c:v>-0.18521771996899891</c:v>
                </c:pt>
                <c:pt idx="324">
                  <c:v>-0.11990666896027023</c:v>
                </c:pt>
                <c:pt idx="325">
                  <c:v>-0.19375292185880305</c:v>
                </c:pt>
                <c:pt idx="326">
                  <c:v>-0.15877935884264799</c:v>
                </c:pt>
                <c:pt idx="327">
                  <c:v>-0.21414846482443764</c:v>
                </c:pt>
                <c:pt idx="328">
                  <c:v>-0.16786717267927201</c:v>
                </c:pt>
                <c:pt idx="329">
                  <c:v>-0.13924257265400486</c:v>
                </c:pt>
                <c:pt idx="330">
                  <c:v>-0.16469615376791524</c:v>
                </c:pt>
                <c:pt idx="331">
                  <c:v>-0.19019968693795872</c:v>
                </c:pt>
                <c:pt idx="332">
                  <c:v>-0.15992210791052244</c:v>
                </c:pt>
                <c:pt idx="333">
                  <c:v>-0.10894609875460652</c:v>
                </c:pt>
                <c:pt idx="334">
                  <c:v>-0.1466727948355126</c:v>
                </c:pt>
                <c:pt idx="335">
                  <c:v>-0.21386794569324491</c:v>
                </c:pt>
                <c:pt idx="336">
                  <c:v>-9.3491022887442252E-2</c:v>
                </c:pt>
                <c:pt idx="337">
                  <c:v>-0.12330415088049849</c:v>
                </c:pt>
                <c:pt idx="338">
                  <c:v>-0.14591721805935745</c:v>
                </c:pt>
                <c:pt idx="339">
                  <c:v>-4.9507289601993139E-2</c:v>
                </c:pt>
                <c:pt idx="340">
                  <c:v>-0.15652940016250533</c:v>
                </c:pt>
                <c:pt idx="341">
                  <c:v>-0.19775999390697691</c:v>
                </c:pt>
                <c:pt idx="342">
                  <c:v>-0.11609634445984029</c:v>
                </c:pt>
                <c:pt idx="343">
                  <c:v>-0.16626803625151954</c:v>
                </c:pt>
                <c:pt idx="344">
                  <c:v>-3.0245422147754011E-2</c:v>
                </c:pt>
                <c:pt idx="345">
                  <c:v>-6.6162350430657546E-2</c:v>
                </c:pt>
                <c:pt idx="346">
                  <c:v>-0.10238649279494035</c:v>
                </c:pt>
                <c:pt idx="347">
                  <c:v>-0.11700796488020868</c:v>
                </c:pt>
                <c:pt idx="348">
                  <c:v>-8.2449244235444419E-2</c:v>
                </c:pt>
                <c:pt idx="349">
                  <c:v>-0.12108515177782175</c:v>
                </c:pt>
                <c:pt idx="350">
                  <c:v>-9.0645572200574065E-2</c:v>
                </c:pt>
                <c:pt idx="351">
                  <c:v>-8.1324374460884266E-2</c:v>
                </c:pt>
                <c:pt idx="352">
                  <c:v>-0.13774492054193468</c:v>
                </c:pt>
                <c:pt idx="353">
                  <c:v>-0.10695629944177212</c:v>
                </c:pt>
                <c:pt idx="354">
                  <c:v>-8.9147795567980567E-2</c:v>
                </c:pt>
                <c:pt idx="355">
                  <c:v>-5.4377209442995934E-2</c:v>
                </c:pt>
                <c:pt idx="356">
                  <c:v>-8.4581991330557008E-2</c:v>
                </c:pt>
                <c:pt idx="357">
                  <c:v>-0.16306602753140167</c:v>
                </c:pt>
                <c:pt idx="358">
                  <c:v>-0.19805122503573006</c:v>
                </c:pt>
                <c:pt idx="359">
                  <c:v>-1.2411658320367381E-3</c:v>
                </c:pt>
                <c:pt idx="360">
                  <c:v>-8.4724838606275402E-2</c:v>
                </c:pt>
                <c:pt idx="361">
                  <c:v>-8.1827507226033547E-2</c:v>
                </c:pt>
                <c:pt idx="362">
                  <c:v>-0.20481991361274041</c:v>
                </c:pt>
                <c:pt idx="363">
                  <c:v>-0.12752632356385388</c:v>
                </c:pt>
                <c:pt idx="364">
                  <c:v>-0.20354912493917199</c:v>
                </c:pt>
                <c:pt idx="365">
                  <c:v>-0.19217662857249734</c:v>
                </c:pt>
                <c:pt idx="366">
                  <c:v>-0.16703158023658687</c:v>
                </c:pt>
                <c:pt idx="367">
                  <c:v>-0.10972344333199505</c:v>
                </c:pt>
                <c:pt idx="368">
                  <c:v>-0.10325990774927912</c:v>
                </c:pt>
                <c:pt idx="369">
                  <c:v>-0.10030100949770188</c:v>
                </c:pt>
                <c:pt idx="370">
                  <c:v>-0.13079998032012546</c:v>
                </c:pt>
                <c:pt idx="371">
                  <c:v>-8.4829917584663267E-2</c:v>
                </c:pt>
                <c:pt idx="372">
                  <c:v>-0.16645198602598621</c:v>
                </c:pt>
                <c:pt idx="373">
                  <c:v>-0.17176098857737518</c:v>
                </c:pt>
                <c:pt idx="374">
                  <c:v>-0.18386268777880949</c:v>
                </c:pt>
                <c:pt idx="375">
                  <c:v>-7.8877723355021787E-2</c:v>
                </c:pt>
                <c:pt idx="376">
                  <c:v>-8.7351940737225048E-2</c:v>
                </c:pt>
                <c:pt idx="377">
                  <c:v>-5.5918941181175012E-2</c:v>
                </c:pt>
                <c:pt idx="378">
                  <c:v>-0.14759698341573546</c:v>
                </c:pt>
                <c:pt idx="379">
                  <c:v>-9.5483533595599385E-2</c:v>
                </c:pt>
                <c:pt idx="380">
                  <c:v>-0.19375657387423811</c:v>
                </c:pt>
                <c:pt idx="381">
                  <c:v>-0.19897102355610721</c:v>
                </c:pt>
                <c:pt idx="382">
                  <c:v>-7.164521946853436E-4</c:v>
                </c:pt>
                <c:pt idx="383">
                  <c:v>-0.19325188694726791</c:v>
                </c:pt>
                <c:pt idx="384">
                  <c:v>-0.15586950444936498</c:v>
                </c:pt>
                <c:pt idx="385">
                  <c:v>-0.170209300351291</c:v>
                </c:pt>
                <c:pt idx="386">
                  <c:v>-0.28472794640033516</c:v>
                </c:pt>
                <c:pt idx="387">
                  <c:v>-0.10024729492779114</c:v>
                </c:pt>
                <c:pt idx="388">
                  <c:v>-0.13347319345248976</c:v>
                </c:pt>
                <c:pt idx="389">
                  <c:v>-0.15368142851791874</c:v>
                </c:pt>
                <c:pt idx="390">
                  <c:v>-0.15494024211818569</c:v>
                </c:pt>
                <c:pt idx="391">
                  <c:v>-0.14340353863256131</c:v>
                </c:pt>
                <c:pt idx="392">
                  <c:v>-0.10285690414249198</c:v>
                </c:pt>
                <c:pt idx="393">
                  <c:v>-0.14192596479290495</c:v>
                </c:pt>
                <c:pt idx="394">
                  <c:v>-0.18515167448891437</c:v>
                </c:pt>
                <c:pt idx="395">
                  <c:v>-9.6259452770687717E-2</c:v>
                </c:pt>
                <c:pt idx="396">
                  <c:v>-7.2334427140076707E-2</c:v>
                </c:pt>
                <c:pt idx="397">
                  <c:v>-7.6166755364094466E-2</c:v>
                </c:pt>
                <c:pt idx="398">
                  <c:v>-0.12958914986597223</c:v>
                </c:pt>
                <c:pt idx="399">
                  <c:v>-9.6642810675150084E-2</c:v>
                </c:pt>
                <c:pt idx="400">
                  <c:v>-0.15047853571771741</c:v>
                </c:pt>
                <c:pt idx="401">
                  <c:v>-0.11261222169130282</c:v>
                </c:pt>
                <c:pt idx="402">
                  <c:v>-5.7724869560752685E-2</c:v>
                </c:pt>
                <c:pt idx="403">
                  <c:v>-0.21515643920263791</c:v>
                </c:pt>
                <c:pt idx="404">
                  <c:v>-8.731443451333798E-2</c:v>
                </c:pt>
                <c:pt idx="405">
                  <c:v>-6.5642754361872849E-2</c:v>
                </c:pt>
                <c:pt idx="406">
                  <c:v>-0.24414245194758399</c:v>
                </c:pt>
                <c:pt idx="407">
                  <c:v>-3.0314816296904613E-2</c:v>
                </c:pt>
                <c:pt idx="408">
                  <c:v>-8.3981199448719832E-2</c:v>
                </c:pt>
                <c:pt idx="409">
                  <c:v>-6.767412069941095E-2</c:v>
                </c:pt>
                <c:pt idx="410">
                  <c:v>-0.16425209297164509</c:v>
                </c:pt>
                <c:pt idx="411">
                  <c:v>-0.16553079979767873</c:v>
                </c:pt>
                <c:pt idx="412">
                  <c:v>-0.15220061826925307</c:v>
                </c:pt>
                <c:pt idx="413">
                  <c:v>-0.12427906130125679</c:v>
                </c:pt>
                <c:pt idx="414">
                  <c:v>-0.13428367015708881</c:v>
                </c:pt>
                <c:pt idx="415">
                  <c:v>-0.15230551385016067</c:v>
                </c:pt>
                <c:pt idx="416">
                  <c:v>-0.18476018716911582</c:v>
                </c:pt>
                <c:pt idx="417">
                  <c:v>-0.14898873268553103</c:v>
                </c:pt>
                <c:pt idx="418">
                  <c:v>-0.14131837740912243</c:v>
                </c:pt>
                <c:pt idx="419">
                  <c:v>-0.15885579701593391</c:v>
                </c:pt>
                <c:pt idx="420">
                  <c:v>-9.0372263962280167E-2</c:v>
                </c:pt>
                <c:pt idx="421">
                  <c:v>-0.14272665741644944</c:v>
                </c:pt>
                <c:pt idx="422">
                  <c:v>-0.19256782717309284</c:v>
                </c:pt>
                <c:pt idx="423">
                  <c:v>-8.6089610446647979E-2</c:v>
                </c:pt>
                <c:pt idx="424">
                  <c:v>-0.11087439911026267</c:v>
                </c:pt>
                <c:pt idx="425">
                  <c:v>-7.6624208883752459E-2</c:v>
                </c:pt>
                <c:pt idx="426">
                  <c:v>-0.14646826186447279</c:v>
                </c:pt>
                <c:pt idx="427">
                  <c:v>-8.9663694343959641E-2</c:v>
                </c:pt>
                <c:pt idx="428">
                  <c:v>-0.2217180699051409</c:v>
                </c:pt>
                <c:pt idx="429">
                  <c:v>-5.3193688045787037E-2</c:v>
                </c:pt>
                <c:pt idx="430">
                  <c:v>-0.12272262027605119</c:v>
                </c:pt>
                <c:pt idx="431">
                  <c:v>-7.1866153399900823E-2</c:v>
                </c:pt>
                <c:pt idx="432">
                  <c:v>-0.15226214256333326</c:v>
                </c:pt>
                <c:pt idx="433">
                  <c:v>-0.13068472277348117</c:v>
                </c:pt>
                <c:pt idx="434">
                  <c:v>-0.11371247742858406</c:v>
                </c:pt>
                <c:pt idx="435">
                  <c:v>-7.5973234188791913E-2</c:v>
                </c:pt>
                <c:pt idx="436">
                  <c:v>-0.15810094314731449</c:v>
                </c:pt>
                <c:pt idx="437">
                  <c:v>-1.9600686125774952E-2</c:v>
                </c:pt>
                <c:pt idx="438">
                  <c:v>-0.16055593742872171</c:v>
                </c:pt>
                <c:pt idx="439">
                  <c:v>-0.13067087576122738</c:v>
                </c:pt>
                <c:pt idx="440">
                  <c:v>-8.2852500723684205E-2</c:v>
                </c:pt>
                <c:pt idx="441">
                  <c:v>-9.7567985109257044E-2</c:v>
                </c:pt>
                <c:pt idx="442">
                  <c:v>-9.0589382236077778E-2</c:v>
                </c:pt>
                <c:pt idx="443">
                  <c:v>-0.24206715923129163</c:v>
                </c:pt>
                <c:pt idx="444">
                  <c:v>-0.31676011625706935</c:v>
                </c:pt>
                <c:pt idx="445">
                  <c:v>-0.11171596419225548</c:v>
                </c:pt>
                <c:pt idx="446">
                  <c:v>-0.12304440610153262</c:v>
                </c:pt>
                <c:pt idx="447">
                  <c:v>-0.17005812928209646</c:v>
                </c:pt>
                <c:pt idx="448">
                  <c:v>-5.6519304099937551E-2</c:v>
                </c:pt>
                <c:pt idx="449">
                  <c:v>-0.21197899915366841</c:v>
                </c:pt>
                <c:pt idx="450">
                  <c:v>-0.12442352520909822</c:v>
                </c:pt>
                <c:pt idx="451">
                  <c:v>-9.9325407273150548E-2</c:v>
                </c:pt>
                <c:pt idx="452">
                  <c:v>-0.12037229397176299</c:v>
                </c:pt>
                <c:pt idx="453">
                  <c:v>-0.13243592936594495</c:v>
                </c:pt>
                <c:pt idx="454">
                  <c:v>-0.1488123808417747</c:v>
                </c:pt>
                <c:pt idx="455">
                  <c:v>-0.17456073851082696</c:v>
                </c:pt>
                <c:pt idx="456">
                  <c:v>-1.3467735208606038E-2</c:v>
                </c:pt>
                <c:pt idx="457">
                  <c:v>-0.14067220156745724</c:v>
                </c:pt>
                <c:pt idx="458">
                  <c:v>-6.2292162281490773E-2</c:v>
                </c:pt>
                <c:pt idx="459">
                  <c:v>-9.1135692407175423E-2</c:v>
                </c:pt>
                <c:pt idx="460">
                  <c:v>-0.22328171800565078</c:v>
                </c:pt>
                <c:pt idx="461">
                  <c:v>-0.25015802864410625</c:v>
                </c:pt>
                <c:pt idx="462">
                  <c:v>-0.17810925803007921</c:v>
                </c:pt>
                <c:pt idx="463">
                  <c:v>-0.11832621075783104</c:v>
                </c:pt>
                <c:pt idx="464">
                  <c:v>-0.13595465134154328</c:v>
                </c:pt>
                <c:pt idx="465">
                  <c:v>-9.0057679103939567E-2</c:v>
                </c:pt>
                <c:pt idx="466">
                  <c:v>-0.13557321033767253</c:v>
                </c:pt>
                <c:pt idx="467">
                  <c:v>-0.13706583674883896</c:v>
                </c:pt>
                <c:pt idx="468">
                  <c:v>-0.12623218516663809</c:v>
                </c:pt>
                <c:pt idx="469">
                  <c:v>-0.1301072153924879</c:v>
                </c:pt>
                <c:pt idx="470">
                  <c:v>-0.13059706520699171</c:v>
                </c:pt>
                <c:pt idx="471">
                  <c:v>-0.13697249883179718</c:v>
                </c:pt>
                <c:pt idx="472">
                  <c:v>-6.0526843256163101E-2</c:v>
                </c:pt>
                <c:pt idx="473">
                  <c:v>-0.11120249170425039</c:v>
                </c:pt>
                <c:pt idx="474">
                  <c:v>-6.3641791819930113E-2</c:v>
                </c:pt>
                <c:pt idx="475">
                  <c:v>-0.19840833910179662</c:v>
                </c:pt>
                <c:pt idx="476">
                  <c:v>-0.10619825065441375</c:v>
                </c:pt>
                <c:pt idx="477">
                  <c:v>-5.0459693258971268E-2</c:v>
                </c:pt>
                <c:pt idx="478">
                  <c:v>-5.6052858541149296E-2</c:v>
                </c:pt>
                <c:pt idx="479">
                  <c:v>-0.13337727541838937</c:v>
                </c:pt>
                <c:pt idx="480">
                  <c:v>-7.0619025056095103E-2</c:v>
                </c:pt>
                <c:pt idx="481">
                  <c:v>-0.13862247838784031</c:v>
                </c:pt>
                <c:pt idx="482">
                  <c:v>-0.15344084072751599</c:v>
                </c:pt>
                <c:pt idx="483">
                  <c:v>-0.12462056463599162</c:v>
                </c:pt>
                <c:pt idx="484">
                  <c:v>-0.17083361564239521</c:v>
                </c:pt>
                <c:pt idx="485">
                  <c:v>-0.10553502702218183</c:v>
                </c:pt>
                <c:pt idx="486">
                  <c:v>-6.6010574841367423E-2</c:v>
                </c:pt>
                <c:pt idx="487">
                  <c:v>-0.13572651368801217</c:v>
                </c:pt>
                <c:pt idx="488">
                  <c:v>-0.24883091075880678</c:v>
                </c:pt>
                <c:pt idx="489">
                  <c:v>-0.12613162452342738</c:v>
                </c:pt>
                <c:pt idx="490">
                  <c:v>-5.7102131318482061E-2</c:v>
                </c:pt>
                <c:pt idx="491">
                  <c:v>-0.13217702922283617</c:v>
                </c:pt>
                <c:pt idx="492">
                  <c:v>-0.15753191571283678</c:v>
                </c:pt>
                <c:pt idx="493">
                  <c:v>-0.21107065304362616</c:v>
                </c:pt>
                <c:pt idx="494">
                  <c:v>-7.6927183653445488E-2</c:v>
                </c:pt>
                <c:pt idx="495">
                  <c:v>-0.11882397669460243</c:v>
                </c:pt>
                <c:pt idx="496">
                  <c:v>-0.18973501553149652</c:v>
                </c:pt>
                <c:pt idx="497">
                  <c:v>-0.11355311934389395</c:v>
                </c:pt>
                <c:pt idx="498">
                  <c:v>-9.7011914342731681E-2</c:v>
                </c:pt>
                <c:pt idx="499">
                  <c:v>-5.1236092360107177E-2</c:v>
                </c:pt>
              </c:numCache>
            </c:numRef>
          </c:xVal>
          <c:yVal>
            <c:numRef>
              <c:f>'HA-H-HA A'!$B$3:$B$502</c:f>
              <c:numCache>
                <c:formatCode>General</c:formatCode>
                <c:ptCount val="500"/>
                <c:pt idx="0">
                  <c:v>-0.17744953114863637</c:v>
                </c:pt>
                <c:pt idx="1">
                  <c:v>7.1209619793233536E-3</c:v>
                </c:pt>
                <c:pt idx="2">
                  <c:v>-9.4280631042463446E-3</c:v>
                </c:pt>
                <c:pt idx="3">
                  <c:v>-0.15446685796544513</c:v>
                </c:pt>
                <c:pt idx="4">
                  <c:v>6.3984051687594259E-2</c:v>
                </c:pt>
                <c:pt idx="5">
                  <c:v>2.7597191546460237E-3</c:v>
                </c:pt>
                <c:pt idx="6">
                  <c:v>-1.2087212834073819E-2</c:v>
                </c:pt>
                <c:pt idx="7">
                  <c:v>4.1765880507205234E-2</c:v>
                </c:pt>
                <c:pt idx="8">
                  <c:v>-2.2999543471901356E-2</c:v>
                </c:pt>
                <c:pt idx="9">
                  <c:v>3.2490520060349241E-2</c:v>
                </c:pt>
                <c:pt idx="10">
                  <c:v>5.5339613098252913E-4</c:v>
                </c:pt>
                <c:pt idx="11">
                  <c:v>7.0490408333857141E-2</c:v>
                </c:pt>
                <c:pt idx="12">
                  <c:v>-0.17319253284724248</c:v>
                </c:pt>
                <c:pt idx="13">
                  <c:v>5.8198624298404514E-2</c:v>
                </c:pt>
                <c:pt idx="14">
                  <c:v>-5.6446607684479885E-2</c:v>
                </c:pt>
                <c:pt idx="15">
                  <c:v>-3.871518976237167E-2</c:v>
                </c:pt>
                <c:pt idx="16">
                  <c:v>-8.7036599833073443E-3</c:v>
                </c:pt>
                <c:pt idx="17">
                  <c:v>1.1216725577015205E-2</c:v>
                </c:pt>
                <c:pt idx="18">
                  <c:v>4.9076691463785524E-3</c:v>
                </c:pt>
                <c:pt idx="19">
                  <c:v>0.12660519619779748</c:v>
                </c:pt>
                <c:pt idx="20">
                  <c:v>-3.2792544096477499E-2</c:v>
                </c:pt>
                <c:pt idx="21">
                  <c:v>-5.3660151005582149E-2</c:v>
                </c:pt>
                <c:pt idx="22">
                  <c:v>-7.7168341709031571E-2</c:v>
                </c:pt>
                <c:pt idx="23">
                  <c:v>9.6651830418333223E-2</c:v>
                </c:pt>
                <c:pt idx="24">
                  <c:v>2.9164104548093883E-2</c:v>
                </c:pt>
                <c:pt idx="25">
                  <c:v>-9.9512663331558948E-2</c:v>
                </c:pt>
                <c:pt idx="26">
                  <c:v>0.12757766973766918</c:v>
                </c:pt>
                <c:pt idx="27">
                  <c:v>0.11382136663930092</c:v>
                </c:pt>
                <c:pt idx="28">
                  <c:v>-7.8776970805700171E-3</c:v>
                </c:pt>
                <c:pt idx="29">
                  <c:v>-0.13902011093833538</c:v>
                </c:pt>
                <c:pt idx="30">
                  <c:v>1.6253969634236563E-2</c:v>
                </c:pt>
                <c:pt idx="31">
                  <c:v>2.1009290291055801E-2</c:v>
                </c:pt>
                <c:pt idx="32">
                  <c:v>6.8774091409644592E-2</c:v>
                </c:pt>
                <c:pt idx="33">
                  <c:v>-1.6169326296315945E-2</c:v>
                </c:pt>
                <c:pt idx="34">
                  <c:v>-8.6240347232657943E-2</c:v>
                </c:pt>
                <c:pt idx="35">
                  <c:v>3.4451133425390419E-2</c:v>
                </c:pt>
                <c:pt idx="36">
                  <c:v>-7.2352438086483353E-2</c:v>
                </c:pt>
                <c:pt idx="37">
                  <c:v>2.7605789906316801E-2</c:v>
                </c:pt>
                <c:pt idx="38">
                  <c:v>-0.18123135034085724</c:v>
                </c:pt>
                <c:pt idx="39">
                  <c:v>9.2144348266127565E-2</c:v>
                </c:pt>
                <c:pt idx="40">
                  <c:v>0.11646953170663422</c:v>
                </c:pt>
                <c:pt idx="41">
                  <c:v>-7.7307554198690509E-2</c:v>
                </c:pt>
                <c:pt idx="42">
                  <c:v>-0.10124375913717649</c:v>
                </c:pt>
                <c:pt idx="43">
                  <c:v>1.1136259225764529E-2</c:v>
                </c:pt>
                <c:pt idx="44">
                  <c:v>0.19073046647839623</c:v>
                </c:pt>
                <c:pt idx="45">
                  <c:v>-7.9379316005530734E-2</c:v>
                </c:pt>
                <c:pt idx="46">
                  <c:v>-0.12470795486020812</c:v>
                </c:pt>
                <c:pt idx="47">
                  <c:v>9.2097911843000049E-2</c:v>
                </c:pt>
                <c:pt idx="48">
                  <c:v>2.41252354112086E-2</c:v>
                </c:pt>
                <c:pt idx="49">
                  <c:v>-1.2093583127451022E-2</c:v>
                </c:pt>
                <c:pt idx="50">
                  <c:v>-7.3279405164412698E-2</c:v>
                </c:pt>
                <c:pt idx="51">
                  <c:v>1.964967597080142E-2</c:v>
                </c:pt>
                <c:pt idx="52">
                  <c:v>4.6607198068913086E-2</c:v>
                </c:pt>
                <c:pt idx="53">
                  <c:v>-9.0017154068104482E-2</c:v>
                </c:pt>
                <c:pt idx="54">
                  <c:v>-5.8873750680732397E-2</c:v>
                </c:pt>
                <c:pt idx="55">
                  <c:v>5.7395472289187527E-4</c:v>
                </c:pt>
                <c:pt idx="56">
                  <c:v>-2.3736707777964418E-2</c:v>
                </c:pt>
                <c:pt idx="57">
                  <c:v>5.3342035775939281E-2</c:v>
                </c:pt>
                <c:pt idx="58">
                  <c:v>8.5768061113844038E-2</c:v>
                </c:pt>
                <c:pt idx="59">
                  <c:v>-2.3257107235660091E-2</c:v>
                </c:pt>
                <c:pt idx="60">
                  <c:v>-7.7645328444397699E-2</c:v>
                </c:pt>
                <c:pt idx="61">
                  <c:v>-8.9245850093898266E-2</c:v>
                </c:pt>
                <c:pt idx="62">
                  <c:v>1.3324095209956831E-3</c:v>
                </c:pt>
                <c:pt idx="63">
                  <c:v>-6.4967792533699012E-2</c:v>
                </c:pt>
                <c:pt idx="64">
                  <c:v>9.2885850785301233E-2</c:v>
                </c:pt>
                <c:pt idx="65">
                  <c:v>7.038014850614123E-2</c:v>
                </c:pt>
                <c:pt idx="66">
                  <c:v>7.1938228495984496E-2</c:v>
                </c:pt>
                <c:pt idx="67">
                  <c:v>-0.11991372877437489</c:v>
                </c:pt>
                <c:pt idx="68">
                  <c:v>6.7803259453543582E-2</c:v>
                </c:pt>
                <c:pt idx="69">
                  <c:v>-9.5519241548361361E-2</c:v>
                </c:pt>
                <c:pt idx="70">
                  <c:v>5.6323520389455907E-2</c:v>
                </c:pt>
                <c:pt idx="71">
                  <c:v>-5.0491265885958092E-2</c:v>
                </c:pt>
                <c:pt idx="72">
                  <c:v>-2.936515031032574E-2</c:v>
                </c:pt>
                <c:pt idx="73">
                  <c:v>7.6992616083862903E-2</c:v>
                </c:pt>
                <c:pt idx="74">
                  <c:v>6.2411357540580893E-2</c:v>
                </c:pt>
                <c:pt idx="75">
                  <c:v>-5.6011196896017124E-3</c:v>
                </c:pt>
                <c:pt idx="76">
                  <c:v>-1.3785869217988876E-2</c:v>
                </c:pt>
                <c:pt idx="77">
                  <c:v>5.558293952355197E-3</c:v>
                </c:pt>
                <c:pt idx="78">
                  <c:v>5.7014902453577404E-2</c:v>
                </c:pt>
                <c:pt idx="79">
                  <c:v>0.24160823914492807</c:v>
                </c:pt>
                <c:pt idx="80">
                  <c:v>-2.567028278617212E-2</c:v>
                </c:pt>
                <c:pt idx="81">
                  <c:v>-1.7124275897201207E-2</c:v>
                </c:pt>
                <c:pt idx="82">
                  <c:v>-0.1306545481628244</c:v>
                </c:pt>
                <c:pt idx="83">
                  <c:v>-0.10685190809192065</c:v>
                </c:pt>
                <c:pt idx="84">
                  <c:v>0.12145931560424782</c:v>
                </c:pt>
                <c:pt idx="85">
                  <c:v>-2.6274755735607551E-2</c:v>
                </c:pt>
                <c:pt idx="86">
                  <c:v>9.2655497726906608E-2</c:v>
                </c:pt>
                <c:pt idx="87">
                  <c:v>-1.7734540208021669E-2</c:v>
                </c:pt>
                <c:pt idx="88">
                  <c:v>-0.17196369462652394</c:v>
                </c:pt>
                <c:pt idx="89">
                  <c:v>3.8189077861875496E-2</c:v>
                </c:pt>
                <c:pt idx="90">
                  <c:v>7.8368445321428434E-2</c:v>
                </c:pt>
                <c:pt idx="91">
                  <c:v>0.11238149667452013</c:v>
                </c:pt>
                <c:pt idx="92">
                  <c:v>-0.16327842966661738</c:v>
                </c:pt>
                <c:pt idx="93">
                  <c:v>1.3928909293213613E-2</c:v>
                </c:pt>
                <c:pt idx="94">
                  <c:v>-4.5090836541534014E-2</c:v>
                </c:pt>
                <c:pt idx="95">
                  <c:v>9.5845180006195602E-2</c:v>
                </c:pt>
                <c:pt idx="96">
                  <c:v>-3.3864455746823799E-2</c:v>
                </c:pt>
                <c:pt idx="97">
                  <c:v>0.15103949283777543</c:v>
                </c:pt>
                <c:pt idx="98">
                  <c:v>0.25012491564765577</c:v>
                </c:pt>
                <c:pt idx="99">
                  <c:v>0.15120470595026145</c:v>
                </c:pt>
                <c:pt idx="100">
                  <c:v>-4.5045600256038584E-2</c:v>
                </c:pt>
                <c:pt idx="101">
                  <c:v>-7.6702039168656422E-2</c:v>
                </c:pt>
                <c:pt idx="102">
                  <c:v>-0.10822951207405802</c:v>
                </c:pt>
                <c:pt idx="103">
                  <c:v>-7.3923642535570822E-2</c:v>
                </c:pt>
                <c:pt idx="104">
                  <c:v>-0.11630823893012725</c:v>
                </c:pt>
                <c:pt idx="105">
                  <c:v>4.9173472553261932E-2</c:v>
                </c:pt>
                <c:pt idx="106">
                  <c:v>-0.10554133987011216</c:v>
                </c:pt>
                <c:pt idx="107">
                  <c:v>0.14454348050936888</c:v>
                </c:pt>
                <c:pt idx="108">
                  <c:v>-4.3753850555868168E-2</c:v>
                </c:pt>
                <c:pt idx="109">
                  <c:v>6.7678800235477565E-2</c:v>
                </c:pt>
                <c:pt idx="110">
                  <c:v>-0.10332147351293412</c:v>
                </c:pt>
                <c:pt idx="111">
                  <c:v>6.2822167988807173E-2</c:v>
                </c:pt>
                <c:pt idx="112">
                  <c:v>5.3555579617309765E-2</c:v>
                </c:pt>
                <c:pt idx="113">
                  <c:v>-0.13864647785220874</c:v>
                </c:pt>
                <c:pt idx="114">
                  <c:v>2.7105795304651056E-2</c:v>
                </c:pt>
                <c:pt idx="115">
                  <c:v>1.3165417983384199E-2</c:v>
                </c:pt>
                <c:pt idx="116">
                  <c:v>-3.8554316425561612E-2</c:v>
                </c:pt>
                <c:pt idx="117">
                  <c:v>5.9174379603213222E-2</c:v>
                </c:pt>
                <c:pt idx="118">
                  <c:v>4.5791691158672508E-2</c:v>
                </c:pt>
                <c:pt idx="119">
                  <c:v>3.9782788084873816E-2</c:v>
                </c:pt>
                <c:pt idx="120">
                  <c:v>-2.8506844643901307E-2</c:v>
                </c:pt>
                <c:pt idx="121">
                  <c:v>-0.23623286021619541</c:v>
                </c:pt>
                <c:pt idx="122">
                  <c:v>-3.3440062955901531E-2</c:v>
                </c:pt>
                <c:pt idx="123">
                  <c:v>0.10063786384189168</c:v>
                </c:pt>
                <c:pt idx="124">
                  <c:v>6.6732334954392764E-2</c:v>
                </c:pt>
                <c:pt idx="125">
                  <c:v>-0.10084442644934015</c:v>
                </c:pt>
                <c:pt idx="126">
                  <c:v>-9.7142460449911539E-2</c:v>
                </c:pt>
                <c:pt idx="127">
                  <c:v>1.9817623173557605E-2</c:v>
                </c:pt>
                <c:pt idx="128">
                  <c:v>-5.5625971775024263E-2</c:v>
                </c:pt>
                <c:pt idx="129">
                  <c:v>7.3659345809943988E-2</c:v>
                </c:pt>
                <c:pt idx="130">
                  <c:v>4.7484929589736893E-2</c:v>
                </c:pt>
                <c:pt idx="131">
                  <c:v>8.7843372847955681E-2</c:v>
                </c:pt>
                <c:pt idx="132">
                  <c:v>-9.4228146512339267E-2</c:v>
                </c:pt>
                <c:pt idx="133">
                  <c:v>7.2040191003031495E-2</c:v>
                </c:pt>
                <c:pt idx="134">
                  <c:v>-0.21292042719203097</c:v>
                </c:pt>
                <c:pt idx="135">
                  <c:v>-4.7396699687882078E-2</c:v>
                </c:pt>
                <c:pt idx="136">
                  <c:v>-5.4154481724491528E-3</c:v>
                </c:pt>
                <c:pt idx="137">
                  <c:v>-6.6961129153172483E-2</c:v>
                </c:pt>
                <c:pt idx="138">
                  <c:v>-0.16107555224840417</c:v>
                </c:pt>
                <c:pt idx="139">
                  <c:v>-0.12777914854206146</c:v>
                </c:pt>
                <c:pt idx="140">
                  <c:v>3.7752840187018452E-2</c:v>
                </c:pt>
                <c:pt idx="141">
                  <c:v>-8.6951105836721693E-2</c:v>
                </c:pt>
                <c:pt idx="142">
                  <c:v>2.7389752826897349E-2</c:v>
                </c:pt>
                <c:pt idx="143">
                  <c:v>2.1823480550176192E-2</c:v>
                </c:pt>
                <c:pt idx="144">
                  <c:v>-5.0147519508788062E-2</c:v>
                </c:pt>
                <c:pt idx="145">
                  <c:v>-5.1420415881793413E-2</c:v>
                </c:pt>
                <c:pt idx="146">
                  <c:v>-1.5391461604704801E-2</c:v>
                </c:pt>
                <c:pt idx="147">
                  <c:v>-7.4069950969976914E-2</c:v>
                </c:pt>
                <c:pt idx="148">
                  <c:v>-1.6847705593733896E-2</c:v>
                </c:pt>
                <c:pt idx="149">
                  <c:v>0.23119578025040621</c:v>
                </c:pt>
                <c:pt idx="150">
                  <c:v>-0.21052631938943586</c:v>
                </c:pt>
                <c:pt idx="151">
                  <c:v>1.5013694110556017E-2</c:v>
                </c:pt>
                <c:pt idx="152">
                  <c:v>6.7154130682156546E-2</c:v>
                </c:pt>
                <c:pt idx="153">
                  <c:v>-0.13957799668684193</c:v>
                </c:pt>
                <c:pt idx="154">
                  <c:v>5.2280917133740286E-2</c:v>
                </c:pt>
                <c:pt idx="155">
                  <c:v>7.6447592423265903E-3</c:v>
                </c:pt>
                <c:pt idx="156">
                  <c:v>3.8744520443421332E-2</c:v>
                </c:pt>
                <c:pt idx="157">
                  <c:v>0.10100639828506054</c:v>
                </c:pt>
                <c:pt idx="158">
                  <c:v>-1.4497896432785901E-3</c:v>
                </c:pt>
                <c:pt idx="159">
                  <c:v>-6.4039816688825871E-2</c:v>
                </c:pt>
                <c:pt idx="160">
                  <c:v>-1.7991148408213989E-2</c:v>
                </c:pt>
                <c:pt idx="161">
                  <c:v>-5.4169005457962223E-2</c:v>
                </c:pt>
                <c:pt idx="162">
                  <c:v>3.8776385717707341E-2</c:v>
                </c:pt>
                <c:pt idx="163">
                  <c:v>-0.24527726235356984</c:v>
                </c:pt>
                <c:pt idx="164">
                  <c:v>0.10512614264001789</c:v>
                </c:pt>
                <c:pt idx="165">
                  <c:v>-1.08915499900214E-2</c:v>
                </c:pt>
                <c:pt idx="166">
                  <c:v>7.7838559388362219E-2</c:v>
                </c:pt>
                <c:pt idx="167">
                  <c:v>7.3811007669317988E-2</c:v>
                </c:pt>
                <c:pt idx="168">
                  <c:v>0.10551915936586605</c:v>
                </c:pt>
                <c:pt idx="169">
                  <c:v>-8.7878940360267641E-3</c:v>
                </c:pt>
                <c:pt idx="170">
                  <c:v>5.8660529103643513E-2</c:v>
                </c:pt>
                <c:pt idx="171">
                  <c:v>4.5821414824912757E-3</c:v>
                </c:pt>
                <c:pt idx="172">
                  <c:v>-8.8347667599768753E-2</c:v>
                </c:pt>
                <c:pt idx="173">
                  <c:v>-9.9053824990131545E-2</c:v>
                </c:pt>
                <c:pt idx="174">
                  <c:v>1.4609203226192302E-2</c:v>
                </c:pt>
                <c:pt idx="175">
                  <c:v>-1.4029011882929078E-2</c:v>
                </c:pt>
                <c:pt idx="176">
                  <c:v>-2.2336752556002391E-2</c:v>
                </c:pt>
                <c:pt idx="177">
                  <c:v>-0.15393094082073702</c:v>
                </c:pt>
                <c:pt idx="178">
                  <c:v>4.6530916269527404E-3</c:v>
                </c:pt>
                <c:pt idx="179">
                  <c:v>-1.1728910654938043E-2</c:v>
                </c:pt>
                <c:pt idx="180">
                  <c:v>-4.0113084329500517E-2</c:v>
                </c:pt>
                <c:pt idx="181">
                  <c:v>3.3654744670994066E-2</c:v>
                </c:pt>
                <c:pt idx="182">
                  <c:v>-2.2355274222124695E-2</c:v>
                </c:pt>
                <c:pt idx="183">
                  <c:v>-9.1141981049561199E-2</c:v>
                </c:pt>
                <c:pt idx="184">
                  <c:v>0.1265512509263865</c:v>
                </c:pt>
                <c:pt idx="185">
                  <c:v>7.7168457388310824E-2</c:v>
                </c:pt>
                <c:pt idx="186">
                  <c:v>0.11259802002305552</c:v>
                </c:pt>
                <c:pt idx="187">
                  <c:v>-3.4635525911711859E-2</c:v>
                </c:pt>
                <c:pt idx="188">
                  <c:v>0.1156040650370683</c:v>
                </c:pt>
                <c:pt idx="189">
                  <c:v>-6.1281834171148429E-2</c:v>
                </c:pt>
                <c:pt idx="190">
                  <c:v>-3.3075043839513258E-4</c:v>
                </c:pt>
                <c:pt idx="191">
                  <c:v>1.1447559209422867E-2</c:v>
                </c:pt>
                <c:pt idx="192">
                  <c:v>1.7073901559019049E-2</c:v>
                </c:pt>
                <c:pt idx="193">
                  <c:v>-7.2386791451088846E-3</c:v>
                </c:pt>
                <c:pt idx="194">
                  <c:v>-8.6380126935138149E-2</c:v>
                </c:pt>
                <c:pt idx="195">
                  <c:v>-0.11950005407697722</c:v>
                </c:pt>
                <c:pt idx="196">
                  <c:v>-5.0290878739962845E-2</c:v>
                </c:pt>
                <c:pt idx="197">
                  <c:v>4.7160717418378434E-2</c:v>
                </c:pt>
                <c:pt idx="198">
                  <c:v>-0.16152583476046101</c:v>
                </c:pt>
                <c:pt idx="199">
                  <c:v>-0.20411776699689821</c:v>
                </c:pt>
                <c:pt idx="200">
                  <c:v>-5.1982745309406116E-2</c:v>
                </c:pt>
                <c:pt idx="201">
                  <c:v>8.5785995290181105E-2</c:v>
                </c:pt>
                <c:pt idx="202">
                  <c:v>1.6168271595301341E-2</c:v>
                </c:pt>
                <c:pt idx="203">
                  <c:v>5.9628165654963495E-3</c:v>
                </c:pt>
                <c:pt idx="204">
                  <c:v>-7.6631773569565548E-3</c:v>
                </c:pt>
                <c:pt idx="205">
                  <c:v>0.19207213326724409</c:v>
                </c:pt>
                <c:pt idx="206">
                  <c:v>-4.1132444204541992E-2</c:v>
                </c:pt>
                <c:pt idx="207">
                  <c:v>0.10067006903863068</c:v>
                </c:pt>
                <c:pt idx="208">
                  <c:v>0.13717553918852435</c:v>
                </c:pt>
                <c:pt idx="209">
                  <c:v>3.043984782733334E-2</c:v>
                </c:pt>
                <c:pt idx="210">
                  <c:v>-0.28724032124327648</c:v>
                </c:pt>
                <c:pt idx="211">
                  <c:v>-1.9487245810189843E-2</c:v>
                </c:pt>
                <c:pt idx="212">
                  <c:v>8.5128922724539674E-2</c:v>
                </c:pt>
                <c:pt idx="213">
                  <c:v>9.2066310424743197E-2</c:v>
                </c:pt>
                <c:pt idx="214">
                  <c:v>3.8249177004621486E-2</c:v>
                </c:pt>
                <c:pt idx="215">
                  <c:v>-0.15778371618845929</c:v>
                </c:pt>
                <c:pt idx="216">
                  <c:v>-7.0019255940794584E-2</c:v>
                </c:pt>
                <c:pt idx="217">
                  <c:v>-1.728769210181387E-2</c:v>
                </c:pt>
                <c:pt idx="218">
                  <c:v>-7.4758229943874502E-2</c:v>
                </c:pt>
                <c:pt idx="219">
                  <c:v>-0.11953589489855196</c:v>
                </c:pt>
                <c:pt idx="220">
                  <c:v>-1.0088766746079655E-2</c:v>
                </c:pt>
                <c:pt idx="221">
                  <c:v>0.12582000603319587</c:v>
                </c:pt>
                <c:pt idx="222">
                  <c:v>-4.7971789493979865E-2</c:v>
                </c:pt>
                <c:pt idx="223">
                  <c:v>-8.240720943923191E-2</c:v>
                </c:pt>
                <c:pt idx="224">
                  <c:v>7.2192723678716916E-2</c:v>
                </c:pt>
                <c:pt idx="225">
                  <c:v>6.9005140044450783E-2</c:v>
                </c:pt>
                <c:pt idx="226">
                  <c:v>-7.2351712127437561E-3</c:v>
                </c:pt>
                <c:pt idx="227">
                  <c:v>-6.6056334335299491E-2</c:v>
                </c:pt>
                <c:pt idx="228">
                  <c:v>-7.1621543728593376E-2</c:v>
                </c:pt>
                <c:pt idx="229">
                  <c:v>9.7515831942156753E-2</c:v>
                </c:pt>
                <c:pt idx="230">
                  <c:v>-2.336053405700559E-2</c:v>
                </c:pt>
                <c:pt idx="231">
                  <c:v>5.5964371080887809E-2</c:v>
                </c:pt>
                <c:pt idx="232">
                  <c:v>-4.9944704985116731E-2</c:v>
                </c:pt>
                <c:pt idx="233">
                  <c:v>-3.712058916248475E-2</c:v>
                </c:pt>
                <c:pt idx="234">
                  <c:v>-8.5429550489394032E-2</c:v>
                </c:pt>
                <c:pt idx="235">
                  <c:v>1.2522092049388547E-2</c:v>
                </c:pt>
                <c:pt idx="236">
                  <c:v>-0.28635719673340637</c:v>
                </c:pt>
                <c:pt idx="237">
                  <c:v>7.5810725344002933E-2</c:v>
                </c:pt>
                <c:pt idx="238">
                  <c:v>-1.6014870699321945E-2</c:v>
                </c:pt>
                <c:pt idx="239">
                  <c:v>-3.0228991884978192E-2</c:v>
                </c:pt>
                <c:pt idx="240">
                  <c:v>4.5839368503122466E-2</c:v>
                </c:pt>
                <c:pt idx="241">
                  <c:v>-1.0722142379375297E-2</c:v>
                </c:pt>
                <c:pt idx="242">
                  <c:v>-2.4424136371368917E-2</c:v>
                </c:pt>
                <c:pt idx="243">
                  <c:v>6.4127079451055682E-2</c:v>
                </c:pt>
                <c:pt idx="244">
                  <c:v>-0.15663532703969291</c:v>
                </c:pt>
                <c:pt idx="245">
                  <c:v>1.5357151318774501E-2</c:v>
                </c:pt>
                <c:pt idx="246">
                  <c:v>-6.4396710662795523E-2</c:v>
                </c:pt>
                <c:pt idx="247">
                  <c:v>-0.11306075359714443</c:v>
                </c:pt>
                <c:pt idx="248">
                  <c:v>-3.1062114469789452E-2</c:v>
                </c:pt>
                <c:pt idx="249">
                  <c:v>-2.0226211148843293E-2</c:v>
                </c:pt>
                <c:pt idx="250">
                  <c:v>-1.830646751921048E-2</c:v>
                </c:pt>
                <c:pt idx="251">
                  <c:v>1.141624735470782E-2</c:v>
                </c:pt>
                <c:pt idx="252">
                  <c:v>-0.11054716319595988</c:v>
                </c:pt>
                <c:pt idx="253">
                  <c:v>-0.14126691359818774</c:v>
                </c:pt>
                <c:pt idx="254">
                  <c:v>4.6882213185522423E-2</c:v>
                </c:pt>
                <c:pt idx="255">
                  <c:v>-6.7118736848078156E-3</c:v>
                </c:pt>
                <c:pt idx="256">
                  <c:v>3.5813074141825642E-2</c:v>
                </c:pt>
                <c:pt idx="257">
                  <c:v>3.7640290290777402E-2</c:v>
                </c:pt>
                <c:pt idx="258">
                  <c:v>-0.21882904498461936</c:v>
                </c:pt>
                <c:pt idx="259">
                  <c:v>-4.3082659685535499E-5</c:v>
                </c:pt>
                <c:pt idx="260">
                  <c:v>6.1007367691903597E-3</c:v>
                </c:pt>
                <c:pt idx="261">
                  <c:v>8.112670951493689E-2</c:v>
                </c:pt>
                <c:pt idx="262">
                  <c:v>2.4679485585151446E-2</c:v>
                </c:pt>
                <c:pt idx="263">
                  <c:v>-0.11308541447983786</c:v>
                </c:pt>
                <c:pt idx="264">
                  <c:v>-2.9528889321892127E-2</c:v>
                </c:pt>
                <c:pt idx="265">
                  <c:v>0.17749647350324668</c:v>
                </c:pt>
                <c:pt idx="266">
                  <c:v>8.1124716625524153E-3</c:v>
                </c:pt>
                <c:pt idx="267">
                  <c:v>9.6200130371910553E-2</c:v>
                </c:pt>
                <c:pt idx="268">
                  <c:v>8.1928599982444728E-2</c:v>
                </c:pt>
                <c:pt idx="269">
                  <c:v>-9.5827769365556213E-4</c:v>
                </c:pt>
                <c:pt idx="270">
                  <c:v>1.2350981010816901E-3</c:v>
                </c:pt>
                <c:pt idx="271">
                  <c:v>3.7909359780492988E-5</c:v>
                </c:pt>
                <c:pt idx="272">
                  <c:v>-5.0312453645534688E-2</c:v>
                </c:pt>
                <c:pt idx="273">
                  <c:v>-1.0149248451660698E-2</c:v>
                </c:pt>
                <c:pt idx="274">
                  <c:v>1.0447744397172103E-2</c:v>
                </c:pt>
                <c:pt idx="275">
                  <c:v>-4.8065743687472365E-2</c:v>
                </c:pt>
                <c:pt idx="276">
                  <c:v>1.7277391838730481E-3</c:v>
                </c:pt>
                <c:pt idx="277">
                  <c:v>-6.13771649678602E-2</c:v>
                </c:pt>
                <c:pt idx="278">
                  <c:v>7.0888886312218333E-2</c:v>
                </c:pt>
                <c:pt idx="279">
                  <c:v>-4.8450284606955878E-2</c:v>
                </c:pt>
                <c:pt idx="280">
                  <c:v>-0.11134429445298549</c:v>
                </c:pt>
                <c:pt idx="281">
                  <c:v>5.1937943631652217E-3</c:v>
                </c:pt>
                <c:pt idx="282">
                  <c:v>-2.8634390744190802E-2</c:v>
                </c:pt>
                <c:pt idx="283">
                  <c:v>3.1716885879958676E-2</c:v>
                </c:pt>
                <c:pt idx="284">
                  <c:v>-0.21691425488364707</c:v>
                </c:pt>
                <c:pt idx="285">
                  <c:v>-5.8335851773459346E-2</c:v>
                </c:pt>
                <c:pt idx="286">
                  <c:v>5.2966842693397201E-2</c:v>
                </c:pt>
                <c:pt idx="287">
                  <c:v>-0.13702150604785887</c:v>
                </c:pt>
                <c:pt idx="288">
                  <c:v>-0.11303364105181229</c:v>
                </c:pt>
                <c:pt idx="289">
                  <c:v>-7.8078338625485355E-2</c:v>
                </c:pt>
                <c:pt idx="290">
                  <c:v>-8.453490976870804E-3</c:v>
                </c:pt>
                <c:pt idx="291">
                  <c:v>-1.1487064909320853E-2</c:v>
                </c:pt>
                <c:pt idx="292">
                  <c:v>1.3642343366732241E-2</c:v>
                </c:pt>
                <c:pt idx="293">
                  <c:v>3.9617486593904835E-2</c:v>
                </c:pt>
                <c:pt idx="294">
                  <c:v>-8.4446759592462547E-2</c:v>
                </c:pt>
                <c:pt idx="295">
                  <c:v>-8.4055054186888925E-2</c:v>
                </c:pt>
                <c:pt idx="296">
                  <c:v>-0.10075953691756</c:v>
                </c:pt>
                <c:pt idx="297">
                  <c:v>-5.3009936641271974E-2</c:v>
                </c:pt>
                <c:pt idx="298">
                  <c:v>-7.6666132220397309E-2</c:v>
                </c:pt>
                <c:pt idx="299">
                  <c:v>-1.4211599451725267E-2</c:v>
                </c:pt>
                <c:pt idx="300">
                  <c:v>-0.11291909396888533</c:v>
                </c:pt>
                <c:pt idx="301">
                  <c:v>-1.5867094663102363E-2</c:v>
                </c:pt>
                <c:pt idx="302">
                  <c:v>-1.1896111151876346E-2</c:v>
                </c:pt>
                <c:pt idx="303">
                  <c:v>-0.15196741929956881</c:v>
                </c:pt>
                <c:pt idx="304">
                  <c:v>4.8975798609873465E-2</c:v>
                </c:pt>
                <c:pt idx="305">
                  <c:v>8.2901212064465699E-2</c:v>
                </c:pt>
                <c:pt idx="306">
                  <c:v>7.5861337093304962E-2</c:v>
                </c:pt>
                <c:pt idx="307">
                  <c:v>-9.0744789138455711E-2</c:v>
                </c:pt>
                <c:pt idx="308">
                  <c:v>9.9405897629719062E-2</c:v>
                </c:pt>
                <c:pt idx="309">
                  <c:v>-0.13534895661283294</c:v>
                </c:pt>
                <c:pt idx="310">
                  <c:v>-9.4516523293126764E-2</c:v>
                </c:pt>
                <c:pt idx="311">
                  <c:v>-1.2575591211898041E-2</c:v>
                </c:pt>
                <c:pt idx="312">
                  <c:v>3.7164872124721852E-2</c:v>
                </c:pt>
                <c:pt idx="313">
                  <c:v>0.15725941086421008</c:v>
                </c:pt>
                <c:pt idx="314">
                  <c:v>-4.3607781202073224E-2</c:v>
                </c:pt>
                <c:pt idx="315">
                  <c:v>-0.19638330168695534</c:v>
                </c:pt>
                <c:pt idx="316">
                  <c:v>6.7864493371504839E-2</c:v>
                </c:pt>
                <c:pt idx="317">
                  <c:v>2.4030495143123411E-2</c:v>
                </c:pt>
                <c:pt idx="318">
                  <c:v>-5.5018125128207314E-2</c:v>
                </c:pt>
                <c:pt idx="319">
                  <c:v>-0.10277057468512329</c:v>
                </c:pt>
                <c:pt idx="320">
                  <c:v>-7.1782860607514931E-3</c:v>
                </c:pt>
                <c:pt idx="321">
                  <c:v>0.1261636293147991</c:v>
                </c:pt>
                <c:pt idx="322">
                  <c:v>0.13573259619208244</c:v>
                </c:pt>
                <c:pt idx="323">
                  <c:v>3.9092187900193115E-2</c:v>
                </c:pt>
                <c:pt idx="324">
                  <c:v>5.5571520157804338E-2</c:v>
                </c:pt>
                <c:pt idx="325">
                  <c:v>0.26470732292689425</c:v>
                </c:pt>
                <c:pt idx="326">
                  <c:v>5.4290637082050924E-2</c:v>
                </c:pt>
                <c:pt idx="327">
                  <c:v>1.7593301259702827E-2</c:v>
                </c:pt>
                <c:pt idx="328">
                  <c:v>5.8704155476788776E-2</c:v>
                </c:pt>
                <c:pt idx="329">
                  <c:v>-8.3559923644666231E-2</c:v>
                </c:pt>
                <c:pt idx="330">
                  <c:v>5.9390592576934922E-2</c:v>
                </c:pt>
                <c:pt idx="331">
                  <c:v>0.13640949502995944</c:v>
                </c:pt>
                <c:pt idx="332">
                  <c:v>9.7624555419340564E-2</c:v>
                </c:pt>
                <c:pt idx="333">
                  <c:v>-0.17225453603224156</c:v>
                </c:pt>
                <c:pt idx="334">
                  <c:v>1.3727041281078383E-2</c:v>
                </c:pt>
                <c:pt idx="335">
                  <c:v>-4.0297701645112823E-2</c:v>
                </c:pt>
                <c:pt idx="336">
                  <c:v>-5.6486645560577455E-2</c:v>
                </c:pt>
                <c:pt idx="337">
                  <c:v>-0.17027006037775769</c:v>
                </c:pt>
                <c:pt idx="338">
                  <c:v>3.1240260494890076E-2</c:v>
                </c:pt>
                <c:pt idx="339">
                  <c:v>2.4838731543357592E-3</c:v>
                </c:pt>
                <c:pt idx="340">
                  <c:v>-0.10096491102357796</c:v>
                </c:pt>
                <c:pt idx="341">
                  <c:v>1.7261447865237263E-2</c:v>
                </c:pt>
                <c:pt idx="342">
                  <c:v>-7.3839109059536112E-2</c:v>
                </c:pt>
                <c:pt idx="343">
                  <c:v>-0.14069560290112354</c:v>
                </c:pt>
                <c:pt idx="344">
                  <c:v>-6.397284337594622E-2</c:v>
                </c:pt>
                <c:pt idx="345">
                  <c:v>-0.15382364847408281</c:v>
                </c:pt>
                <c:pt idx="346">
                  <c:v>-4.1911162700433297E-2</c:v>
                </c:pt>
                <c:pt idx="347">
                  <c:v>2.2150661897451678E-2</c:v>
                </c:pt>
                <c:pt idx="348">
                  <c:v>-7.3200662142064485E-2</c:v>
                </c:pt>
                <c:pt idx="349">
                  <c:v>5.1158157231788015E-2</c:v>
                </c:pt>
                <c:pt idx="350">
                  <c:v>-6.4696311809124538E-2</c:v>
                </c:pt>
                <c:pt idx="351">
                  <c:v>-1.3860881364174701E-3</c:v>
                </c:pt>
                <c:pt idx="352">
                  <c:v>6.4938747270265135E-2</c:v>
                </c:pt>
                <c:pt idx="353">
                  <c:v>1.3365723051100387E-2</c:v>
                </c:pt>
                <c:pt idx="354">
                  <c:v>3.0646491890187377E-2</c:v>
                </c:pt>
                <c:pt idx="355">
                  <c:v>-0.16310614768703846</c:v>
                </c:pt>
                <c:pt idx="356">
                  <c:v>-2.2604541323316886E-2</c:v>
                </c:pt>
                <c:pt idx="357">
                  <c:v>-5.2419253757424449E-4</c:v>
                </c:pt>
                <c:pt idx="358">
                  <c:v>4.1099627023462884E-2</c:v>
                </c:pt>
                <c:pt idx="359">
                  <c:v>-8.5434056504041067E-2</c:v>
                </c:pt>
                <c:pt idx="360">
                  <c:v>6.0421379683172807E-2</c:v>
                </c:pt>
                <c:pt idx="361">
                  <c:v>-0.22969816792814718</c:v>
                </c:pt>
                <c:pt idx="362">
                  <c:v>-3.1089665718472364E-2</c:v>
                </c:pt>
                <c:pt idx="363">
                  <c:v>3.3465981131171135E-2</c:v>
                </c:pt>
                <c:pt idx="364">
                  <c:v>0.14125421024030591</c:v>
                </c:pt>
                <c:pt idx="365">
                  <c:v>6.5229293171757186E-2</c:v>
                </c:pt>
                <c:pt idx="366">
                  <c:v>4.2917135685325597E-2</c:v>
                </c:pt>
                <c:pt idx="367">
                  <c:v>-4.5768483702741782E-3</c:v>
                </c:pt>
                <c:pt idx="368">
                  <c:v>-5.5031156808698023E-2</c:v>
                </c:pt>
                <c:pt idx="369">
                  <c:v>-8.8964396672693541E-2</c:v>
                </c:pt>
                <c:pt idx="370">
                  <c:v>-8.6500798486418048E-2</c:v>
                </c:pt>
                <c:pt idx="371">
                  <c:v>-0.23009615150679794</c:v>
                </c:pt>
                <c:pt idx="372">
                  <c:v>8.6144787804054379E-2</c:v>
                </c:pt>
                <c:pt idx="373">
                  <c:v>6.6110338761899257E-2</c:v>
                </c:pt>
                <c:pt idx="374">
                  <c:v>-2.4287827075520942E-2</c:v>
                </c:pt>
                <c:pt idx="375">
                  <c:v>3.5370931208634012E-3</c:v>
                </c:pt>
                <c:pt idx="376">
                  <c:v>1.3283120428839662E-2</c:v>
                </c:pt>
                <c:pt idx="377">
                  <c:v>-0.16788810475901164</c:v>
                </c:pt>
                <c:pt idx="378">
                  <c:v>-4.2895149697508475E-2</c:v>
                </c:pt>
                <c:pt idx="379">
                  <c:v>-9.6043488801216853E-2</c:v>
                </c:pt>
                <c:pt idx="380">
                  <c:v>2.3353655469807014E-2</c:v>
                </c:pt>
                <c:pt idx="381">
                  <c:v>4.1949282518254492E-2</c:v>
                </c:pt>
                <c:pt idx="382">
                  <c:v>-0.16909862235075587</c:v>
                </c:pt>
                <c:pt idx="383">
                  <c:v>0.1079852444483775</c:v>
                </c:pt>
                <c:pt idx="384">
                  <c:v>1.8156496614344743E-2</c:v>
                </c:pt>
                <c:pt idx="385">
                  <c:v>8.2395649865779144E-2</c:v>
                </c:pt>
                <c:pt idx="386">
                  <c:v>0.18573604193374671</c:v>
                </c:pt>
                <c:pt idx="387">
                  <c:v>8.4261508712856741E-3</c:v>
                </c:pt>
                <c:pt idx="388">
                  <c:v>-3.3188915752243392E-2</c:v>
                </c:pt>
                <c:pt idx="389">
                  <c:v>9.6495712662959532E-2</c:v>
                </c:pt>
                <c:pt idx="390">
                  <c:v>8.5352164512799547E-2</c:v>
                </c:pt>
                <c:pt idx="391">
                  <c:v>7.1911567056027484E-2</c:v>
                </c:pt>
                <c:pt idx="392">
                  <c:v>-0.12309042301535629</c:v>
                </c:pt>
                <c:pt idx="393">
                  <c:v>7.4534193100947513E-2</c:v>
                </c:pt>
                <c:pt idx="394">
                  <c:v>-2.2192124589738536E-2</c:v>
                </c:pt>
                <c:pt idx="395">
                  <c:v>-8.7806843557983655E-2</c:v>
                </c:pt>
                <c:pt idx="396">
                  <c:v>-0.12103695937274199</c:v>
                </c:pt>
                <c:pt idx="397">
                  <c:v>-7.1591272817660062E-2</c:v>
                </c:pt>
                <c:pt idx="398">
                  <c:v>-0.1426122645486167</c:v>
                </c:pt>
                <c:pt idx="399">
                  <c:v>-9.9634991352061164E-2</c:v>
                </c:pt>
                <c:pt idx="400">
                  <c:v>1.0972492085066237E-2</c:v>
                </c:pt>
                <c:pt idx="401">
                  <c:v>-3.7449935733772843E-3</c:v>
                </c:pt>
                <c:pt idx="402">
                  <c:v>-4.1393326013350912E-2</c:v>
                </c:pt>
                <c:pt idx="403">
                  <c:v>8.311559058651706E-2</c:v>
                </c:pt>
                <c:pt idx="404">
                  <c:v>2.7922167029313615E-2</c:v>
                </c:pt>
                <c:pt idx="405">
                  <c:v>-0.1071883159167811</c:v>
                </c:pt>
                <c:pt idx="406">
                  <c:v>9.5679795984049673E-2</c:v>
                </c:pt>
                <c:pt idx="407">
                  <c:v>-0.12555410420665539</c:v>
                </c:pt>
                <c:pt idx="408">
                  <c:v>-0.13501075697818768</c:v>
                </c:pt>
                <c:pt idx="409">
                  <c:v>2.9116757883923802E-2</c:v>
                </c:pt>
                <c:pt idx="410">
                  <c:v>0.12852634738464838</c:v>
                </c:pt>
                <c:pt idx="411">
                  <c:v>-7.8403242329709133E-2</c:v>
                </c:pt>
                <c:pt idx="412">
                  <c:v>-9.2547427109384003E-2</c:v>
                </c:pt>
                <c:pt idx="413">
                  <c:v>-5.8585355799376265E-2</c:v>
                </c:pt>
                <c:pt idx="414">
                  <c:v>-1.9074248981205692E-2</c:v>
                </c:pt>
                <c:pt idx="415">
                  <c:v>-6.8868350473230297E-2</c:v>
                </c:pt>
                <c:pt idx="416">
                  <c:v>3.3757781614327201E-2</c:v>
                </c:pt>
                <c:pt idx="417">
                  <c:v>2.3878358332246358E-2</c:v>
                </c:pt>
                <c:pt idx="418">
                  <c:v>-2.1451314758743806E-2</c:v>
                </c:pt>
                <c:pt idx="419">
                  <c:v>8.2609744058988493E-2</c:v>
                </c:pt>
                <c:pt idx="420">
                  <c:v>-0.13032841507123374</c:v>
                </c:pt>
                <c:pt idx="421">
                  <c:v>3.5151806688640611E-2</c:v>
                </c:pt>
                <c:pt idx="422">
                  <c:v>7.4785075426308911E-2</c:v>
                </c:pt>
                <c:pt idx="423">
                  <c:v>-1.4639509625387478E-2</c:v>
                </c:pt>
                <c:pt idx="424">
                  <c:v>2.0981216518302693E-2</c:v>
                </c:pt>
                <c:pt idx="425">
                  <c:v>-3.0767755514950472E-2</c:v>
                </c:pt>
                <c:pt idx="426">
                  <c:v>-2.0433015340132192E-2</c:v>
                </c:pt>
                <c:pt idx="427">
                  <c:v>-3.0185175027507095E-2</c:v>
                </c:pt>
                <c:pt idx="428">
                  <c:v>0.15115520652514144</c:v>
                </c:pt>
                <c:pt idx="429">
                  <c:v>-0.25860615989822583</c:v>
                </c:pt>
                <c:pt idx="430">
                  <c:v>3.5211029962622861E-2</c:v>
                </c:pt>
                <c:pt idx="431">
                  <c:v>-9.6617773806400381E-2</c:v>
                </c:pt>
                <c:pt idx="432">
                  <c:v>0.17088585789711241</c:v>
                </c:pt>
                <c:pt idx="433">
                  <c:v>-2.6139186728234492E-2</c:v>
                </c:pt>
                <c:pt idx="434">
                  <c:v>-5.3880982498386493E-2</c:v>
                </c:pt>
                <c:pt idx="435">
                  <c:v>-0.15794401439721859</c:v>
                </c:pt>
                <c:pt idx="436">
                  <c:v>-2.519007255817432E-2</c:v>
                </c:pt>
                <c:pt idx="437">
                  <c:v>-0.19341809148424169</c:v>
                </c:pt>
                <c:pt idx="438">
                  <c:v>8.8710239388441206E-2</c:v>
                </c:pt>
                <c:pt idx="439">
                  <c:v>-1.184632728641946E-2</c:v>
                </c:pt>
                <c:pt idx="440">
                  <c:v>-8.8022010381793608E-2</c:v>
                </c:pt>
                <c:pt idx="441">
                  <c:v>-0.13019611821719404</c:v>
                </c:pt>
                <c:pt idx="442">
                  <c:v>-2.1875688729584099E-2</c:v>
                </c:pt>
                <c:pt idx="443">
                  <c:v>0.10619489222582892</c:v>
                </c:pt>
                <c:pt idx="444">
                  <c:v>0.22095824777416381</c:v>
                </c:pt>
                <c:pt idx="445">
                  <c:v>-0.14802736936528449</c:v>
                </c:pt>
                <c:pt idx="446">
                  <c:v>2.0199814652093482E-3</c:v>
                </c:pt>
                <c:pt idx="447">
                  <c:v>-0.18847546274188998</c:v>
                </c:pt>
                <c:pt idx="448">
                  <c:v>7.0987808873829127E-3</c:v>
                </c:pt>
                <c:pt idx="449">
                  <c:v>8.1642809260311117E-2</c:v>
                </c:pt>
                <c:pt idx="450">
                  <c:v>-8.0845199201924501E-3</c:v>
                </c:pt>
                <c:pt idx="451">
                  <c:v>-0.19186883111754471</c:v>
                </c:pt>
                <c:pt idx="452">
                  <c:v>2.8981877105928429E-2</c:v>
                </c:pt>
                <c:pt idx="453">
                  <c:v>-5.5504767635931533E-2</c:v>
                </c:pt>
                <c:pt idx="454">
                  <c:v>-2.6661899755159424E-2</c:v>
                </c:pt>
                <c:pt idx="455">
                  <c:v>7.8940074046440434E-2</c:v>
                </c:pt>
                <c:pt idx="456">
                  <c:v>-0.11025434170596421</c:v>
                </c:pt>
                <c:pt idx="457">
                  <c:v>5.183387685630942E-2</c:v>
                </c:pt>
                <c:pt idx="458">
                  <c:v>-7.3922890383056411E-2</c:v>
                </c:pt>
                <c:pt idx="459">
                  <c:v>-0.15833257692117564</c:v>
                </c:pt>
                <c:pt idx="460">
                  <c:v>0.12422611369480242</c:v>
                </c:pt>
                <c:pt idx="461">
                  <c:v>7.4233714007270524E-2</c:v>
                </c:pt>
                <c:pt idx="462">
                  <c:v>7.8462789214895953E-2</c:v>
                </c:pt>
                <c:pt idx="463">
                  <c:v>-0.2209251653228709</c:v>
                </c:pt>
                <c:pt idx="464">
                  <c:v>-1.1039813892849424E-2</c:v>
                </c:pt>
                <c:pt idx="465">
                  <c:v>-8.4482264843218011E-2</c:v>
                </c:pt>
                <c:pt idx="466">
                  <c:v>-4.4145575250758816E-2</c:v>
                </c:pt>
                <c:pt idx="467">
                  <c:v>6.6525557608645827E-2</c:v>
                </c:pt>
                <c:pt idx="468">
                  <c:v>-0.16357542263752678</c:v>
                </c:pt>
                <c:pt idx="469">
                  <c:v>-0.1086052881255532</c:v>
                </c:pt>
                <c:pt idx="470">
                  <c:v>-8.5296260825105191E-2</c:v>
                </c:pt>
                <c:pt idx="471">
                  <c:v>-3.2391270920861005E-2</c:v>
                </c:pt>
                <c:pt idx="472">
                  <c:v>-4.7464712497511823E-2</c:v>
                </c:pt>
                <c:pt idx="473">
                  <c:v>-5.1957025026847473E-2</c:v>
                </c:pt>
                <c:pt idx="474">
                  <c:v>-1.9802438506935215E-2</c:v>
                </c:pt>
                <c:pt idx="475">
                  <c:v>0.11151903748410805</c:v>
                </c:pt>
                <c:pt idx="476">
                  <c:v>2.1799167955790441E-2</c:v>
                </c:pt>
                <c:pt idx="477">
                  <c:v>-9.9373770042758519E-2</c:v>
                </c:pt>
                <c:pt idx="478">
                  <c:v>-0.1098822527470087</c:v>
                </c:pt>
                <c:pt idx="479">
                  <c:v>3.9942670633320472E-2</c:v>
                </c:pt>
                <c:pt idx="480">
                  <c:v>-1.7885871902692401E-2</c:v>
                </c:pt>
                <c:pt idx="481">
                  <c:v>-8.7301638809257516E-3</c:v>
                </c:pt>
                <c:pt idx="482">
                  <c:v>-5.7346613375566395E-2</c:v>
                </c:pt>
                <c:pt idx="483">
                  <c:v>3.3796578566322975E-2</c:v>
                </c:pt>
                <c:pt idx="484">
                  <c:v>2.7146740105862242E-2</c:v>
                </c:pt>
                <c:pt idx="485">
                  <c:v>-5.1566979984527923E-2</c:v>
                </c:pt>
                <c:pt idx="486">
                  <c:v>-0.12752183000431075</c:v>
                </c:pt>
                <c:pt idx="487">
                  <c:v>6.752091208353031E-2</c:v>
                </c:pt>
                <c:pt idx="488">
                  <c:v>0.22026189382151021</c:v>
                </c:pt>
                <c:pt idx="489">
                  <c:v>1.357829632669061E-2</c:v>
                </c:pt>
                <c:pt idx="490">
                  <c:v>-3.0862648553850311E-3</c:v>
                </c:pt>
                <c:pt idx="491">
                  <c:v>-5.5161104393986783E-2</c:v>
                </c:pt>
                <c:pt idx="492">
                  <c:v>-3.0919034622537717E-2</c:v>
                </c:pt>
                <c:pt idx="493">
                  <c:v>0.12030044037018664</c:v>
                </c:pt>
                <c:pt idx="494">
                  <c:v>-1.0893094606369507E-2</c:v>
                </c:pt>
                <c:pt idx="495">
                  <c:v>2.2375127448023967E-2</c:v>
                </c:pt>
                <c:pt idx="496">
                  <c:v>4.2950677438428703E-2</c:v>
                </c:pt>
                <c:pt idx="497">
                  <c:v>2.0719395266864612E-2</c:v>
                </c:pt>
                <c:pt idx="498">
                  <c:v>-5.4283082793874796E-2</c:v>
                </c:pt>
                <c:pt idx="499">
                  <c:v>-0.15095177405999621</c:v>
                </c:pt>
              </c:numCache>
            </c:numRef>
          </c:yVal>
        </c:ser>
        <c:ser>
          <c:idx val="1"/>
          <c:order val="1"/>
          <c:tx>
            <c:v>20% G</c:v>
          </c:tx>
          <c:spPr>
            <a:ln w="28575">
              <a:noFill/>
            </a:ln>
          </c:spPr>
          <c:xVal>
            <c:numRef>
              <c:f>'HA-H-HA A'!$D$3:$D$502</c:f>
              <c:numCache>
                <c:formatCode>General</c:formatCode>
                <c:ptCount val="500"/>
                <c:pt idx="0">
                  <c:v>-0.25624538614141723</c:v>
                </c:pt>
                <c:pt idx="1">
                  <c:v>-0.30320521268478484</c:v>
                </c:pt>
                <c:pt idx="2">
                  <c:v>-0.47441191493837037</c:v>
                </c:pt>
                <c:pt idx="3">
                  <c:v>-0.28712663132180566</c:v>
                </c:pt>
                <c:pt idx="4">
                  <c:v>-0.20950543897144247</c:v>
                </c:pt>
                <c:pt idx="5">
                  <c:v>-0.300859479936116</c:v>
                </c:pt>
                <c:pt idx="6">
                  <c:v>-0.28493643510364214</c:v>
                </c:pt>
                <c:pt idx="7">
                  <c:v>-0.29986411046550332</c:v>
                </c:pt>
                <c:pt idx="8">
                  <c:v>-0.14619736493856569</c:v>
                </c:pt>
                <c:pt idx="9">
                  <c:v>-0.28298866221178015</c:v>
                </c:pt>
                <c:pt idx="10">
                  <c:v>-0.25126617146441682</c:v>
                </c:pt>
                <c:pt idx="11">
                  <c:v>-0.23542155508610371</c:v>
                </c:pt>
                <c:pt idx="12">
                  <c:v>-0.5002012453813155</c:v>
                </c:pt>
                <c:pt idx="13">
                  <c:v>-0.26976632511357668</c:v>
                </c:pt>
                <c:pt idx="14">
                  <c:v>-0.29842387091901917</c:v>
                </c:pt>
                <c:pt idx="15">
                  <c:v>-0.26848856864945136</c:v>
                </c:pt>
                <c:pt idx="16">
                  <c:v>-0.27525427652362328</c:v>
                </c:pt>
                <c:pt idx="17">
                  <c:v>-0.34522609306938146</c:v>
                </c:pt>
                <c:pt idx="18">
                  <c:v>-0.30218929569117498</c:v>
                </c:pt>
                <c:pt idx="19">
                  <c:v>-0.27078111107592551</c:v>
                </c:pt>
                <c:pt idx="20">
                  <c:v>-0.29623146899037078</c:v>
                </c:pt>
                <c:pt idx="21">
                  <c:v>-0.20871089067771909</c:v>
                </c:pt>
                <c:pt idx="22">
                  <c:v>-0.31506687142048923</c:v>
                </c:pt>
                <c:pt idx="23">
                  <c:v>-0.30322685107772795</c:v>
                </c:pt>
                <c:pt idx="24">
                  <c:v>-0.27552201983708108</c:v>
                </c:pt>
                <c:pt idx="25">
                  <c:v>-0.28201457574323507</c:v>
                </c:pt>
                <c:pt idx="26">
                  <c:v>-0.37205939228117146</c:v>
                </c:pt>
                <c:pt idx="27">
                  <c:v>-0.28337146024400495</c:v>
                </c:pt>
                <c:pt idx="28">
                  <c:v>-0.2710575054572123</c:v>
                </c:pt>
                <c:pt idx="29">
                  <c:v>-0.28520820845250811</c:v>
                </c:pt>
                <c:pt idx="30">
                  <c:v>-0.34971264452878359</c:v>
                </c:pt>
                <c:pt idx="31">
                  <c:v>-0.2046759011657702</c:v>
                </c:pt>
                <c:pt idx="32">
                  <c:v>-0.29646703911684713</c:v>
                </c:pt>
                <c:pt idx="33">
                  <c:v>-0.31227278240957751</c:v>
                </c:pt>
                <c:pt idx="34">
                  <c:v>-0.25213212586921196</c:v>
                </c:pt>
                <c:pt idx="35">
                  <c:v>-0.33251138887737525</c:v>
                </c:pt>
                <c:pt idx="36">
                  <c:v>-0.28953531089667606</c:v>
                </c:pt>
                <c:pt idx="37">
                  <c:v>-0.2420016219161959</c:v>
                </c:pt>
                <c:pt idx="38">
                  <c:v>-0.26274556259732629</c:v>
                </c:pt>
                <c:pt idx="39">
                  <c:v>-0.16052536813221124</c:v>
                </c:pt>
                <c:pt idx="40">
                  <c:v>-0.20564978628602706</c:v>
                </c:pt>
                <c:pt idx="41">
                  <c:v>-0.24768388264639782</c:v>
                </c:pt>
                <c:pt idx="42">
                  <c:v>-0.31044724825541131</c:v>
                </c:pt>
                <c:pt idx="43">
                  <c:v>-0.35318068737610014</c:v>
                </c:pt>
                <c:pt idx="44">
                  <c:v>-0.34417022010388232</c:v>
                </c:pt>
                <c:pt idx="45">
                  <c:v>-0.31256227304913142</c:v>
                </c:pt>
                <c:pt idx="46">
                  <c:v>-0.20819377542561315</c:v>
                </c:pt>
                <c:pt idx="47">
                  <c:v>-0.35941984411146288</c:v>
                </c:pt>
                <c:pt idx="48">
                  <c:v>-0.19361811914460619</c:v>
                </c:pt>
                <c:pt idx="49">
                  <c:v>-0.34660558481479181</c:v>
                </c:pt>
                <c:pt idx="50">
                  <c:v>-0.32852028416481527</c:v>
                </c:pt>
                <c:pt idx="51">
                  <c:v>-0.32568167205898296</c:v>
                </c:pt>
                <c:pt idx="52">
                  <c:v>-0.38119691645457582</c:v>
                </c:pt>
                <c:pt idx="53">
                  <c:v>-0.36151117521710374</c:v>
                </c:pt>
                <c:pt idx="54">
                  <c:v>-0.38685676254697077</c:v>
                </c:pt>
                <c:pt idx="55">
                  <c:v>-0.28738235874763662</c:v>
                </c:pt>
                <c:pt idx="56">
                  <c:v>-0.35250482608589645</c:v>
                </c:pt>
                <c:pt idx="57">
                  <c:v>-0.25193200692669726</c:v>
                </c:pt>
                <c:pt idx="58">
                  <c:v>-0.32282116866045729</c:v>
                </c:pt>
                <c:pt idx="59">
                  <c:v>-0.43032630959773738</c:v>
                </c:pt>
                <c:pt idx="60">
                  <c:v>-0.30294937220834778</c:v>
                </c:pt>
                <c:pt idx="61">
                  <c:v>-0.38121295371556935</c:v>
                </c:pt>
                <c:pt idx="62">
                  <c:v>-0.22416038628373808</c:v>
                </c:pt>
                <c:pt idx="63">
                  <c:v>-0.26193347967767538</c:v>
                </c:pt>
                <c:pt idx="64">
                  <c:v>-0.31911667652263687</c:v>
                </c:pt>
                <c:pt idx="65">
                  <c:v>-0.23175361852354967</c:v>
                </c:pt>
                <c:pt idx="66">
                  <c:v>-0.3006077749744549</c:v>
                </c:pt>
                <c:pt idx="67">
                  <c:v>-0.25262549425116976</c:v>
                </c:pt>
                <c:pt idx="68">
                  <c:v>-0.23923554480878439</c:v>
                </c:pt>
                <c:pt idx="69">
                  <c:v>-0.37705980133284317</c:v>
                </c:pt>
                <c:pt idx="70">
                  <c:v>-0.29561615185869788</c:v>
                </c:pt>
                <c:pt idx="71">
                  <c:v>-0.36525122648281977</c:v>
                </c:pt>
                <c:pt idx="72">
                  <c:v>-0.23485600591857467</c:v>
                </c:pt>
                <c:pt idx="73">
                  <c:v>-0.37287953178795008</c:v>
                </c:pt>
                <c:pt idx="74">
                  <c:v>-0.25770863617337314</c:v>
                </c:pt>
                <c:pt idx="75">
                  <c:v>-0.31817095372401788</c:v>
                </c:pt>
                <c:pt idx="76">
                  <c:v>-0.35553614272895678</c:v>
                </c:pt>
                <c:pt idx="77">
                  <c:v>-0.28088782259096362</c:v>
                </c:pt>
                <c:pt idx="78">
                  <c:v>-0.25669583968612025</c:v>
                </c:pt>
                <c:pt idx="79">
                  <c:v>-0.28681917676825835</c:v>
                </c:pt>
                <c:pt idx="80">
                  <c:v>-0.39951940125061497</c:v>
                </c:pt>
                <c:pt idx="81">
                  <c:v>-0.32732384008147564</c:v>
                </c:pt>
                <c:pt idx="82">
                  <c:v>-0.26972125650089529</c:v>
                </c:pt>
                <c:pt idx="83">
                  <c:v>-0.30180664662321288</c:v>
                </c:pt>
                <c:pt idx="84">
                  <c:v>-0.37857094921297202</c:v>
                </c:pt>
                <c:pt idx="85">
                  <c:v>-0.22376868924016091</c:v>
                </c:pt>
                <c:pt idx="86">
                  <c:v>-0.3225658027834295</c:v>
                </c:pt>
                <c:pt idx="87">
                  <c:v>-0.28064457850939295</c:v>
                </c:pt>
                <c:pt idx="88">
                  <c:v>-0.34887837948129607</c:v>
                </c:pt>
                <c:pt idx="89">
                  <c:v>-0.28858269130251568</c:v>
                </c:pt>
                <c:pt idx="90">
                  <c:v>-0.26591603415572151</c:v>
                </c:pt>
                <c:pt idx="91">
                  <c:v>-0.35527462112297548</c:v>
                </c:pt>
                <c:pt idx="92">
                  <c:v>-0.31455183659118729</c:v>
                </c:pt>
                <c:pt idx="93">
                  <c:v>-0.27303293288066188</c:v>
                </c:pt>
                <c:pt idx="94">
                  <c:v>-0.30077933024915687</c:v>
                </c:pt>
                <c:pt idx="95">
                  <c:v>-0.21096240038186295</c:v>
                </c:pt>
                <c:pt idx="96">
                  <c:v>-0.25117210779678528</c:v>
                </c:pt>
                <c:pt idx="97">
                  <c:v>-0.27096599560133461</c:v>
                </c:pt>
                <c:pt idx="98">
                  <c:v>-0.42449375498153763</c:v>
                </c:pt>
                <c:pt idx="99">
                  <c:v>-0.23205342489657899</c:v>
                </c:pt>
                <c:pt idx="100">
                  <c:v>-0.36466570080133259</c:v>
                </c:pt>
                <c:pt idx="101">
                  <c:v>-0.31970804977780537</c:v>
                </c:pt>
                <c:pt idx="102">
                  <c:v>-0.39406372591127764</c:v>
                </c:pt>
                <c:pt idx="103">
                  <c:v>-0.34557853135526317</c:v>
                </c:pt>
                <c:pt idx="104">
                  <c:v>-0.36091663085556802</c:v>
                </c:pt>
                <c:pt idx="105">
                  <c:v>-0.24064833184018203</c:v>
                </c:pt>
                <c:pt idx="106">
                  <c:v>-0.24037167037310417</c:v>
                </c:pt>
                <c:pt idx="107">
                  <c:v>-0.26704162720117824</c:v>
                </c:pt>
                <c:pt idx="108">
                  <c:v>-0.28437926708343975</c:v>
                </c:pt>
                <c:pt idx="109">
                  <c:v>-0.3575918030191243</c:v>
                </c:pt>
                <c:pt idx="110">
                  <c:v>-0.47670197875682241</c:v>
                </c:pt>
                <c:pt idx="111">
                  <c:v>-0.35421393003332674</c:v>
                </c:pt>
                <c:pt idx="112">
                  <c:v>-0.27570212016663509</c:v>
                </c:pt>
                <c:pt idx="113">
                  <c:v>-0.26018634444243699</c:v>
                </c:pt>
                <c:pt idx="114">
                  <c:v>-0.41239689562012538</c:v>
                </c:pt>
                <c:pt idx="115">
                  <c:v>-0.34878900508982957</c:v>
                </c:pt>
                <c:pt idx="116">
                  <c:v>-0.29845211679973332</c:v>
                </c:pt>
                <c:pt idx="117">
                  <c:v>-0.3607923276099928</c:v>
                </c:pt>
                <c:pt idx="118">
                  <c:v>-0.15578580374473291</c:v>
                </c:pt>
                <c:pt idx="119">
                  <c:v>-0.28331751921466697</c:v>
                </c:pt>
                <c:pt idx="120">
                  <c:v>-0.27225103894982366</c:v>
                </c:pt>
                <c:pt idx="121">
                  <c:v>-0.27273924019425061</c:v>
                </c:pt>
                <c:pt idx="122">
                  <c:v>-0.25181033509939432</c:v>
                </c:pt>
                <c:pt idx="123">
                  <c:v>-0.28733777306355057</c:v>
                </c:pt>
                <c:pt idx="124">
                  <c:v>-0.33984061419302192</c:v>
                </c:pt>
                <c:pt idx="125">
                  <c:v>-0.24065652312410202</c:v>
                </c:pt>
                <c:pt idx="126">
                  <c:v>-0.25265546582795495</c:v>
                </c:pt>
                <c:pt idx="127">
                  <c:v>-0.32501309625886565</c:v>
                </c:pt>
                <c:pt idx="128">
                  <c:v>-0.29631037638888169</c:v>
                </c:pt>
                <c:pt idx="129">
                  <c:v>-0.39878333141391581</c:v>
                </c:pt>
                <c:pt idx="130">
                  <c:v>-0.26013715503501023</c:v>
                </c:pt>
                <c:pt idx="131">
                  <c:v>-0.24885418067238776</c:v>
                </c:pt>
                <c:pt idx="132">
                  <c:v>-0.30966164338338698</c:v>
                </c:pt>
                <c:pt idx="133">
                  <c:v>-0.298385793875939</c:v>
                </c:pt>
                <c:pt idx="134">
                  <c:v>-0.23825317433585963</c:v>
                </c:pt>
                <c:pt idx="135">
                  <c:v>-0.2150515760613724</c:v>
                </c:pt>
                <c:pt idx="136">
                  <c:v>-0.39509482194232293</c:v>
                </c:pt>
                <c:pt idx="137">
                  <c:v>-0.32140540256925837</c:v>
                </c:pt>
                <c:pt idx="138">
                  <c:v>-0.30622424023060596</c:v>
                </c:pt>
                <c:pt idx="139">
                  <c:v>-0.32012077081432966</c:v>
                </c:pt>
                <c:pt idx="140">
                  <c:v>-0.30443559293605382</c:v>
                </c:pt>
                <c:pt idx="141">
                  <c:v>-0.31154864963047052</c:v>
                </c:pt>
                <c:pt idx="142">
                  <c:v>-0.31256227210409016</c:v>
                </c:pt>
                <c:pt idx="143">
                  <c:v>-0.28259899078994527</c:v>
                </c:pt>
                <c:pt idx="144">
                  <c:v>-0.29177388218462152</c:v>
                </c:pt>
                <c:pt idx="145">
                  <c:v>-0.39947308115025959</c:v>
                </c:pt>
                <c:pt idx="146">
                  <c:v>-0.37430882370324497</c:v>
                </c:pt>
                <c:pt idx="147">
                  <c:v>-0.34847812817329232</c:v>
                </c:pt>
                <c:pt idx="148">
                  <c:v>-0.33607922227774878</c:v>
                </c:pt>
                <c:pt idx="149">
                  <c:v>-0.30781129210711711</c:v>
                </c:pt>
                <c:pt idx="150">
                  <c:v>-0.28194786201626332</c:v>
                </c:pt>
                <c:pt idx="151">
                  <c:v>-0.27518284618043132</c:v>
                </c:pt>
                <c:pt idx="152">
                  <c:v>-0.2992283922342473</c:v>
                </c:pt>
                <c:pt idx="153">
                  <c:v>-0.35872213223206473</c:v>
                </c:pt>
                <c:pt idx="154">
                  <c:v>-0.37121690999688611</c:v>
                </c:pt>
                <c:pt idx="155">
                  <c:v>-0.37650407107770162</c:v>
                </c:pt>
                <c:pt idx="156">
                  <c:v>-0.25879415616193435</c:v>
                </c:pt>
                <c:pt idx="157">
                  <c:v>-0.27682784382655617</c:v>
                </c:pt>
                <c:pt idx="158">
                  <c:v>-0.32072230624358683</c:v>
                </c:pt>
                <c:pt idx="159">
                  <c:v>-0.25599553687794835</c:v>
                </c:pt>
                <c:pt idx="160">
                  <c:v>-0.30360547975421776</c:v>
                </c:pt>
                <c:pt idx="161">
                  <c:v>-0.32529109870769735</c:v>
                </c:pt>
                <c:pt idx="162">
                  <c:v>-0.34042790133657808</c:v>
                </c:pt>
                <c:pt idx="163">
                  <c:v>-0.30631082170563489</c:v>
                </c:pt>
                <c:pt idx="164">
                  <c:v>-0.29173636195628255</c:v>
                </c:pt>
                <c:pt idx="165">
                  <c:v>-0.31586268647669552</c:v>
                </c:pt>
                <c:pt idx="166">
                  <c:v>-0.3435436127949863</c:v>
                </c:pt>
                <c:pt idx="167">
                  <c:v>-0.27891290069470503</c:v>
                </c:pt>
                <c:pt idx="168">
                  <c:v>-0.34544930520757261</c:v>
                </c:pt>
                <c:pt idx="169">
                  <c:v>-0.21511812579195441</c:v>
                </c:pt>
                <c:pt idx="170">
                  <c:v>-0.34621325878329723</c:v>
                </c:pt>
                <c:pt idx="171">
                  <c:v>-0.31636645604750158</c:v>
                </c:pt>
                <c:pt idx="172">
                  <c:v>-0.14874635584316173</c:v>
                </c:pt>
                <c:pt idx="173">
                  <c:v>-0.33530469945063901</c:v>
                </c:pt>
                <c:pt idx="174">
                  <c:v>-0.31083756671707657</c:v>
                </c:pt>
                <c:pt idx="175">
                  <c:v>-0.30078209924508614</c:v>
                </c:pt>
                <c:pt idx="176">
                  <c:v>-0.30404125269485238</c:v>
                </c:pt>
                <c:pt idx="177">
                  <c:v>-0.29644044506931388</c:v>
                </c:pt>
                <c:pt idx="178">
                  <c:v>-0.34965518588055788</c:v>
                </c:pt>
                <c:pt idx="179">
                  <c:v>-0.26610612765903535</c:v>
                </c:pt>
                <c:pt idx="180">
                  <c:v>-0.26494633712606502</c:v>
                </c:pt>
                <c:pt idx="181">
                  <c:v>-0.38274486976065969</c:v>
                </c:pt>
                <c:pt idx="182">
                  <c:v>-0.38259478995106205</c:v>
                </c:pt>
                <c:pt idx="183">
                  <c:v>-0.2819809752322015</c:v>
                </c:pt>
                <c:pt idx="184">
                  <c:v>-0.3413099209711018</c:v>
                </c:pt>
                <c:pt idx="185">
                  <c:v>-0.35197289165093903</c:v>
                </c:pt>
                <c:pt idx="186">
                  <c:v>-0.25092436314107336</c:v>
                </c:pt>
                <c:pt idx="187">
                  <c:v>-0.25224763462286859</c:v>
                </c:pt>
                <c:pt idx="188">
                  <c:v>-0.23065651964124667</c:v>
                </c:pt>
                <c:pt idx="189">
                  <c:v>-0.34502599743879381</c:v>
                </c:pt>
                <c:pt idx="190">
                  <c:v>-0.31843538733419374</c:v>
                </c:pt>
                <c:pt idx="191">
                  <c:v>-0.34612162370049032</c:v>
                </c:pt>
                <c:pt idx="192">
                  <c:v>-0.1245254747349768</c:v>
                </c:pt>
                <c:pt idx="193">
                  <c:v>-0.24278373033964673</c:v>
                </c:pt>
                <c:pt idx="194">
                  <c:v>-0.27677756628479006</c:v>
                </c:pt>
                <c:pt idx="195">
                  <c:v>-0.31696982928696388</c:v>
                </c:pt>
                <c:pt idx="196">
                  <c:v>-0.41294845856709961</c:v>
                </c:pt>
                <c:pt idx="197">
                  <c:v>-0.26832909554052881</c:v>
                </c:pt>
                <c:pt idx="198">
                  <c:v>-0.23082555237536653</c:v>
                </c:pt>
                <c:pt idx="199">
                  <c:v>-0.31533112241228367</c:v>
                </c:pt>
                <c:pt idx="200">
                  <c:v>-0.24123267404258597</c:v>
                </c:pt>
                <c:pt idx="201">
                  <c:v>-0.31215158227071038</c:v>
                </c:pt>
                <c:pt idx="202">
                  <c:v>-0.37522611497396191</c:v>
                </c:pt>
                <c:pt idx="203">
                  <c:v>-0.24572057742868317</c:v>
                </c:pt>
                <c:pt idx="204">
                  <c:v>-0.21741369279503781</c:v>
                </c:pt>
                <c:pt idx="205">
                  <c:v>-0.3218037290321209</c:v>
                </c:pt>
                <c:pt idx="206">
                  <c:v>-0.29957697926264604</c:v>
                </c:pt>
                <c:pt idx="207">
                  <c:v>-0.24989752869933179</c:v>
                </c:pt>
                <c:pt idx="208">
                  <c:v>-0.30540148685113533</c:v>
                </c:pt>
                <c:pt idx="209">
                  <c:v>-0.32667830472801224</c:v>
                </c:pt>
                <c:pt idx="210">
                  <c:v>-0.25267736762636084</c:v>
                </c:pt>
                <c:pt idx="211">
                  <c:v>-0.23483280425160225</c:v>
                </c:pt>
                <c:pt idx="212">
                  <c:v>-0.25128792553933305</c:v>
                </c:pt>
                <c:pt idx="213">
                  <c:v>-0.33512190547092524</c:v>
                </c:pt>
                <c:pt idx="214">
                  <c:v>-0.26894199391416684</c:v>
                </c:pt>
                <c:pt idx="215">
                  <c:v>-0.32204822072750533</c:v>
                </c:pt>
                <c:pt idx="216">
                  <c:v>-0.42579444762918439</c:v>
                </c:pt>
                <c:pt idx="217">
                  <c:v>-0.30277699280812481</c:v>
                </c:pt>
                <c:pt idx="218">
                  <c:v>-0.32360121151990145</c:v>
                </c:pt>
                <c:pt idx="219">
                  <c:v>-0.33034774580457255</c:v>
                </c:pt>
                <c:pt idx="220">
                  <c:v>-0.29461803176675111</c:v>
                </c:pt>
                <c:pt idx="221">
                  <c:v>-0.28779170581545432</c:v>
                </c:pt>
                <c:pt idx="222">
                  <c:v>-0.22977751107864167</c:v>
                </c:pt>
                <c:pt idx="223">
                  <c:v>-0.36809294362759681</c:v>
                </c:pt>
                <c:pt idx="224">
                  <c:v>-0.36739586626118992</c:v>
                </c:pt>
                <c:pt idx="225">
                  <c:v>-0.26634703726192777</c:v>
                </c:pt>
                <c:pt idx="226">
                  <c:v>-0.30097802895608938</c:v>
                </c:pt>
                <c:pt idx="227">
                  <c:v>-0.24017136250384588</c:v>
                </c:pt>
                <c:pt idx="228">
                  <c:v>-0.34662613004845588</c:v>
                </c:pt>
                <c:pt idx="229">
                  <c:v>-0.25230074134199382</c:v>
                </c:pt>
                <c:pt idx="230">
                  <c:v>-0.37406281780922895</c:v>
                </c:pt>
                <c:pt idx="231">
                  <c:v>-0.31654364237689298</c:v>
                </c:pt>
                <c:pt idx="232">
                  <c:v>-0.35101888650351132</c:v>
                </c:pt>
                <c:pt idx="233">
                  <c:v>-0.23239426434071075</c:v>
                </c:pt>
                <c:pt idx="234">
                  <c:v>-0.31097191783144318</c:v>
                </c:pt>
                <c:pt idx="235">
                  <c:v>-0.37621891637104965</c:v>
                </c:pt>
                <c:pt idx="236">
                  <c:v>-0.3751455271710073</c:v>
                </c:pt>
                <c:pt idx="237">
                  <c:v>-0.34772344656505039</c:v>
                </c:pt>
                <c:pt idx="238">
                  <c:v>-0.28067565472023809</c:v>
                </c:pt>
                <c:pt idx="239">
                  <c:v>-0.26671682713840111</c:v>
                </c:pt>
                <c:pt idx="240">
                  <c:v>-0.35704550832610221</c:v>
                </c:pt>
                <c:pt idx="241">
                  <c:v>-0.26040531981921228</c:v>
                </c:pt>
                <c:pt idx="242">
                  <c:v>-0.30679043495552383</c:v>
                </c:pt>
                <c:pt idx="243">
                  <c:v>-0.204673137224925</c:v>
                </c:pt>
                <c:pt idx="244">
                  <c:v>-0.23652960276331472</c:v>
                </c:pt>
                <c:pt idx="245">
                  <c:v>-0.39657447551620967</c:v>
                </c:pt>
                <c:pt idx="246">
                  <c:v>-0.17570379929590349</c:v>
                </c:pt>
                <c:pt idx="247">
                  <c:v>-0.29886026540860267</c:v>
                </c:pt>
                <c:pt idx="248">
                  <c:v>-0.33864371174319985</c:v>
                </c:pt>
                <c:pt idx="249">
                  <c:v>-0.29629992999663096</c:v>
                </c:pt>
                <c:pt idx="250">
                  <c:v>-0.39771446622642392</c:v>
                </c:pt>
                <c:pt idx="251">
                  <c:v>-0.14928229520940062</c:v>
                </c:pt>
                <c:pt idx="252">
                  <c:v>-0.25743586843818073</c:v>
                </c:pt>
                <c:pt idx="253">
                  <c:v>-0.35574351154752465</c:v>
                </c:pt>
                <c:pt idx="254">
                  <c:v>-0.24806708995181179</c:v>
                </c:pt>
                <c:pt idx="255">
                  <c:v>-0.26014781524424307</c:v>
                </c:pt>
                <c:pt idx="256">
                  <c:v>-0.24902959521210299</c:v>
                </c:pt>
                <c:pt idx="257">
                  <c:v>-0.23928955168881866</c:v>
                </c:pt>
                <c:pt idx="258">
                  <c:v>-0.42896536690295728</c:v>
                </c:pt>
                <c:pt idx="259">
                  <c:v>-0.43458079895570056</c:v>
                </c:pt>
                <c:pt idx="260">
                  <c:v>-0.34907550981592667</c:v>
                </c:pt>
                <c:pt idx="261">
                  <c:v>-0.30967479076982757</c:v>
                </c:pt>
                <c:pt idx="262">
                  <c:v>-0.23685660667440989</c:v>
                </c:pt>
                <c:pt idx="263">
                  <c:v>-0.32985355333538491</c:v>
                </c:pt>
                <c:pt idx="264">
                  <c:v>-0.29945739659644138</c:v>
                </c:pt>
                <c:pt idx="265">
                  <c:v>-0.2935934595277665</c:v>
                </c:pt>
                <c:pt idx="266">
                  <c:v>-0.2423631632044754</c:v>
                </c:pt>
                <c:pt idx="267">
                  <c:v>-0.31168345770401518</c:v>
                </c:pt>
                <c:pt idx="268">
                  <c:v>-0.34313331687443971</c:v>
                </c:pt>
                <c:pt idx="269">
                  <c:v>-0.43421154495527781</c:v>
                </c:pt>
                <c:pt idx="270">
                  <c:v>-0.38110021908194391</c:v>
                </c:pt>
                <c:pt idx="271">
                  <c:v>-0.32093058008031738</c:v>
                </c:pt>
                <c:pt idx="272">
                  <c:v>-0.31393964138651131</c:v>
                </c:pt>
                <c:pt idx="273">
                  <c:v>-0.26587942542317261</c:v>
                </c:pt>
                <c:pt idx="274">
                  <c:v>-0.23938319500726762</c:v>
                </c:pt>
                <c:pt idx="275">
                  <c:v>-0.24425704912881321</c:v>
                </c:pt>
                <c:pt idx="276">
                  <c:v>-0.2991397007957256</c:v>
                </c:pt>
                <c:pt idx="277">
                  <c:v>-0.2363953780656825</c:v>
                </c:pt>
                <c:pt idx="278">
                  <c:v>-0.35885257885308752</c:v>
                </c:pt>
                <c:pt idx="279">
                  <c:v>-0.25668615898937358</c:v>
                </c:pt>
                <c:pt idx="280">
                  <c:v>-0.37176634908320538</c:v>
                </c:pt>
                <c:pt idx="281">
                  <c:v>-0.2600641835278179</c:v>
                </c:pt>
                <c:pt idx="282">
                  <c:v>-0.35637085757363485</c:v>
                </c:pt>
                <c:pt idx="283">
                  <c:v>-0.31753972307069528</c:v>
                </c:pt>
                <c:pt idx="284">
                  <c:v>-0.27485077250445489</c:v>
                </c:pt>
                <c:pt idx="285">
                  <c:v>-0.33716583394989535</c:v>
                </c:pt>
                <c:pt idx="286">
                  <c:v>-0.26987543470689246</c:v>
                </c:pt>
                <c:pt idx="287">
                  <c:v>-0.24781909506316449</c:v>
                </c:pt>
                <c:pt idx="288">
                  <c:v>-0.28451380715248636</c:v>
                </c:pt>
                <c:pt idx="289">
                  <c:v>-0.38467221707140298</c:v>
                </c:pt>
                <c:pt idx="290">
                  <c:v>-0.24829041800177462</c:v>
                </c:pt>
                <c:pt idx="291">
                  <c:v>-0.29288359771288447</c:v>
                </c:pt>
                <c:pt idx="292">
                  <c:v>-0.36027516864899911</c:v>
                </c:pt>
                <c:pt idx="293">
                  <c:v>-0.37667689986233305</c:v>
                </c:pt>
                <c:pt idx="294">
                  <c:v>-0.32986991834293244</c:v>
                </c:pt>
                <c:pt idx="295">
                  <c:v>-0.28510553043371029</c:v>
                </c:pt>
                <c:pt idx="296">
                  <c:v>-0.28561192580145967</c:v>
                </c:pt>
                <c:pt idx="297">
                  <c:v>-0.34617841590210535</c:v>
                </c:pt>
                <c:pt idx="298">
                  <c:v>-0.35260315922572577</c:v>
                </c:pt>
                <c:pt idx="299">
                  <c:v>-0.32483636654569298</c:v>
                </c:pt>
                <c:pt idx="300">
                  <c:v>-0.35000157286424466</c:v>
                </c:pt>
                <c:pt idx="301">
                  <c:v>-0.30324659495135031</c:v>
                </c:pt>
                <c:pt idx="302">
                  <c:v>-0.3516431269707595</c:v>
                </c:pt>
                <c:pt idx="303">
                  <c:v>-0.35698848874328226</c:v>
                </c:pt>
                <c:pt idx="304">
                  <c:v>-0.35377191835787042</c:v>
                </c:pt>
                <c:pt idx="305">
                  <c:v>-0.32499005662165381</c:v>
                </c:pt>
                <c:pt idx="306">
                  <c:v>-0.28310579165643834</c:v>
                </c:pt>
                <c:pt idx="307">
                  <c:v>-0.35482835612675001</c:v>
                </c:pt>
                <c:pt idx="308">
                  <c:v>-0.34752069448943251</c:v>
                </c:pt>
                <c:pt idx="309">
                  <c:v>-0.2586986863959258</c:v>
                </c:pt>
                <c:pt idx="310">
                  <c:v>-0.34076333839784317</c:v>
                </c:pt>
                <c:pt idx="311">
                  <c:v>-0.29214882968155831</c:v>
                </c:pt>
                <c:pt idx="312">
                  <c:v>-0.16962173973950917</c:v>
                </c:pt>
                <c:pt idx="313">
                  <c:v>-0.28133059452931902</c:v>
                </c:pt>
                <c:pt idx="314">
                  <c:v>-0.32016382391293002</c:v>
                </c:pt>
                <c:pt idx="315">
                  <c:v>-0.4055861211795484</c:v>
                </c:pt>
                <c:pt idx="316">
                  <c:v>-0.29375188592128831</c:v>
                </c:pt>
                <c:pt idx="317">
                  <c:v>-0.34845600624250667</c:v>
                </c:pt>
                <c:pt idx="318">
                  <c:v>-0.30639384236548295</c:v>
                </c:pt>
                <c:pt idx="319">
                  <c:v>-0.30876870324782757</c:v>
                </c:pt>
                <c:pt idx="320">
                  <c:v>-0.22299984348734891</c:v>
                </c:pt>
                <c:pt idx="321">
                  <c:v>-0.27740525788143905</c:v>
                </c:pt>
                <c:pt idx="322">
                  <c:v>-0.35158843667325701</c:v>
                </c:pt>
                <c:pt idx="323">
                  <c:v>-0.32588701121563596</c:v>
                </c:pt>
                <c:pt idx="324">
                  <c:v>-0.32120138316697361</c:v>
                </c:pt>
                <c:pt idx="325">
                  <c:v>-0.28864948382591032</c:v>
                </c:pt>
                <c:pt idx="326">
                  <c:v>-0.46230277510790163</c:v>
                </c:pt>
                <c:pt idx="327">
                  <c:v>-0.34725336726205375</c:v>
                </c:pt>
                <c:pt idx="328">
                  <c:v>-0.19048385275357002</c:v>
                </c:pt>
                <c:pt idx="329">
                  <c:v>-0.33196957834176644</c:v>
                </c:pt>
                <c:pt idx="330">
                  <c:v>-0.21171344033126818</c:v>
                </c:pt>
                <c:pt idx="331">
                  <c:v>-0.16423727390997439</c:v>
                </c:pt>
                <c:pt idx="332">
                  <c:v>-0.2654873578169783</c:v>
                </c:pt>
                <c:pt idx="333">
                  <c:v>-0.36491645463027639</c:v>
                </c:pt>
                <c:pt idx="334">
                  <c:v>-0.52447464468801175</c:v>
                </c:pt>
                <c:pt idx="335">
                  <c:v>-0.30803061817954974</c:v>
                </c:pt>
                <c:pt idx="336">
                  <c:v>-0.28860852024311384</c:v>
                </c:pt>
                <c:pt idx="337">
                  <c:v>-0.33678872172528157</c:v>
                </c:pt>
                <c:pt idx="338">
                  <c:v>-0.32771927190163708</c:v>
                </c:pt>
                <c:pt idx="339">
                  <c:v>-0.27491177657944893</c:v>
                </c:pt>
                <c:pt idx="340">
                  <c:v>-0.33667581523593287</c:v>
                </c:pt>
                <c:pt idx="341">
                  <c:v>-0.25891137563341332</c:v>
                </c:pt>
                <c:pt idx="342">
                  <c:v>-0.34054618965827932</c:v>
                </c:pt>
                <c:pt idx="343">
                  <c:v>-0.21299492924037441</c:v>
                </c:pt>
                <c:pt idx="344">
                  <c:v>-0.30189268824065496</c:v>
                </c:pt>
                <c:pt idx="345">
                  <c:v>-0.22238503749820221</c:v>
                </c:pt>
                <c:pt idx="346">
                  <c:v>-0.34246299287761389</c:v>
                </c:pt>
                <c:pt idx="347">
                  <c:v>-0.26924584522885281</c:v>
                </c:pt>
                <c:pt idx="348">
                  <c:v>-0.36107649308462969</c:v>
                </c:pt>
                <c:pt idx="349">
                  <c:v>-0.27354965015148525</c:v>
                </c:pt>
                <c:pt idx="350">
                  <c:v>-0.23598555057636969</c:v>
                </c:pt>
                <c:pt idx="351">
                  <c:v>-0.31790707141665836</c:v>
                </c:pt>
                <c:pt idx="352">
                  <c:v>-0.37742240087363166</c:v>
                </c:pt>
                <c:pt idx="353">
                  <c:v>-0.26778541587233917</c:v>
                </c:pt>
                <c:pt idx="354">
                  <c:v>-0.38830600895658907</c:v>
                </c:pt>
                <c:pt idx="355">
                  <c:v>-0.26482447752953425</c:v>
                </c:pt>
                <c:pt idx="356">
                  <c:v>-0.28396575755221232</c:v>
                </c:pt>
                <c:pt idx="357">
                  <c:v>-0.20335780910784146</c:v>
                </c:pt>
                <c:pt idx="358">
                  <c:v>-0.2329067190907069</c:v>
                </c:pt>
                <c:pt idx="359">
                  <c:v>-0.27351038564026747</c:v>
                </c:pt>
                <c:pt idx="360">
                  <c:v>-0.22474356015564548</c:v>
                </c:pt>
                <c:pt idx="361">
                  <c:v>-0.25143227770851295</c:v>
                </c:pt>
                <c:pt idx="362">
                  <c:v>-0.19038762434627235</c:v>
                </c:pt>
                <c:pt idx="363">
                  <c:v>-0.41451133682141378</c:v>
                </c:pt>
                <c:pt idx="364">
                  <c:v>-0.37769197468780941</c:v>
                </c:pt>
                <c:pt idx="365">
                  <c:v>-0.32214196354230062</c:v>
                </c:pt>
                <c:pt idx="366">
                  <c:v>-0.32200452767209814</c:v>
                </c:pt>
                <c:pt idx="367">
                  <c:v>-0.28769866048135351</c:v>
                </c:pt>
                <c:pt idx="368">
                  <c:v>-0.32223383360946101</c:v>
                </c:pt>
                <c:pt idx="369">
                  <c:v>-0.30503934033566582</c:v>
                </c:pt>
                <c:pt idx="370">
                  <c:v>-0.19777715982796798</c:v>
                </c:pt>
                <c:pt idx="371">
                  <c:v>-0.28843762479387891</c:v>
                </c:pt>
                <c:pt idx="372">
                  <c:v>-0.14249574714641969</c:v>
                </c:pt>
                <c:pt idx="373">
                  <c:v>-0.31816646524078718</c:v>
                </c:pt>
                <c:pt idx="374">
                  <c:v>-0.30807790526656603</c:v>
                </c:pt>
                <c:pt idx="375">
                  <c:v>-0.40558828781964024</c:v>
                </c:pt>
                <c:pt idx="376">
                  <c:v>-0.26128158589189382</c:v>
                </c:pt>
                <c:pt idx="377">
                  <c:v>-0.24680132530470278</c:v>
                </c:pt>
                <c:pt idx="378">
                  <c:v>-0.27717055036841431</c:v>
                </c:pt>
                <c:pt idx="379">
                  <c:v>-0.31428115468724682</c:v>
                </c:pt>
                <c:pt idx="380">
                  <c:v>-0.29854984739547591</c:v>
                </c:pt>
                <c:pt idx="381">
                  <c:v>-0.31121759675898181</c:v>
                </c:pt>
                <c:pt idx="382">
                  <c:v>-0.36819280534406368</c:v>
                </c:pt>
                <c:pt idx="383">
                  <c:v>-0.31170351694409182</c:v>
                </c:pt>
                <c:pt idx="384">
                  <c:v>-0.32941639142830198</c:v>
                </c:pt>
                <c:pt idx="385">
                  <c:v>-0.33170791883533235</c:v>
                </c:pt>
                <c:pt idx="386">
                  <c:v>-0.21843975788355274</c:v>
                </c:pt>
                <c:pt idx="387">
                  <c:v>-0.36189457101565359</c:v>
                </c:pt>
                <c:pt idx="388">
                  <c:v>-0.22507082510567267</c:v>
                </c:pt>
                <c:pt idx="389">
                  <c:v>-0.31204146736096378</c:v>
                </c:pt>
                <c:pt idx="390">
                  <c:v>-0.25098884323005877</c:v>
                </c:pt>
                <c:pt idx="391">
                  <c:v>-0.35825318059905387</c:v>
                </c:pt>
                <c:pt idx="392">
                  <c:v>-0.26373545258166303</c:v>
                </c:pt>
                <c:pt idx="393">
                  <c:v>-0.33097427820315967</c:v>
                </c:pt>
                <c:pt idx="394">
                  <c:v>-0.32686491023701242</c:v>
                </c:pt>
                <c:pt idx="395">
                  <c:v>-0.32059463511247566</c:v>
                </c:pt>
                <c:pt idx="396">
                  <c:v>-0.38042911370417648</c:v>
                </c:pt>
                <c:pt idx="397">
                  <c:v>-0.32389791297741644</c:v>
                </c:pt>
                <c:pt idx="398">
                  <c:v>-0.29620212323712181</c:v>
                </c:pt>
                <c:pt idx="399">
                  <c:v>-0.35075238231768546</c:v>
                </c:pt>
                <c:pt idx="400">
                  <c:v>-0.37106199713972893</c:v>
                </c:pt>
                <c:pt idx="401">
                  <c:v>-0.28356798283681928</c:v>
                </c:pt>
                <c:pt idx="402">
                  <c:v>-0.2182462218802218</c:v>
                </c:pt>
                <c:pt idx="403">
                  <c:v>-0.2986253576762613</c:v>
                </c:pt>
                <c:pt idx="404">
                  <c:v>-0.30538820945924389</c:v>
                </c:pt>
                <c:pt idx="405">
                  <c:v>-0.30155041003685201</c:v>
                </c:pt>
                <c:pt idx="406">
                  <c:v>-0.35483915352215667</c:v>
                </c:pt>
                <c:pt idx="407">
                  <c:v>-0.27636245928245939</c:v>
                </c:pt>
                <c:pt idx="408">
                  <c:v>-0.24890593276692594</c:v>
                </c:pt>
                <c:pt idx="409">
                  <c:v>-0.29569133125313279</c:v>
                </c:pt>
                <c:pt idx="410">
                  <c:v>-0.29944753032566396</c:v>
                </c:pt>
                <c:pt idx="411">
                  <c:v>-0.27740473353675338</c:v>
                </c:pt>
                <c:pt idx="412">
                  <c:v>-0.25998200382053932</c:v>
                </c:pt>
                <c:pt idx="413">
                  <c:v>-0.25233039029516457</c:v>
                </c:pt>
                <c:pt idx="414">
                  <c:v>-0.37453200599703484</c:v>
                </c:pt>
                <c:pt idx="415">
                  <c:v>-0.23275820437780037</c:v>
                </c:pt>
                <c:pt idx="416">
                  <c:v>-0.34494824675400748</c:v>
                </c:pt>
                <c:pt idx="417">
                  <c:v>-0.34569344171937455</c:v>
                </c:pt>
                <c:pt idx="418">
                  <c:v>-0.23008661136767697</c:v>
                </c:pt>
                <c:pt idx="419">
                  <c:v>-0.28805928428293842</c:v>
                </c:pt>
                <c:pt idx="420">
                  <c:v>-0.27144167552545145</c:v>
                </c:pt>
                <c:pt idx="421">
                  <c:v>-0.35454396215353362</c:v>
                </c:pt>
                <c:pt idx="422">
                  <c:v>-0.28560105350681525</c:v>
                </c:pt>
                <c:pt idx="423">
                  <c:v>-0.30048491458390714</c:v>
                </c:pt>
                <c:pt idx="424">
                  <c:v>-0.1317232037683792</c:v>
                </c:pt>
                <c:pt idx="425">
                  <c:v>-0.30696943801451332</c:v>
                </c:pt>
                <c:pt idx="426">
                  <c:v>-0.31090030950547065</c:v>
                </c:pt>
                <c:pt idx="427">
                  <c:v>-0.32406438214966177</c:v>
                </c:pt>
                <c:pt idx="428">
                  <c:v>-0.34736275111995407</c:v>
                </c:pt>
                <c:pt idx="429">
                  <c:v>-0.27294051309082662</c:v>
                </c:pt>
                <c:pt idx="430">
                  <c:v>-0.33514576894219766</c:v>
                </c:pt>
                <c:pt idx="431">
                  <c:v>-0.36282568778810836</c:v>
                </c:pt>
                <c:pt idx="432">
                  <c:v>-0.34997830934772012</c:v>
                </c:pt>
                <c:pt idx="433">
                  <c:v>-0.33123499658435923</c:v>
                </c:pt>
                <c:pt idx="434">
                  <c:v>-0.25587841424533281</c:v>
                </c:pt>
                <c:pt idx="435">
                  <c:v>-0.43504974654431983</c:v>
                </c:pt>
                <c:pt idx="436">
                  <c:v>-0.31663292750725291</c:v>
                </c:pt>
                <c:pt idx="437">
                  <c:v>-0.30927914583977251</c:v>
                </c:pt>
                <c:pt idx="438">
                  <c:v>-0.27389210813433984</c:v>
                </c:pt>
                <c:pt idx="439">
                  <c:v>-0.38840373678580237</c:v>
                </c:pt>
                <c:pt idx="440">
                  <c:v>-0.34340403667702418</c:v>
                </c:pt>
                <c:pt idx="441">
                  <c:v>-0.27156928807534986</c:v>
                </c:pt>
                <c:pt idx="442">
                  <c:v>-0.35909017669441901</c:v>
                </c:pt>
                <c:pt idx="443">
                  <c:v>-0.26159843006458794</c:v>
                </c:pt>
                <c:pt idx="444">
                  <c:v>-0.21650027684699619</c:v>
                </c:pt>
                <c:pt idx="445">
                  <c:v>-0.23648180743689681</c:v>
                </c:pt>
                <c:pt idx="446">
                  <c:v>-0.29290816506859202</c:v>
                </c:pt>
                <c:pt idx="447">
                  <c:v>-0.29135777568885418</c:v>
                </c:pt>
                <c:pt idx="448">
                  <c:v>-0.2983908710146031</c:v>
                </c:pt>
                <c:pt idx="449">
                  <c:v>-0.31100526953600388</c:v>
                </c:pt>
                <c:pt idx="450">
                  <c:v>-0.21185242999177253</c:v>
                </c:pt>
                <c:pt idx="451">
                  <c:v>-0.26624683856215109</c:v>
                </c:pt>
                <c:pt idx="452">
                  <c:v>-0.36890956252036405</c:v>
                </c:pt>
                <c:pt idx="453">
                  <c:v>-0.40841719042579455</c:v>
                </c:pt>
                <c:pt idx="454">
                  <c:v>-0.2600944721751684</c:v>
                </c:pt>
                <c:pt idx="455">
                  <c:v>-0.25859104740011374</c:v>
                </c:pt>
                <c:pt idx="456">
                  <c:v>-0.29656779139532191</c:v>
                </c:pt>
                <c:pt idx="457">
                  <c:v>-0.27715414929315596</c:v>
                </c:pt>
                <c:pt idx="458">
                  <c:v>-0.28763753543655179</c:v>
                </c:pt>
                <c:pt idx="459">
                  <c:v>-0.23286945250773791</c:v>
                </c:pt>
                <c:pt idx="460">
                  <c:v>-0.37735826401560468</c:v>
                </c:pt>
                <c:pt idx="461">
                  <c:v>-0.31599795718545565</c:v>
                </c:pt>
                <c:pt idx="462">
                  <c:v>-0.34315614919186238</c:v>
                </c:pt>
                <c:pt idx="463">
                  <c:v>-0.17912387451667</c:v>
                </c:pt>
                <c:pt idx="464">
                  <c:v>-0.28836917783014387</c:v>
                </c:pt>
                <c:pt idx="465">
                  <c:v>-0.24794564745944736</c:v>
                </c:pt>
                <c:pt idx="466">
                  <c:v>-0.25192818535199574</c:v>
                </c:pt>
                <c:pt idx="467">
                  <c:v>-0.23667648380943232</c:v>
                </c:pt>
                <c:pt idx="468">
                  <c:v>-0.2497797183818514</c:v>
                </c:pt>
                <c:pt idx="469">
                  <c:v>-0.41065295497625198</c:v>
                </c:pt>
                <c:pt idx="470">
                  <c:v>-0.33209416623386573</c:v>
                </c:pt>
                <c:pt idx="471">
                  <c:v>-0.26248824590967362</c:v>
                </c:pt>
                <c:pt idx="472">
                  <c:v>-0.25015179570580837</c:v>
                </c:pt>
                <c:pt idx="473">
                  <c:v>-0.31177282905993314</c:v>
                </c:pt>
                <c:pt idx="474">
                  <c:v>-0.25362630812450432</c:v>
                </c:pt>
                <c:pt idx="475">
                  <c:v>-0.20332493406126456</c:v>
                </c:pt>
                <c:pt idx="476">
                  <c:v>-0.33845376283302864</c:v>
                </c:pt>
                <c:pt idx="477">
                  <c:v>-0.36374792455614369</c:v>
                </c:pt>
                <c:pt idx="478">
                  <c:v>-0.31954708077138655</c:v>
                </c:pt>
                <c:pt idx="479">
                  <c:v>-0.20546622544159468</c:v>
                </c:pt>
                <c:pt idx="480">
                  <c:v>-0.39045892953574157</c:v>
                </c:pt>
                <c:pt idx="481">
                  <c:v>-0.2544975459174198</c:v>
                </c:pt>
                <c:pt idx="482">
                  <c:v>-0.30902261513879353</c:v>
                </c:pt>
                <c:pt idx="483">
                  <c:v>-0.20878144749730707</c:v>
                </c:pt>
                <c:pt idx="484">
                  <c:v>-0.37136525960202782</c:v>
                </c:pt>
                <c:pt idx="485">
                  <c:v>-0.28942397627933936</c:v>
                </c:pt>
                <c:pt idx="486">
                  <c:v>-0.25853610672690175</c:v>
                </c:pt>
                <c:pt idx="487">
                  <c:v>-0.19248238432010825</c:v>
                </c:pt>
                <c:pt idx="488">
                  <c:v>-0.317404368248899</c:v>
                </c:pt>
                <c:pt idx="489">
                  <c:v>-0.34077461209361681</c:v>
                </c:pt>
                <c:pt idx="490">
                  <c:v>-0.28362980591993264</c:v>
                </c:pt>
                <c:pt idx="491">
                  <c:v>-0.22675348237663598</c:v>
                </c:pt>
                <c:pt idx="492">
                  <c:v>-0.35686387818304444</c:v>
                </c:pt>
                <c:pt idx="493">
                  <c:v>-0.32089911790278164</c:v>
                </c:pt>
                <c:pt idx="494">
                  <c:v>-0.44934018049662633</c:v>
                </c:pt>
                <c:pt idx="495">
                  <c:v>-0.31830268884966051</c:v>
                </c:pt>
                <c:pt idx="496">
                  <c:v>-0.33416878865723626</c:v>
                </c:pt>
                <c:pt idx="497">
                  <c:v>-0.2885112344050651</c:v>
                </c:pt>
                <c:pt idx="498">
                  <c:v>-0.29494113857957649</c:v>
                </c:pt>
                <c:pt idx="499">
                  <c:v>-0.28676680851633179</c:v>
                </c:pt>
              </c:numCache>
            </c:numRef>
          </c:xVal>
          <c:yVal>
            <c:numRef>
              <c:f>'HA-H-HA A'!$E$3:$E$502</c:f>
              <c:numCache>
                <c:formatCode>General</c:formatCode>
                <c:ptCount val="500"/>
                <c:pt idx="0">
                  <c:v>-0.16427095188219745</c:v>
                </c:pt>
                <c:pt idx="1">
                  <c:v>-0.16925384349469191</c:v>
                </c:pt>
                <c:pt idx="2">
                  <c:v>0.28570718754629093</c:v>
                </c:pt>
                <c:pt idx="3">
                  <c:v>-0.18670895862014103</c:v>
                </c:pt>
                <c:pt idx="4">
                  <c:v>-0.28153620486832526</c:v>
                </c:pt>
                <c:pt idx="5">
                  <c:v>-2.7649490946890801E-2</c:v>
                </c:pt>
                <c:pt idx="6">
                  <c:v>-0.21125952988525526</c:v>
                </c:pt>
                <c:pt idx="7">
                  <c:v>-0.20635262801857268</c:v>
                </c:pt>
                <c:pt idx="8">
                  <c:v>-0.38832606983059775</c:v>
                </c:pt>
                <c:pt idx="9">
                  <c:v>-0.29877787970204239</c:v>
                </c:pt>
                <c:pt idx="10">
                  <c:v>-0.30563125068655606</c:v>
                </c:pt>
                <c:pt idx="11">
                  <c:v>-0.27950949073391634</c:v>
                </c:pt>
                <c:pt idx="12">
                  <c:v>0.28535167753162682</c:v>
                </c:pt>
                <c:pt idx="13">
                  <c:v>-0.22572664188796607</c:v>
                </c:pt>
                <c:pt idx="14">
                  <c:v>-1.9924293707777981E-2</c:v>
                </c:pt>
                <c:pt idx="15">
                  <c:v>-0.21112402081563642</c:v>
                </c:pt>
                <c:pt idx="16">
                  <c:v>-0.22109998484019688</c:v>
                </c:pt>
                <c:pt idx="17">
                  <c:v>-2.9472122352213446E-2</c:v>
                </c:pt>
                <c:pt idx="18">
                  <c:v>-0.21488780353293552</c:v>
                </c:pt>
                <c:pt idx="19">
                  <c:v>-0.21227647046992704</c:v>
                </c:pt>
                <c:pt idx="20">
                  <c:v>-0.12694787466759291</c:v>
                </c:pt>
                <c:pt idx="21">
                  <c:v>-0.23034650484906141</c:v>
                </c:pt>
                <c:pt idx="22">
                  <c:v>-0.14090613227524657</c:v>
                </c:pt>
                <c:pt idx="23">
                  <c:v>-0.23018313810568916</c:v>
                </c:pt>
                <c:pt idx="24">
                  <c:v>-7.3752850545447904E-2</c:v>
                </c:pt>
                <c:pt idx="25">
                  <c:v>-0.26659630561622133</c:v>
                </c:pt>
                <c:pt idx="26">
                  <c:v>8.7999946041796256E-2</c:v>
                </c:pt>
                <c:pt idx="27">
                  <c:v>-0.1056631944876357</c:v>
                </c:pt>
                <c:pt idx="28">
                  <c:v>-0.20647023158368374</c:v>
                </c:pt>
                <c:pt idx="29">
                  <c:v>-0.15129275153957258</c:v>
                </c:pt>
                <c:pt idx="30">
                  <c:v>-1.6337533134325649E-2</c:v>
                </c:pt>
                <c:pt idx="31">
                  <c:v>-0.26871624765476798</c:v>
                </c:pt>
                <c:pt idx="32">
                  <c:v>-0.13922920145524076</c:v>
                </c:pt>
                <c:pt idx="33">
                  <c:v>-9.8178376453647728E-2</c:v>
                </c:pt>
                <c:pt idx="34">
                  <c:v>-0.30448724636845165</c:v>
                </c:pt>
                <c:pt idx="35">
                  <c:v>-0.21884294326724588</c:v>
                </c:pt>
                <c:pt idx="36">
                  <c:v>-0.38278262746736602</c:v>
                </c:pt>
                <c:pt idx="37">
                  <c:v>-0.29107809527440792</c:v>
                </c:pt>
                <c:pt idx="38">
                  <c:v>-0.1718105238032713</c:v>
                </c:pt>
                <c:pt idx="39">
                  <c:v>-0.28818269784635125</c:v>
                </c:pt>
                <c:pt idx="40">
                  <c:v>-0.25362009096055982</c:v>
                </c:pt>
                <c:pt idx="41">
                  <c:v>-0.15557354932378067</c:v>
                </c:pt>
                <c:pt idx="42">
                  <c:v>-0.14462956996268117</c:v>
                </c:pt>
                <c:pt idx="43">
                  <c:v>-4.2512433008069228E-2</c:v>
                </c:pt>
                <c:pt idx="44">
                  <c:v>-0.13756367552016271</c:v>
                </c:pt>
                <c:pt idx="45">
                  <c:v>-8.0545849962988539E-2</c:v>
                </c:pt>
                <c:pt idx="46">
                  <c:v>-0.25402520098763831</c:v>
                </c:pt>
                <c:pt idx="47">
                  <c:v>-0.20425000666748591</c:v>
                </c:pt>
                <c:pt idx="48">
                  <c:v>-0.33244403429776315</c:v>
                </c:pt>
                <c:pt idx="49">
                  <c:v>-2.5265506323789631E-2</c:v>
                </c:pt>
                <c:pt idx="50">
                  <c:v>-0.38356285331196927</c:v>
                </c:pt>
                <c:pt idx="51">
                  <c:v>-3.7250623429141011E-2</c:v>
                </c:pt>
                <c:pt idx="52">
                  <c:v>-5.510763221351243E-3</c:v>
                </c:pt>
                <c:pt idx="53">
                  <c:v>0.10815665772869663</c:v>
                </c:pt>
                <c:pt idx="54">
                  <c:v>0.11315820681130415</c:v>
                </c:pt>
                <c:pt idx="55">
                  <c:v>-0.16581634631595921</c:v>
                </c:pt>
                <c:pt idx="56">
                  <c:v>-0.15486218148910169</c:v>
                </c:pt>
                <c:pt idx="57">
                  <c:v>-0.2029605969630302</c:v>
                </c:pt>
                <c:pt idx="58">
                  <c:v>-0.11163081572488315</c:v>
                </c:pt>
                <c:pt idx="59">
                  <c:v>-3.277688295099826E-2</c:v>
                </c:pt>
                <c:pt idx="60">
                  <c:v>-2.3461114220687362E-2</c:v>
                </c:pt>
                <c:pt idx="61">
                  <c:v>-5.3544351790506386E-2</c:v>
                </c:pt>
                <c:pt idx="62">
                  <c:v>-0.31749069973174288</c:v>
                </c:pt>
                <c:pt idx="63">
                  <c:v>-0.35396413298587337</c:v>
                </c:pt>
                <c:pt idx="64">
                  <c:v>-0.16746549992203502</c:v>
                </c:pt>
                <c:pt idx="65">
                  <c:v>-0.31083108313284963</c:v>
                </c:pt>
                <c:pt idx="66">
                  <c:v>-0.18159338807828801</c:v>
                </c:pt>
                <c:pt idx="67">
                  <c:v>-0.16327124254056741</c:v>
                </c:pt>
                <c:pt idx="68">
                  <c:v>-0.18013216429199891</c:v>
                </c:pt>
                <c:pt idx="69">
                  <c:v>-1.6072440654391867E-2</c:v>
                </c:pt>
                <c:pt idx="70">
                  <c:v>-1.4685234879434432E-2</c:v>
                </c:pt>
                <c:pt idx="71">
                  <c:v>-0.10607913335794825</c:v>
                </c:pt>
                <c:pt idx="72">
                  <c:v>-0.13015083742241521</c:v>
                </c:pt>
                <c:pt idx="73">
                  <c:v>0.13976015460687671</c:v>
                </c:pt>
                <c:pt idx="74">
                  <c:v>-0.2255653593440359</c:v>
                </c:pt>
                <c:pt idx="75">
                  <c:v>-0.12593406246399791</c:v>
                </c:pt>
                <c:pt idx="76">
                  <c:v>1.324428818620344E-2</c:v>
                </c:pt>
                <c:pt idx="77">
                  <c:v>-0.11824562570699178</c:v>
                </c:pt>
                <c:pt idx="78">
                  <c:v>-0.27309865658613436</c:v>
                </c:pt>
                <c:pt idx="79">
                  <c:v>-4.8799526173082836E-2</c:v>
                </c:pt>
                <c:pt idx="80">
                  <c:v>-5.9922050236567832E-2</c:v>
                </c:pt>
                <c:pt idx="81">
                  <c:v>-0.20678381247365277</c:v>
                </c:pt>
                <c:pt idx="82">
                  <c:v>-0.25572981424501956</c:v>
                </c:pt>
                <c:pt idx="83">
                  <c:v>-5.1817262432785324E-2</c:v>
                </c:pt>
                <c:pt idx="84">
                  <c:v>-2.0267693768507136E-2</c:v>
                </c:pt>
                <c:pt idx="85">
                  <c:v>-0.29145156237290687</c:v>
                </c:pt>
                <c:pt idx="86">
                  <c:v>-8.9971642667266455E-2</c:v>
                </c:pt>
                <c:pt idx="87">
                  <c:v>-4.0936231458651863E-2</c:v>
                </c:pt>
                <c:pt idx="88">
                  <c:v>-0.20562635229720391</c:v>
                </c:pt>
                <c:pt idx="89">
                  <c:v>-0.15021709518046888</c:v>
                </c:pt>
                <c:pt idx="90">
                  <c:v>-0.15590767545050671</c:v>
                </c:pt>
                <c:pt idx="91">
                  <c:v>-4.3136599630937564E-2</c:v>
                </c:pt>
                <c:pt idx="92">
                  <c:v>-0.11911588452378029</c:v>
                </c:pt>
                <c:pt idx="93">
                  <c:v>-8.3972630504774715E-2</c:v>
                </c:pt>
                <c:pt idx="94">
                  <c:v>-0.20493591299182529</c:v>
                </c:pt>
                <c:pt idx="95">
                  <c:v>-0.23439971407952664</c:v>
                </c:pt>
                <c:pt idx="96">
                  <c:v>-0.22965791162911317</c:v>
                </c:pt>
                <c:pt idx="97">
                  <c:v>-0.10211908740005926</c:v>
                </c:pt>
                <c:pt idx="98">
                  <c:v>0.12127268693021673</c:v>
                </c:pt>
                <c:pt idx="99">
                  <c:v>-0.38422613900779717</c:v>
                </c:pt>
                <c:pt idx="100">
                  <c:v>-4.5729683481511574E-2</c:v>
                </c:pt>
                <c:pt idx="101">
                  <c:v>-0.35418130731239456</c:v>
                </c:pt>
                <c:pt idx="102">
                  <c:v>-0.14846586717344026</c:v>
                </c:pt>
                <c:pt idx="103">
                  <c:v>-4.3666475963785874E-2</c:v>
                </c:pt>
                <c:pt idx="104">
                  <c:v>-8.4780570447152703E-3</c:v>
                </c:pt>
                <c:pt idx="105">
                  <c:v>-0.40329038633435782</c:v>
                </c:pt>
                <c:pt idx="106">
                  <c:v>-0.29165308056106726</c:v>
                </c:pt>
                <c:pt idx="107">
                  <c:v>-0.16508895873919271</c:v>
                </c:pt>
                <c:pt idx="108">
                  <c:v>-0.33724778868039085</c:v>
                </c:pt>
                <c:pt idx="109">
                  <c:v>2.9579517622474157E-3</c:v>
                </c:pt>
                <c:pt idx="110">
                  <c:v>0.23384259878053298</c:v>
                </c:pt>
                <c:pt idx="111">
                  <c:v>4.0573458689824315E-4</c:v>
                </c:pt>
                <c:pt idx="112">
                  <c:v>-5.6477637969858434E-2</c:v>
                </c:pt>
                <c:pt idx="113">
                  <c:v>-0.34461158036353312</c:v>
                </c:pt>
                <c:pt idx="114">
                  <c:v>7.9618157680184043E-2</c:v>
                </c:pt>
                <c:pt idx="115">
                  <c:v>-0.27859138427163621</c:v>
                </c:pt>
                <c:pt idx="116">
                  <c:v>-0.36838544927284445</c:v>
                </c:pt>
                <c:pt idx="117">
                  <c:v>0.17642982106330071</c:v>
                </c:pt>
                <c:pt idx="118">
                  <c:v>-0.30868268252373837</c:v>
                </c:pt>
                <c:pt idx="119">
                  <c:v>-0.19366720289088876</c:v>
                </c:pt>
                <c:pt idx="120">
                  <c:v>-0.23864524659619785</c:v>
                </c:pt>
                <c:pt idx="121">
                  <c:v>-0.14771419555961704</c:v>
                </c:pt>
                <c:pt idx="122">
                  <c:v>-0.38765538394995458</c:v>
                </c:pt>
                <c:pt idx="123">
                  <c:v>-0.18138108589899679</c:v>
                </c:pt>
                <c:pt idx="124">
                  <c:v>-9.4252047919324025E-2</c:v>
                </c:pt>
                <c:pt idx="125">
                  <c:v>-0.1330744362479519</c:v>
                </c:pt>
                <c:pt idx="126">
                  <c:v>-0.26359272048729326</c:v>
                </c:pt>
                <c:pt idx="127">
                  <c:v>-0.17491790549207362</c:v>
                </c:pt>
                <c:pt idx="128">
                  <c:v>-0.21319342502221991</c:v>
                </c:pt>
                <c:pt idx="129">
                  <c:v>8.6159358171724459E-3</c:v>
                </c:pt>
                <c:pt idx="130">
                  <c:v>-0.22093638494607973</c:v>
                </c:pt>
                <c:pt idx="131">
                  <c:v>-0.11733456813510525</c:v>
                </c:pt>
                <c:pt idx="132">
                  <c:v>-0.34371850550253646</c:v>
                </c:pt>
                <c:pt idx="133">
                  <c:v>-0.1815653018761052</c:v>
                </c:pt>
                <c:pt idx="134">
                  <c:v>-0.38075065457939972</c:v>
                </c:pt>
                <c:pt idx="135">
                  <c:v>-0.31951750987639732</c:v>
                </c:pt>
                <c:pt idx="136">
                  <c:v>-0.15409349967039548</c:v>
                </c:pt>
                <c:pt idx="137">
                  <c:v>-0.1649718301475834</c:v>
                </c:pt>
                <c:pt idx="138">
                  <c:v>-0.22516429053793374</c:v>
                </c:pt>
                <c:pt idx="139">
                  <c:v>-0.27160417826775757</c:v>
                </c:pt>
                <c:pt idx="140">
                  <c:v>-9.8954624983277589E-2</c:v>
                </c:pt>
                <c:pt idx="141">
                  <c:v>-0.11128330174300292</c:v>
                </c:pt>
                <c:pt idx="142">
                  <c:v>-0.24453567301126136</c:v>
                </c:pt>
                <c:pt idx="143">
                  <c:v>-0.20415864279440121</c:v>
                </c:pt>
                <c:pt idx="144">
                  <c:v>-0.32102065962604287</c:v>
                </c:pt>
                <c:pt idx="145">
                  <c:v>-7.5737909522727034E-2</c:v>
                </c:pt>
                <c:pt idx="146">
                  <c:v>1.18263003411921E-2</c:v>
                </c:pt>
                <c:pt idx="147">
                  <c:v>-0.17043234095447318</c:v>
                </c:pt>
                <c:pt idx="148">
                  <c:v>3.9852530341064535E-2</c:v>
                </c:pt>
                <c:pt idx="149">
                  <c:v>-0.29993211618908538</c:v>
                </c:pt>
                <c:pt idx="150">
                  <c:v>-0.15664202136285346</c:v>
                </c:pt>
                <c:pt idx="151">
                  <c:v>-7.92173717015041E-2</c:v>
                </c:pt>
                <c:pt idx="152">
                  <c:v>-0.15496212028952641</c:v>
                </c:pt>
                <c:pt idx="153">
                  <c:v>-1.9610118028035767E-2</c:v>
                </c:pt>
                <c:pt idx="154">
                  <c:v>-3.4407317241210413E-2</c:v>
                </c:pt>
                <c:pt idx="155">
                  <c:v>-0.12173042451149969</c:v>
                </c:pt>
                <c:pt idx="156">
                  <c:v>-0.30141503554839671</c:v>
                </c:pt>
                <c:pt idx="157">
                  <c:v>-5.8992285139773934E-2</c:v>
                </c:pt>
                <c:pt idx="158">
                  <c:v>-8.0032235162605506E-2</c:v>
                </c:pt>
                <c:pt idx="159">
                  <c:v>-0.21033081120081457</c:v>
                </c:pt>
                <c:pt idx="160">
                  <c:v>-6.8369650471766311E-2</c:v>
                </c:pt>
                <c:pt idx="161">
                  <c:v>-0.11049478267017222</c:v>
                </c:pt>
                <c:pt idx="162">
                  <c:v>-0.29710589185802838</c:v>
                </c:pt>
                <c:pt idx="163">
                  <c:v>-0.18675617072748382</c:v>
                </c:pt>
                <c:pt idx="164">
                  <c:v>-0.11440466222090442</c:v>
                </c:pt>
                <c:pt idx="165">
                  <c:v>-0.25106919078283685</c:v>
                </c:pt>
                <c:pt idx="166">
                  <c:v>-0.14626350568191721</c:v>
                </c:pt>
                <c:pt idx="167">
                  <c:v>-0.39718701130314227</c:v>
                </c:pt>
                <c:pt idx="168">
                  <c:v>-0.20310278738875218</c:v>
                </c:pt>
                <c:pt idx="169">
                  <c:v>-0.19106414834965557</c:v>
                </c:pt>
                <c:pt idx="170">
                  <c:v>-0.19343872919081009</c:v>
                </c:pt>
                <c:pt idx="171">
                  <c:v>-0.33740587470428846</c:v>
                </c:pt>
                <c:pt idx="172">
                  <c:v>-0.36953970435091837</c:v>
                </c:pt>
                <c:pt idx="173">
                  <c:v>-8.5477413344161493E-2</c:v>
                </c:pt>
                <c:pt idx="174">
                  <c:v>-0.29482421972459827</c:v>
                </c:pt>
                <c:pt idx="175">
                  <c:v>-0.25681360443960888</c:v>
                </c:pt>
                <c:pt idx="176">
                  <c:v>-0.26558316498357182</c:v>
                </c:pt>
                <c:pt idx="177">
                  <c:v>-0.22420541340619432</c:v>
                </c:pt>
                <c:pt idx="178">
                  <c:v>-3.4327604383302013E-2</c:v>
                </c:pt>
                <c:pt idx="179">
                  <c:v>-0.16035861941437105</c:v>
                </c:pt>
                <c:pt idx="180">
                  <c:v>-0.17115923151239323</c:v>
                </c:pt>
                <c:pt idx="181">
                  <c:v>-6.4000639862736769E-2</c:v>
                </c:pt>
                <c:pt idx="182">
                  <c:v>-3.5869552827133805E-2</c:v>
                </c:pt>
                <c:pt idx="183">
                  <c:v>-9.7184176921620888E-2</c:v>
                </c:pt>
                <c:pt idx="184">
                  <c:v>-0.22268429396474487</c:v>
                </c:pt>
                <c:pt idx="185">
                  <c:v>-6.3401330674530437E-2</c:v>
                </c:pt>
                <c:pt idx="186">
                  <c:v>-0.2990356554081906</c:v>
                </c:pt>
                <c:pt idx="187">
                  <c:v>-0.19240895944953271</c:v>
                </c:pt>
                <c:pt idx="188">
                  <c:v>-0.32562601309907968</c:v>
                </c:pt>
                <c:pt idx="189">
                  <c:v>6.5460668076112024E-3</c:v>
                </c:pt>
                <c:pt idx="190">
                  <c:v>-0.1450258070527024</c:v>
                </c:pt>
                <c:pt idx="191">
                  <c:v>-0.21147055794801617</c:v>
                </c:pt>
                <c:pt idx="192">
                  <c:v>-0.37566663686901364</c:v>
                </c:pt>
                <c:pt idx="193">
                  <c:v>-0.22438165757798234</c:v>
                </c:pt>
                <c:pt idx="194">
                  <c:v>-0.2498562889585782</c:v>
                </c:pt>
                <c:pt idx="195">
                  <c:v>-0.21559513676619704</c:v>
                </c:pt>
                <c:pt idx="196">
                  <c:v>-1.4243076448873261E-3</c:v>
                </c:pt>
                <c:pt idx="197">
                  <c:v>-0.16948815002551501</c:v>
                </c:pt>
                <c:pt idx="198">
                  <c:v>-0.24827512625096504</c:v>
                </c:pt>
                <c:pt idx="199">
                  <c:v>-0.31520117245044682</c:v>
                </c:pt>
                <c:pt idx="200">
                  <c:v>-0.20754202898207624</c:v>
                </c:pt>
                <c:pt idx="201">
                  <c:v>-3.633078186388914E-2</c:v>
                </c:pt>
                <c:pt idx="202">
                  <c:v>-0.12912811176324868</c:v>
                </c:pt>
                <c:pt idx="203">
                  <c:v>-0.25481960159973188</c:v>
                </c:pt>
                <c:pt idx="204">
                  <c:v>-0.49211898126714859</c:v>
                </c:pt>
                <c:pt idx="205">
                  <c:v>-0.15864585753514993</c:v>
                </c:pt>
                <c:pt idx="206">
                  <c:v>-0.19660915987448491</c:v>
                </c:pt>
                <c:pt idx="207">
                  <c:v>-0.17177283753011571</c:v>
                </c:pt>
                <c:pt idx="208">
                  <c:v>-9.2676615326878722E-2</c:v>
                </c:pt>
                <c:pt idx="209">
                  <c:v>-0.15743731717440274</c:v>
                </c:pt>
                <c:pt idx="210">
                  <c:v>-9.0228734197459706E-2</c:v>
                </c:pt>
                <c:pt idx="211">
                  <c:v>-0.6159677349931586</c:v>
                </c:pt>
                <c:pt idx="212">
                  <c:v>-0.49004451448895536</c:v>
                </c:pt>
                <c:pt idx="213">
                  <c:v>-0.14475157477941178</c:v>
                </c:pt>
                <c:pt idx="214">
                  <c:v>-0.27646876273385718</c:v>
                </c:pt>
                <c:pt idx="215">
                  <c:v>-0.22658853693146341</c:v>
                </c:pt>
                <c:pt idx="216">
                  <c:v>7.5343105880189942E-2</c:v>
                </c:pt>
                <c:pt idx="217">
                  <c:v>-0.12224965532592602</c:v>
                </c:pt>
                <c:pt idx="218">
                  <c:v>-0.19345660486051436</c:v>
                </c:pt>
                <c:pt idx="219">
                  <c:v>-0.1508426746276782</c:v>
                </c:pt>
                <c:pt idx="220">
                  <c:v>-0.24397456602177672</c:v>
                </c:pt>
                <c:pt idx="221">
                  <c:v>-0.17533172172079631</c:v>
                </c:pt>
                <c:pt idx="222">
                  <c:v>-0.4114784910978751</c:v>
                </c:pt>
                <c:pt idx="223">
                  <c:v>-4.5025092094603036E-2</c:v>
                </c:pt>
                <c:pt idx="224">
                  <c:v>-6.3856497114367833E-2</c:v>
                </c:pt>
                <c:pt idx="225">
                  <c:v>-0.16328748088373932</c:v>
                </c:pt>
                <c:pt idx="226">
                  <c:v>-7.6001040727464155E-3</c:v>
                </c:pt>
                <c:pt idx="227">
                  <c:v>-0.23789487823683295</c:v>
                </c:pt>
                <c:pt idx="228">
                  <c:v>-9.3257113498649749E-2</c:v>
                </c:pt>
                <c:pt idx="229">
                  <c:v>-0.31980349561112231</c:v>
                </c:pt>
                <c:pt idx="230">
                  <c:v>-3.4051834855794244E-2</c:v>
                </c:pt>
                <c:pt idx="231">
                  <c:v>-0.20541951449630483</c:v>
                </c:pt>
                <c:pt idx="232">
                  <c:v>-0.13621608879214547</c:v>
                </c:pt>
                <c:pt idx="233">
                  <c:v>-0.37178044118717607</c:v>
                </c:pt>
                <c:pt idx="234">
                  <c:v>-0.14278591963476689</c:v>
                </c:pt>
                <c:pt idx="235">
                  <c:v>-6.1186849295505358E-2</c:v>
                </c:pt>
                <c:pt idx="236">
                  <c:v>0.14241568211550026</c:v>
                </c:pt>
                <c:pt idx="237">
                  <c:v>-8.2359231231432989E-2</c:v>
                </c:pt>
                <c:pt idx="238">
                  <c:v>-7.4948195572826337E-2</c:v>
                </c:pt>
                <c:pt idx="239">
                  <c:v>-0.29549964604392293</c:v>
                </c:pt>
                <c:pt idx="240">
                  <c:v>-0.29081156745144404</c:v>
                </c:pt>
                <c:pt idx="241">
                  <c:v>-0.41641244706199987</c:v>
                </c:pt>
                <c:pt idx="242">
                  <c:v>-0.28093501874215343</c:v>
                </c:pt>
                <c:pt idx="243">
                  <c:v>-0.25280175259402871</c:v>
                </c:pt>
                <c:pt idx="244">
                  <c:v>-0.35641014794457354</c:v>
                </c:pt>
                <c:pt idx="245">
                  <c:v>-0.10078507640972628</c:v>
                </c:pt>
                <c:pt idx="246">
                  <c:v>-0.50244830838789101</c:v>
                </c:pt>
                <c:pt idx="247">
                  <c:v>-0.21237650422048687</c:v>
                </c:pt>
                <c:pt idx="248">
                  <c:v>-0.15083595641612643</c:v>
                </c:pt>
                <c:pt idx="249">
                  <c:v>-0.27904444524649541</c:v>
                </c:pt>
                <c:pt idx="250">
                  <c:v>-7.3525145794184774E-2</c:v>
                </c:pt>
                <c:pt idx="251">
                  <c:v>-0.36789836500418088</c:v>
                </c:pt>
                <c:pt idx="252">
                  <c:v>-0.174381583045111</c:v>
                </c:pt>
                <c:pt idx="253">
                  <c:v>-0.18859460279978649</c:v>
                </c:pt>
                <c:pt idx="254">
                  <c:v>-0.12507229733274927</c:v>
                </c:pt>
                <c:pt idx="255">
                  <c:v>-4.7366540498266434E-2</c:v>
                </c:pt>
                <c:pt idx="256">
                  <c:v>-0.30113479187434666</c:v>
                </c:pt>
                <c:pt idx="257">
                  <c:v>-0.33326136543595297</c:v>
                </c:pt>
                <c:pt idx="258">
                  <c:v>-7.3177983701803784E-2</c:v>
                </c:pt>
                <c:pt idx="259">
                  <c:v>9.2604715945843546E-2</c:v>
                </c:pt>
                <c:pt idx="260">
                  <c:v>-1.0941518646988476E-2</c:v>
                </c:pt>
                <c:pt idx="261">
                  <c:v>-0.17281313784407723</c:v>
                </c:pt>
                <c:pt idx="262">
                  <c:v>-0.26809352168519479</c:v>
                </c:pt>
                <c:pt idx="263">
                  <c:v>-0.19093783955319124</c:v>
                </c:pt>
                <c:pt idx="264">
                  <c:v>-8.4731809112487524E-2</c:v>
                </c:pt>
                <c:pt idx="265">
                  <c:v>-0.28389583273045382</c:v>
                </c:pt>
                <c:pt idx="266">
                  <c:v>-0.36849481308526233</c:v>
                </c:pt>
                <c:pt idx="267">
                  <c:v>-0.18470777388947718</c:v>
                </c:pt>
                <c:pt idx="268">
                  <c:v>-4.5550394211785784E-2</c:v>
                </c:pt>
                <c:pt idx="269">
                  <c:v>7.2190677401688358E-2</c:v>
                </c:pt>
                <c:pt idx="270">
                  <c:v>1.0089340170747634E-2</c:v>
                </c:pt>
                <c:pt idx="271">
                  <c:v>-0.16377621875644741</c:v>
                </c:pt>
                <c:pt idx="272">
                  <c:v>-5.7896832983311164E-2</c:v>
                </c:pt>
                <c:pt idx="273">
                  <c:v>-3.56707326277165E-2</c:v>
                </c:pt>
                <c:pt idx="274">
                  <c:v>-0.37283376531159446</c:v>
                </c:pt>
                <c:pt idx="275">
                  <c:v>-0.18710613156940958</c:v>
                </c:pt>
                <c:pt idx="276">
                  <c:v>-0.34029655420847776</c:v>
                </c:pt>
                <c:pt idx="277">
                  <c:v>-0.19335701810578165</c:v>
                </c:pt>
                <c:pt idx="278">
                  <c:v>5.433740094539543E-2</c:v>
                </c:pt>
                <c:pt idx="279">
                  <c:v>-0.28919692313279338</c:v>
                </c:pt>
                <c:pt idx="280">
                  <c:v>5.0078293232589804E-2</c:v>
                </c:pt>
                <c:pt idx="281">
                  <c:v>-0.25936824638917488</c:v>
                </c:pt>
                <c:pt idx="282">
                  <c:v>-4.8224464876738746E-3</c:v>
                </c:pt>
                <c:pt idx="283">
                  <c:v>5.047693553994234E-4</c:v>
                </c:pt>
                <c:pt idx="284">
                  <c:v>-8.39520773023682E-2</c:v>
                </c:pt>
                <c:pt idx="285">
                  <c:v>-7.2721783431705919E-2</c:v>
                </c:pt>
                <c:pt idx="286">
                  <c:v>-0.22902633139958134</c:v>
                </c:pt>
                <c:pt idx="287">
                  <c:v>-0.34963835704005231</c:v>
                </c:pt>
                <c:pt idx="288">
                  <c:v>-8.0666079046015526E-2</c:v>
                </c:pt>
                <c:pt idx="289">
                  <c:v>-0.1064452490643857</c:v>
                </c:pt>
                <c:pt idx="290">
                  <c:v>-0.28777893714755215</c:v>
                </c:pt>
                <c:pt idx="291">
                  <c:v>-0.24577944996140738</c:v>
                </c:pt>
                <c:pt idx="292">
                  <c:v>-1.0093423795216501E-2</c:v>
                </c:pt>
                <c:pt idx="293">
                  <c:v>-6.707198853249402E-2</c:v>
                </c:pt>
                <c:pt idx="294">
                  <c:v>9.3673476824227206E-2</c:v>
                </c:pt>
                <c:pt idx="295">
                  <c:v>-7.1234201035701522E-2</c:v>
                </c:pt>
                <c:pt idx="296">
                  <c:v>-0.20618114253685041</c:v>
                </c:pt>
                <c:pt idx="297">
                  <c:v>8.5314946828915425E-2</c:v>
                </c:pt>
                <c:pt idx="298">
                  <c:v>-6.9332421918200118E-2</c:v>
                </c:pt>
                <c:pt idx="299">
                  <c:v>-0.12754909943899131</c:v>
                </c:pt>
                <c:pt idx="300">
                  <c:v>-0.11380676767915202</c:v>
                </c:pt>
                <c:pt idx="301">
                  <c:v>-0.15753579970467776</c:v>
                </c:pt>
                <c:pt idx="302">
                  <c:v>-8.2734259474020966E-2</c:v>
                </c:pt>
                <c:pt idx="303">
                  <c:v>3.0464352338835765E-2</c:v>
                </c:pt>
                <c:pt idx="304">
                  <c:v>-5.1528708949016434E-2</c:v>
                </c:pt>
                <c:pt idx="305">
                  <c:v>-0.16249954893394092</c:v>
                </c:pt>
                <c:pt idx="306">
                  <c:v>-0.28268814622391081</c:v>
                </c:pt>
                <c:pt idx="307">
                  <c:v>-0.10357653586321504</c:v>
                </c:pt>
                <c:pt idx="308">
                  <c:v>0.13933911613562194</c:v>
                </c:pt>
                <c:pt idx="309">
                  <c:v>-0.22576799052723051</c:v>
                </c:pt>
                <c:pt idx="310">
                  <c:v>-0.12785126049940904</c:v>
                </c:pt>
                <c:pt idx="311">
                  <c:v>-5.8857393534098502E-2</c:v>
                </c:pt>
                <c:pt idx="312">
                  <c:v>-0.28220429058309071</c:v>
                </c:pt>
                <c:pt idx="313">
                  <c:v>-0.15979521906973063</c:v>
                </c:pt>
                <c:pt idx="314">
                  <c:v>-0.23776059466795124</c:v>
                </c:pt>
                <c:pt idx="315">
                  <c:v>4.990546138060592E-2</c:v>
                </c:pt>
                <c:pt idx="316">
                  <c:v>-7.0081768044425924E-2</c:v>
                </c:pt>
                <c:pt idx="317">
                  <c:v>-0.21746490423817541</c:v>
                </c:pt>
                <c:pt idx="318">
                  <c:v>-6.6165403222265495E-2</c:v>
                </c:pt>
                <c:pt idx="319">
                  <c:v>-7.8780669574642484E-2</c:v>
                </c:pt>
                <c:pt idx="320">
                  <c:v>-0.32961063520705669</c:v>
                </c:pt>
                <c:pt idx="321">
                  <c:v>-0.34311268107103948</c:v>
                </c:pt>
                <c:pt idx="322">
                  <c:v>-0.1299081659491132</c:v>
                </c:pt>
                <c:pt idx="323">
                  <c:v>-0.13494654557129415</c:v>
                </c:pt>
                <c:pt idx="324">
                  <c:v>4.6518337616268196E-2</c:v>
                </c:pt>
                <c:pt idx="325">
                  <c:v>2.5843470257046256E-2</c:v>
                </c:pt>
                <c:pt idx="326">
                  <c:v>-9.492290887760324E-2</c:v>
                </c:pt>
                <c:pt idx="327">
                  <c:v>2.9073069249287542E-2</c:v>
                </c:pt>
                <c:pt idx="328">
                  <c:v>-0.46580025369259132</c:v>
                </c:pt>
                <c:pt idx="329">
                  <c:v>-9.3401739828699495E-2</c:v>
                </c:pt>
                <c:pt idx="330">
                  <c:v>-0.32540868724553529</c:v>
                </c:pt>
                <c:pt idx="331">
                  <c:v>-0.44447480795592637</c:v>
                </c:pt>
                <c:pt idx="332">
                  <c:v>-0.26902594573950689</c:v>
                </c:pt>
                <c:pt idx="333">
                  <c:v>-0.13451594752569487</c:v>
                </c:pt>
                <c:pt idx="334">
                  <c:v>0.1594296128324367</c:v>
                </c:pt>
                <c:pt idx="335">
                  <c:v>-9.1066368748260185E-2</c:v>
                </c:pt>
                <c:pt idx="336">
                  <c:v>-6.0977314677631539E-2</c:v>
                </c:pt>
                <c:pt idx="337">
                  <c:v>-0.30790131791567776</c:v>
                </c:pt>
                <c:pt idx="338">
                  <c:v>-0.28808762789938752</c:v>
                </c:pt>
                <c:pt idx="339">
                  <c:v>-0.18866028870126353</c:v>
                </c:pt>
                <c:pt idx="340">
                  <c:v>-7.0839685125448845E-2</c:v>
                </c:pt>
                <c:pt idx="341">
                  <c:v>-0.17336561385905472</c:v>
                </c:pt>
                <c:pt idx="342">
                  <c:v>-0.24014842481441656</c:v>
                </c:pt>
                <c:pt idx="343">
                  <c:v>-0.32763818944909867</c:v>
                </c:pt>
                <c:pt idx="344">
                  <c:v>-8.8480932273873047E-2</c:v>
                </c:pt>
                <c:pt idx="345">
                  <c:v>-0.32816773902040314</c:v>
                </c:pt>
                <c:pt idx="346">
                  <c:v>-4.2264903511486512E-2</c:v>
                </c:pt>
                <c:pt idx="347">
                  <c:v>-0.36201246071900772</c:v>
                </c:pt>
                <c:pt idx="348">
                  <c:v>-2.6304037524815742E-2</c:v>
                </c:pt>
                <c:pt idx="349">
                  <c:v>-0.13527589650797683</c:v>
                </c:pt>
                <c:pt idx="350">
                  <c:v>4.9300602468497004E-2</c:v>
                </c:pt>
                <c:pt idx="351">
                  <c:v>-0.34523073327665132</c:v>
                </c:pt>
                <c:pt idx="352">
                  <c:v>1.4885978733115233E-3</c:v>
                </c:pt>
                <c:pt idx="353">
                  <c:v>-0.15081375059631213</c:v>
                </c:pt>
                <c:pt idx="354">
                  <c:v>-8.4533340063499593E-2</c:v>
                </c:pt>
                <c:pt idx="355">
                  <c:v>-0.10313520612190236</c:v>
                </c:pt>
                <c:pt idx="356">
                  <c:v>-0.30992158109861573</c:v>
                </c:pt>
                <c:pt idx="357">
                  <c:v>-0.30648172585482569</c:v>
                </c:pt>
                <c:pt idx="358">
                  <c:v>-0.30649057272963093</c:v>
                </c:pt>
                <c:pt idx="359">
                  <c:v>-0.21993787652142055</c:v>
                </c:pt>
                <c:pt idx="360">
                  <c:v>-0.21461111529162571</c:v>
                </c:pt>
                <c:pt idx="361">
                  <c:v>-0.30324290905378148</c:v>
                </c:pt>
                <c:pt idx="362">
                  <c:v>-0.38519507682141468</c:v>
                </c:pt>
                <c:pt idx="363">
                  <c:v>-0.24039280395269699</c:v>
                </c:pt>
                <c:pt idx="364">
                  <c:v>-0.11174432194245673</c:v>
                </c:pt>
                <c:pt idx="365">
                  <c:v>-7.7218131001554807E-2</c:v>
                </c:pt>
                <c:pt idx="366">
                  <c:v>-5.4120558642000438E-3</c:v>
                </c:pt>
                <c:pt idx="367">
                  <c:v>-7.1730204937465347E-2</c:v>
                </c:pt>
                <c:pt idx="368">
                  <c:v>-0.23335495268695283</c:v>
                </c:pt>
                <c:pt idx="369">
                  <c:v>-8.3919759898496205E-2</c:v>
                </c:pt>
                <c:pt idx="370">
                  <c:v>-0.22718573848517692</c:v>
                </c:pt>
                <c:pt idx="371">
                  <c:v>-0.10324692341607213</c:v>
                </c:pt>
                <c:pt idx="372">
                  <c:v>-0.35586778977590428</c:v>
                </c:pt>
                <c:pt idx="373">
                  <c:v>-0.19474692953943795</c:v>
                </c:pt>
                <c:pt idx="374">
                  <c:v>2.5313010237332345E-2</c:v>
                </c:pt>
                <c:pt idx="375">
                  <c:v>-0.20118058942568087</c:v>
                </c:pt>
                <c:pt idx="376">
                  <c:v>-0.2548158730063993</c:v>
                </c:pt>
                <c:pt idx="377">
                  <c:v>-0.28122179484616933</c:v>
                </c:pt>
                <c:pt idx="378">
                  <c:v>6.3706303688362137E-2</c:v>
                </c:pt>
                <c:pt idx="379">
                  <c:v>-4.6379375323250656E-2</c:v>
                </c:pt>
                <c:pt idx="380">
                  <c:v>-0.31409470167369097</c:v>
                </c:pt>
                <c:pt idx="381">
                  <c:v>-9.4295615472202568E-2</c:v>
                </c:pt>
                <c:pt idx="382">
                  <c:v>1.9083193805902812E-3</c:v>
                </c:pt>
                <c:pt idx="383">
                  <c:v>-0.29223029490578134</c:v>
                </c:pt>
                <c:pt idx="384">
                  <c:v>-0.20458270970428669</c:v>
                </c:pt>
                <c:pt idx="385">
                  <c:v>-5.3230898472952275E-3</c:v>
                </c:pt>
                <c:pt idx="386">
                  <c:v>-0.22625839771601899</c:v>
                </c:pt>
                <c:pt idx="387">
                  <c:v>-9.7741229115106881E-2</c:v>
                </c:pt>
                <c:pt idx="388">
                  <c:v>-0.42608267625553625</c:v>
                </c:pt>
                <c:pt idx="389">
                  <c:v>-6.5028921338814813E-2</c:v>
                </c:pt>
                <c:pt idx="390">
                  <c:v>-0.16246926329582839</c:v>
                </c:pt>
                <c:pt idx="391">
                  <c:v>0.10924453283245629</c:v>
                </c:pt>
                <c:pt idx="392">
                  <c:v>-0.26995817968844366</c:v>
                </c:pt>
                <c:pt idx="393">
                  <c:v>-0.23904838730977629</c:v>
                </c:pt>
                <c:pt idx="394">
                  <c:v>-0.11482837849238355</c:v>
                </c:pt>
                <c:pt idx="395">
                  <c:v>-0.22279575298334023</c:v>
                </c:pt>
                <c:pt idx="396">
                  <c:v>-0.12255921898639242</c:v>
                </c:pt>
                <c:pt idx="397">
                  <c:v>-0.26737503534421575</c:v>
                </c:pt>
                <c:pt idx="398">
                  <c:v>-0.17375370752826441</c:v>
                </c:pt>
                <c:pt idx="399">
                  <c:v>-0.16470504917558099</c:v>
                </c:pt>
                <c:pt idx="400">
                  <c:v>9.2585090333075909E-3</c:v>
                </c:pt>
                <c:pt idx="401">
                  <c:v>-0.13891844254298563</c:v>
                </c:pt>
                <c:pt idx="402">
                  <c:v>-0.55263359621264918</c:v>
                </c:pt>
                <c:pt idx="403">
                  <c:v>-8.4448676057803013E-2</c:v>
                </c:pt>
                <c:pt idx="404">
                  <c:v>-0.18464866120955817</c:v>
                </c:pt>
                <c:pt idx="405">
                  <c:v>-7.6898851863178283E-2</c:v>
                </c:pt>
                <c:pt idx="406">
                  <c:v>-5.3028502600136779E-2</c:v>
                </c:pt>
                <c:pt idx="407">
                  <c:v>4.4583572278942725E-3</c:v>
                </c:pt>
                <c:pt idx="408">
                  <c:v>-0.12822837291418368</c:v>
                </c:pt>
                <c:pt idx="409">
                  <c:v>1.4789552766113677E-2</c:v>
                </c:pt>
                <c:pt idx="410">
                  <c:v>-0.31497977361642887</c:v>
                </c:pt>
                <c:pt idx="411">
                  <c:v>-0.17082321408309681</c:v>
                </c:pt>
                <c:pt idx="412">
                  <c:v>-0.26082964598594743</c:v>
                </c:pt>
                <c:pt idx="413">
                  <c:v>-0.26373318925012579</c:v>
                </c:pt>
                <c:pt idx="414">
                  <c:v>0.12265559533729364</c:v>
                </c:pt>
                <c:pt idx="415">
                  <c:v>-0.17960849511603308</c:v>
                </c:pt>
                <c:pt idx="416">
                  <c:v>-6.1542150894624337E-2</c:v>
                </c:pt>
                <c:pt idx="417">
                  <c:v>-1.1493530697345232E-2</c:v>
                </c:pt>
                <c:pt idx="418">
                  <c:v>-0.13498637057980001</c:v>
                </c:pt>
                <c:pt idx="419">
                  <c:v>-0.36655602082848332</c:v>
                </c:pt>
                <c:pt idx="420">
                  <c:v>-0.10941821642906455</c:v>
                </c:pt>
                <c:pt idx="421">
                  <c:v>-0.21243921948435146</c:v>
                </c:pt>
                <c:pt idx="422">
                  <c:v>-5.1684829470890765E-2</c:v>
                </c:pt>
                <c:pt idx="423">
                  <c:v>-0.21524066734698571</c:v>
                </c:pt>
                <c:pt idx="424">
                  <c:v>-0.32159175488797032</c:v>
                </c:pt>
                <c:pt idx="425">
                  <c:v>-0.22445056258108192</c:v>
                </c:pt>
                <c:pt idx="426">
                  <c:v>-0.27148537703947861</c:v>
                </c:pt>
                <c:pt idx="427">
                  <c:v>-0.27015199733323331</c:v>
                </c:pt>
                <c:pt idx="428">
                  <c:v>-5.3354393529817822E-2</c:v>
                </c:pt>
                <c:pt idx="429">
                  <c:v>-0.23524371940796249</c:v>
                </c:pt>
                <c:pt idx="430">
                  <c:v>-0.11905044920984845</c:v>
                </c:pt>
                <c:pt idx="431">
                  <c:v>-1.0514749097813901E-2</c:v>
                </c:pt>
                <c:pt idx="432">
                  <c:v>-0.13020650106938236</c:v>
                </c:pt>
                <c:pt idx="433">
                  <c:v>-0.23805621426786341</c:v>
                </c:pt>
                <c:pt idx="434">
                  <c:v>-0.40329646243343525</c:v>
                </c:pt>
                <c:pt idx="435">
                  <c:v>1.0859774618326486E-3</c:v>
                </c:pt>
                <c:pt idx="436">
                  <c:v>-0.18023684671897144</c:v>
                </c:pt>
                <c:pt idx="437">
                  <c:v>-0.22559064358233002</c:v>
                </c:pt>
                <c:pt idx="438">
                  <c:v>-0.17331878069167644</c:v>
                </c:pt>
                <c:pt idx="439">
                  <c:v>0.10234269939237804</c:v>
                </c:pt>
                <c:pt idx="440">
                  <c:v>-0.25513570288267035</c:v>
                </c:pt>
                <c:pt idx="441">
                  <c:v>-0.17870160410097941</c:v>
                </c:pt>
                <c:pt idx="442">
                  <c:v>2.3249286286131043E-2</c:v>
                </c:pt>
                <c:pt idx="443">
                  <c:v>-0.31606702187883273</c:v>
                </c:pt>
                <c:pt idx="444">
                  <c:v>-0.17356014778211051</c:v>
                </c:pt>
                <c:pt idx="445">
                  <c:v>-0.21817064976893238</c:v>
                </c:pt>
                <c:pt idx="446">
                  <c:v>-0.18819529264883844</c:v>
                </c:pt>
                <c:pt idx="447">
                  <c:v>-0.21792688910767574</c:v>
                </c:pt>
                <c:pt idx="448">
                  <c:v>-0.21420461245149186</c:v>
                </c:pt>
                <c:pt idx="449">
                  <c:v>-0.25158382920633354</c:v>
                </c:pt>
                <c:pt idx="450">
                  <c:v>-0.29791861134162451</c:v>
                </c:pt>
                <c:pt idx="451">
                  <c:v>-0.24790284732267331</c:v>
                </c:pt>
                <c:pt idx="452">
                  <c:v>6.9055965187007394E-3</c:v>
                </c:pt>
                <c:pt idx="453">
                  <c:v>-0.1977405591200877</c:v>
                </c:pt>
                <c:pt idx="454">
                  <c:v>-0.30444713331847834</c:v>
                </c:pt>
                <c:pt idx="455">
                  <c:v>-0.20096947291236142</c:v>
                </c:pt>
                <c:pt idx="456">
                  <c:v>-0.16204557089118821</c:v>
                </c:pt>
                <c:pt idx="457">
                  <c:v>-0.36250770907243252</c:v>
                </c:pt>
                <c:pt idx="458">
                  <c:v>-0.11904909892901205</c:v>
                </c:pt>
                <c:pt idx="459">
                  <c:v>-0.26442869514123796</c:v>
                </c:pt>
                <c:pt idx="460">
                  <c:v>-1.5255905783152501E-3</c:v>
                </c:pt>
                <c:pt idx="461">
                  <c:v>-0.29124033473061051</c:v>
                </c:pt>
                <c:pt idx="462">
                  <c:v>-6.4948070263764757E-3</c:v>
                </c:pt>
                <c:pt idx="463">
                  <c:v>-0.53085794431008493</c:v>
                </c:pt>
                <c:pt idx="464">
                  <c:v>-0.15371489871910282</c:v>
                </c:pt>
                <c:pt idx="465">
                  <c:v>-0.36682118362047161</c:v>
                </c:pt>
                <c:pt idx="466">
                  <c:v>-0.26927158731819156</c:v>
                </c:pt>
                <c:pt idx="467">
                  <c:v>-0.25733308811361999</c:v>
                </c:pt>
                <c:pt idx="468">
                  <c:v>-0.25526852328265454</c:v>
                </c:pt>
                <c:pt idx="469">
                  <c:v>-1.374021832371794E-2</c:v>
                </c:pt>
                <c:pt idx="470">
                  <c:v>-0.16668848441117304</c:v>
                </c:pt>
                <c:pt idx="471">
                  <c:v>-0.26027374866785602</c:v>
                </c:pt>
                <c:pt idx="472">
                  <c:v>-0.37521350335144743</c:v>
                </c:pt>
                <c:pt idx="473">
                  <c:v>-0.18233036558154081</c:v>
                </c:pt>
                <c:pt idx="474">
                  <c:v>-0.18769588711787663</c:v>
                </c:pt>
                <c:pt idx="475">
                  <c:v>-0.39086407275125568</c:v>
                </c:pt>
                <c:pt idx="476">
                  <c:v>-6.8136023859401026E-2</c:v>
                </c:pt>
                <c:pt idx="477">
                  <c:v>-3.142617153925148E-2</c:v>
                </c:pt>
                <c:pt idx="478">
                  <c:v>-0.2738878074581173</c:v>
                </c:pt>
                <c:pt idx="479">
                  <c:v>-0.42227004756054232</c:v>
                </c:pt>
                <c:pt idx="480">
                  <c:v>-0.11533882384746234</c:v>
                </c:pt>
                <c:pt idx="481">
                  <c:v>-0.10113636789903631</c:v>
                </c:pt>
                <c:pt idx="482">
                  <c:v>-0.12670592311186846</c:v>
                </c:pt>
                <c:pt idx="483">
                  <c:v>-0.37830942525104555</c:v>
                </c:pt>
                <c:pt idx="484">
                  <c:v>-7.7538019071954623E-3</c:v>
                </c:pt>
                <c:pt idx="485">
                  <c:v>-0.16800133884268692</c:v>
                </c:pt>
                <c:pt idx="486">
                  <c:v>-0.14918314748218209</c:v>
                </c:pt>
                <c:pt idx="487">
                  <c:v>-0.57475764197004753</c:v>
                </c:pt>
                <c:pt idx="488">
                  <c:v>-5.0900565115183483E-2</c:v>
                </c:pt>
                <c:pt idx="489">
                  <c:v>5.9200182373222547E-2</c:v>
                </c:pt>
                <c:pt idx="490">
                  <c:v>-0.14068049489085721</c:v>
                </c:pt>
                <c:pt idx="491">
                  <c:v>-0.41073211680847072</c:v>
                </c:pt>
                <c:pt idx="492">
                  <c:v>-0.15080410835850078</c:v>
                </c:pt>
                <c:pt idx="493">
                  <c:v>2.0097460915543042E-2</c:v>
                </c:pt>
                <c:pt idx="494">
                  <c:v>7.3748340314142902E-2</c:v>
                </c:pt>
                <c:pt idx="495">
                  <c:v>-0.37559750053640151</c:v>
                </c:pt>
                <c:pt idx="496">
                  <c:v>-0.14864945321362671</c:v>
                </c:pt>
                <c:pt idx="497">
                  <c:v>-0.10459987706117817</c:v>
                </c:pt>
                <c:pt idx="498">
                  <c:v>-0.12463502093885284</c:v>
                </c:pt>
                <c:pt idx="499">
                  <c:v>-0.3737282966222889</c:v>
                </c:pt>
              </c:numCache>
            </c:numRef>
          </c:yVal>
        </c:ser>
        <c:ser>
          <c:idx val="2"/>
          <c:order val="2"/>
          <c:tx>
            <c:v>40% G</c:v>
          </c:tx>
          <c:spPr>
            <a:ln w="28575">
              <a:noFill/>
            </a:ln>
          </c:spPr>
          <c:xVal>
            <c:numRef>
              <c:f>'HA-H-HA A'!$G$3:$G$502</c:f>
              <c:numCache>
                <c:formatCode>General</c:formatCode>
                <c:ptCount val="500"/>
                <c:pt idx="0">
                  <c:v>-0.34130167167863407</c:v>
                </c:pt>
                <c:pt idx="1">
                  <c:v>-0.32670140066211595</c:v>
                </c:pt>
                <c:pt idx="2">
                  <c:v>-0.39688695801129664</c:v>
                </c:pt>
                <c:pt idx="3">
                  <c:v>-0.36769031210783082</c:v>
                </c:pt>
                <c:pt idx="4">
                  <c:v>-0.26780849773235937</c:v>
                </c:pt>
                <c:pt idx="5">
                  <c:v>-0.28634516876839816</c:v>
                </c:pt>
                <c:pt idx="6">
                  <c:v>-0.36340538637091796</c:v>
                </c:pt>
                <c:pt idx="7">
                  <c:v>-0.31355035048461488</c:v>
                </c:pt>
                <c:pt idx="8">
                  <c:v>-0.33725324368909981</c:v>
                </c:pt>
                <c:pt idx="9">
                  <c:v>-0.30695513748321751</c:v>
                </c:pt>
                <c:pt idx="10">
                  <c:v>-0.32484765375142338</c:v>
                </c:pt>
                <c:pt idx="11">
                  <c:v>-0.32937533267965019</c:v>
                </c:pt>
                <c:pt idx="12">
                  <c:v>-0.32311960398274303</c:v>
                </c:pt>
                <c:pt idx="13">
                  <c:v>-0.298133140865048</c:v>
                </c:pt>
                <c:pt idx="14">
                  <c:v>-0.4027972036252413</c:v>
                </c:pt>
                <c:pt idx="15">
                  <c:v>-0.42205104776462032</c:v>
                </c:pt>
                <c:pt idx="16">
                  <c:v>-0.27446531492031928</c:v>
                </c:pt>
                <c:pt idx="17">
                  <c:v>-0.25279797810642929</c:v>
                </c:pt>
                <c:pt idx="18">
                  <c:v>-0.28924747795126082</c:v>
                </c:pt>
                <c:pt idx="19">
                  <c:v>-0.34953222797931588</c:v>
                </c:pt>
                <c:pt idx="20">
                  <c:v>-0.36682222327081659</c:v>
                </c:pt>
                <c:pt idx="21">
                  <c:v>-0.38957667241047639</c:v>
                </c:pt>
                <c:pt idx="22">
                  <c:v>-0.32232377246160276</c:v>
                </c:pt>
                <c:pt idx="23">
                  <c:v>-0.22491416652835391</c:v>
                </c:pt>
                <c:pt idx="24">
                  <c:v>-0.27890189728563197</c:v>
                </c:pt>
                <c:pt idx="25">
                  <c:v>-0.29398072600532182</c:v>
                </c:pt>
                <c:pt idx="26">
                  <c:v>-0.33824005754385389</c:v>
                </c:pt>
                <c:pt idx="27">
                  <c:v>-0.26821858050074882</c:v>
                </c:pt>
                <c:pt idx="28">
                  <c:v>-0.21213909812341294</c:v>
                </c:pt>
                <c:pt idx="29">
                  <c:v>-0.31702737841215001</c:v>
                </c:pt>
                <c:pt idx="30">
                  <c:v>-0.27851582398560487</c:v>
                </c:pt>
                <c:pt idx="31">
                  <c:v>-0.35432010405265718</c:v>
                </c:pt>
                <c:pt idx="32">
                  <c:v>-0.43608995942772188</c:v>
                </c:pt>
                <c:pt idx="33">
                  <c:v>-0.40327379662334562</c:v>
                </c:pt>
                <c:pt idx="34">
                  <c:v>-0.25729632623162879</c:v>
                </c:pt>
                <c:pt idx="35">
                  <c:v>-0.28240734931232347</c:v>
                </c:pt>
                <c:pt idx="36">
                  <c:v>-0.32662061217924976</c:v>
                </c:pt>
                <c:pt idx="37">
                  <c:v>-0.30017086847989893</c:v>
                </c:pt>
                <c:pt idx="38">
                  <c:v>-0.29109507233413145</c:v>
                </c:pt>
                <c:pt idx="39">
                  <c:v>-0.39680437256991491</c:v>
                </c:pt>
                <c:pt idx="40">
                  <c:v>-0.24233545101497309</c:v>
                </c:pt>
                <c:pt idx="41">
                  <c:v>-0.40213922592469431</c:v>
                </c:pt>
                <c:pt idx="42">
                  <c:v>-0.30355814501114908</c:v>
                </c:pt>
                <c:pt idx="43">
                  <c:v>-0.35319313680595071</c:v>
                </c:pt>
                <c:pt idx="44">
                  <c:v>-0.3484154616652354</c:v>
                </c:pt>
                <c:pt idx="45">
                  <c:v>-0.29707290069456216</c:v>
                </c:pt>
                <c:pt idx="46">
                  <c:v>-0.36029410158633429</c:v>
                </c:pt>
                <c:pt idx="47">
                  <c:v>-0.36353594989913157</c:v>
                </c:pt>
                <c:pt idx="48">
                  <c:v>-0.39619181670605585</c:v>
                </c:pt>
                <c:pt idx="49">
                  <c:v>-0.26923712987616599</c:v>
                </c:pt>
                <c:pt idx="50">
                  <c:v>-0.25677874693849007</c:v>
                </c:pt>
                <c:pt idx="51">
                  <c:v>-0.3558107862449767</c:v>
                </c:pt>
                <c:pt idx="52">
                  <c:v>-0.33840438955318958</c:v>
                </c:pt>
                <c:pt idx="53">
                  <c:v>-0.35093465641263266</c:v>
                </c:pt>
                <c:pt idx="54">
                  <c:v>-0.26779614057710244</c:v>
                </c:pt>
                <c:pt idx="55">
                  <c:v>-0.40075256496061434</c:v>
                </c:pt>
                <c:pt idx="56">
                  <c:v>-0.2194575770360562</c:v>
                </c:pt>
                <c:pt idx="57">
                  <c:v>-0.32264262678131589</c:v>
                </c:pt>
                <c:pt idx="58">
                  <c:v>-0.29684328916913738</c:v>
                </c:pt>
                <c:pt idx="59">
                  <c:v>-0.28239814571245564</c:v>
                </c:pt>
                <c:pt idx="60">
                  <c:v>-0.18858603122496381</c:v>
                </c:pt>
                <c:pt idx="61">
                  <c:v>-0.37138366000411577</c:v>
                </c:pt>
                <c:pt idx="62">
                  <c:v>-0.2779602605735203</c:v>
                </c:pt>
                <c:pt idx="63">
                  <c:v>-0.34015893999285857</c:v>
                </c:pt>
                <c:pt idx="64">
                  <c:v>-0.35654918283273696</c:v>
                </c:pt>
                <c:pt idx="65">
                  <c:v>-0.33820552866970388</c:v>
                </c:pt>
                <c:pt idx="66">
                  <c:v>-0.27052032321724823</c:v>
                </c:pt>
                <c:pt idx="67">
                  <c:v>-0.32789475579961563</c:v>
                </c:pt>
                <c:pt idx="68">
                  <c:v>-0.25532273578631431</c:v>
                </c:pt>
                <c:pt idx="69">
                  <c:v>-0.21364698731403062</c:v>
                </c:pt>
                <c:pt idx="70">
                  <c:v>-0.31104705444408925</c:v>
                </c:pt>
                <c:pt idx="71">
                  <c:v>-0.29135856175435343</c:v>
                </c:pt>
                <c:pt idx="72">
                  <c:v>-0.38312134292074351</c:v>
                </c:pt>
                <c:pt idx="73">
                  <c:v>-0.28720400226025838</c:v>
                </c:pt>
                <c:pt idx="74">
                  <c:v>-0.40316910081037205</c:v>
                </c:pt>
                <c:pt idx="75">
                  <c:v>-0.34334752819680581</c:v>
                </c:pt>
                <c:pt idx="76">
                  <c:v>-0.35827498964577587</c:v>
                </c:pt>
                <c:pt idx="77">
                  <c:v>-0.25836806974376175</c:v>
                </c:pt>
                <c:pt idx="78">
                  <c:v>-0.33988068184936748</c:v>
                </c:pt>
                <c:pt idx="79">
                  <c:v>-0.38136382553010945</c:v>
                </c:pt>
                <c:pt idx="80">
                  <c:v>-0.24077640123888355</c:v>
                </c:pt>
                <c:pt idx="81">
                  <c:v>-0.35168278346019538</c:v>
                </c:pt>
                <c:pt idx="82">
                  <c:v>-0.27132504139618852</c:v>
                </c:pt>
                <c:pt idx="83">
                  <c:v>-0.34828831798339838</c:v>
                </c:pt>
                <c:pt idx="84">
                  <c:v>-0.40436342586221757</c:v>
                </c:pt>
                <c:pt idx="85">
                  <c:v>-0.36948625757279313</c:v>
                </c:pt>
                <c:pt idx="86">
                  <c:v>-0.36048453260285129</c:v>
                </c:pt>
                <c:pt idx="87">
                  <c:v>-0.341596000770928</c:v>
                </c:pt>
                <c:pt idx="88">
                  <c:v>-0.2752250949939703</c:v>
                </c:pt>
                <c:pt idx="89">
                  <c:v>-0.31760941475433746</c:v>
                </c:pt>
                <c:pt idx="90">
                  <c:v>-0.36379434759631274</c:v>
                </c:pt>
                <c:pt idx="91">
                  <c:v>-0.25025180771315869</c:v>
                </c:pt>
                <c:pt idx="92">
                  <c:v>-0.32979648284876556</c:v>
                </c:pt>
                <c:pt idx="93">
                  <c:v>-0.35516908854148826</c:v>
                </c:pt>
                <c:pt idx="94">
                  <c:v>-0.32105833652501631</c:v>
                </c:pt>
                <c:pt idx="95">
                  <c:v>-0.2411630188637103</c:v>
                </c:pt>
                <c:pt idx="96">
                  <c:v>-0.35811072825059831</c:v>
                </c:pt>
                <c:pt idx="97">
                  <c:v>-0.32601366229205969</c:v>
                </c:pt>
                <c:pt idx="98">
                  <c:v>-0.27229362674100993</c:v>
                </c:pt>
                <c:pt idx="99">
                  <c:v>-0.27355645078838309</c:v>
                </c:pt>
                <c:pt idx="100">
                  <c:v>-0.31759666631185407</c:v>
                </c:pt>
                <c:pt idx="101">
                  <c:v>-0.23223816877764164</c:v>
                </c:pt>
                <c:pt idx="102">
                  <c:v>-0.34287180216417673</c:v>
                </c:pt>
                <c:pt idx="103">
                  <c:v>-0.24847235447262414</c:v>
                </c:pt>
                <c:pt idx="104">
                  <c:v>-0.35741265983383047</c:v>
                </c:pt>
                <c:pt idx="105">
                  <c:v>-0.31024032969618603</c:v>
                </c:pt>
                <c:pt idx="106">
                  <c:v>-0.37245512207500031</c:v>
                </c:pt>
                <c:pt idx="107">
                  <c:v>-0.24329665246914628</c:v>
                </c:pt>
                <c:pt idx="108">
                  <c:v>-0.28355850612093858</c:v>
                </c:pt>
                <c:pt idx="109">
                  <c:v>-0.30811048046796935</c:v>
                </c:pt>
                <c:pt idx="110">
                  <c:v>-0.26923694223758449</c:v>
                </c:pt>
                <c:pt idx="111">
                  <c:v>-0.19908018786566134</c:v>
                </c:pt>
                <c:pt idx="112">
                  <c:v>-0.27644886890876447</c:v>
                </c:pt>
                <c:pt idx="113">
                  <c:v>-0.31472029327191975</c:v>
                </c:pt>
                <c:pt idx="114">
                  <c:v>-0.43075287830040593</c:v>
                </c:pt>
                <c:pt idx="115">
                  <c:v>-0.26907405319133709</c:v>
                </c:pt>
                <c:pt idx="116">
                  <c:v>-0.25228188714800831</c:v>
                </c:pt>
                <c:pt idx="117">
                  <c:v>-0.35167869257659468</c:v>
                </c:pt>
                <c:pt idx="118">
                  <c:v>-0.3934439769761604</c:v>
                </c:pt>
                <c:pt idx="119">
                  <c:v>-0.35794164940826184</c:v>
                </c:pt>
                <c:pt idx="120">
                  <c:v>-0.28833489998572814</c:v>
                </c:pt>
                <c:pt idx="121">
                  <c:v>-0.30460064777642132</c:v>
                </c:pt>
                <c:pt idx="122">
                  <c:v>-0.40370873021265175</c:v>
                </c:pt>
                <c:pt idx="123">
                  <c:v>-0.29536493855198442</c:v>
                </c:pt>
                <c:pt idx="124">
                  <c:v>-0.17949661558739827</c:v>
                </c:pt>
                <c:pt idx="125">
                  <c:v>-0.30155825065756431</c:v>
                </c:pt>
                <c:pt idx="126">
                  <c:v>-0.34221042540773045</c:v>
                </c:pt>
                <c:pt idx="127">
                  <c:v>-0.35956793091044326</c:v>
                </c:pt>
                <c:pt idx="128">
                  <c:v>-0.33570647235732465</c:v>
                </c:pt>
                <c:pt idx="129">
                  <c:v>-0.32957781573492773</c:v>
                </c:pt>
                <c:pt idx="130">
                  <c:v>-0.34399075577627658</c:v>
                </c:pt>
                <c:pt idx="131">
                  <c:v>-0.45091946912058051</c:v>
                </c:pt>
                <c:pt idx="132">
                  <c:v>-0.29152958310095728</c:v>
                </c:pt>
                <c:pt idx="133">
                  <c:v>-0.22647458923208208</c:v>
                </c:pt>
                <c:pt idx="134">
                  <c:v>-0.29625340341183876</c:v>
                </c:pt>
                <c:pt idx="135">
                  <c:v>-0.26673138102761668</c:v>
                </c:pt>
                <c:pt idx="136">
                  <c:v>-0.34207509019453047</c:v>
                </c:pt>
                <c:pt idx="137">
                  <c:v>-0.26185849054174981</c:v>
                </c:pt>
                <c:pt idx="138">
                  <c:v>-0.29774493611416958</c:v>
                </c:pt>
                <c:pt idx="139">
                  <c:v>-0.34244768380176532</c:v>
                </c:pt>
                <c:pt idx="140">
                  <c:v>-0.28226128998904493</c:v>
                </c:pt>
                <c:pt idx="141">
                  <c:v>-0.4245420150945699</c:v>
                </c:pt>
                <c:pt idx="142">
                  <c:v>-0.26763424666536978</c:v>
                </c:pt>
                <c:pt idx="143">
                  <c:v>-0.26412159963097581</c:v>
                </c:pt>
                <c:pt idx="144">
                  <c:v>-0.28601845892456801</c:v>
                </c:pt>
                <c:pt idx="145">
                  <c:v>-0.33023836475065577</c:v>
                </c:pt>
                <c:pt idx="146">
                  <c:v>-0.35596703721904438</c:v>
                </c:pt>
                <c:pt idx="147">
                  <c:v>-0.22174477307072191</c:v>
                </c:pt>
                <c:pt idx="148">
                  <c:v>-0.29421383701747444</c:v>
                </c:pt>
                <c:pt idx="149">
                  <c:v>-0.21728259866311356</c:v>
                </c:pt>
                <c:pt idx="150">
                  <c:v>-0.35649874505394447</c:v>
                </c:pt>
                <c:pt idx="151">
                  <c:v>-0.42185017616918624</c:v>
                </c:pt>
                <c:pt idx="152">
                  <c:v>-0.20078777098339798</c:v>
                </c:pt>
                <c:pt idx="153">
                  <c:v>-0.30161138756520889</c:v>
                </c:pt>
                <c:pt idx="154">
                  <c:v>-0.34716564557225132</c:v>
                </c:pt>
                <c:pt idx="155">
                  <c:v>-0.31782643554229273</c:v>
                </c:pt>
                <c:pt idx="156">
                  <c:v>-0.34654691157204898</c:v>
                </c:pt>
                <c:pt idx="157">
                  <c:v>-0.29340840877521046</c:v>
                </c:pt>
                <c:pt idx="158">
                  <c:v>-0.36542680680648065</c:v>
                </c:pt>
                <c:pt idx="159">
                  <c:v>-0.33117007128054021</c:v>
                </c:pt>
                <c:pt idx="160">
                  <c:v>-0.31611735374360278</c:v>
                </c:pt>
                <c:pt idx="161">
                  <c:v>-0.29264012777870735</c:v>
                </c:pt>
                <c:pt idx="162">
                  <c:v>-0.22859558710333441</c:v>
                </c:pt>
                <c:pt idx="163">
                  <c:v>-0.29345263232909752</c:v>
                </c:pt>
                <c:pt idx="164">
                  <c:v>-0.28528046589058065</c:v>
                </c:pt>
                <c:pt idx="165">
                  <c:v>-0.29735090249031437</c:v>
                </c:pt>
                <c:pt idx="166">
                  <c:v>-0.28504006985633151</c:v>
                </c:pt>
                <c:pt idx="167">
                  <c:v>-0.23553985927124144</c:v>
                </c:pt>
                <c:pt idx="168">
                  <c:v>-0.24048282093932771</c:v>
                </c:pt>
                <c:pt idx="169">
                  <c:v>-0.28560782024447018</c:v>
                </c:pt>
                <c:pt idx="170">
                  <c:v>-0.25438531350094151</c:v>
                </c:pt>
                <c:pt idx="171">
                  <c:v>-0.39541852323511001</c:v>
                </c:pt>
                <c:pt idx="172">
                  <c:v>-0.29276310074076256</c:v>
                </c:pt>
                <c:pt idx="173">
                  <c:v>-0.3202893095849329</c:v>
                </c:pt>
                <c:pt idx="174">
                  <c:v>-0.35243029927693481</c:v>
                </c:pt>
                <c:pt idx="175">
                  <c:v>-0.33380121251917932</c:v>
                </c:pt>
                <c:pt idx="176">
                  <c:v>-0.35455928109275348</c:v>
                </c:pt>
                <c:pt idx="177">
                  <c:v>-0.28166247336914257</c:v>
                </c:pt>
                <c:pt idx="178">
                  <c:v>-0.29082880610526063</c:v>
                </c:pt>
                <c:pt idx="179">
                  <c:v>-0.28519541737469534</c:v>
                </c:pt>
                <c:pt idx="180">
                  <c:v>-0.29427562245705852</c:v>
                </c:pt>
                <c:pt idx="181">
                  <c:v>-0.27404330618733225</c:v>
                </c:pt>
                <c:pt idx="182">
                  <c:v>-0.27922536280720872</c:v>
                </c:pt>
                <c:pt idx="183">
                  <c:v>-0.32245721629686253</c:v>
                </c:pt>
                <c:pt idx="184">
                  <c:v>-0.25719513141726214</c:v>
                </c:pt>
                <c:pt idx="185">
                  <c:v>-0.48333628971931808</c:v>
                </c:pt>
                <c:pt idx="186">
                  <c:v>-0.39870496278330636</c:v>
                </c:pt>
                <c:pt idx="187">
                  <c:v>-0.32423470161354545</c:v>
                </c:pt>
                <c:pt idx="188">
                  <c:v>-0.19103802603863237</c:v>
                </c:pt>
                <c:pt idx="189">
                  <c:v>-0.30344211605410532</c:v>
                </c:pt>
                <c:pt idx="190">
                  <c:v>-0.37249057357860754</c:v>
                </c:pt>
                <c:pt idx="191">
                  <c:v>-0.32036465907950157</c:v>
                </c:pt>
                <c:pt idx="192">
                  <c:v>-0.28503109049227876</c:v>
                </c:pt>
                <c:pt idx="193">
                  <c:v>-0.30785965783813368</c:v>
                </c:pt>
                <c:pt idx="194">
                  <c:v>-0.27090067058335382</c:v>
                </c:pt>
                <c:pt idx="195">
                  <c:v>-0.28869155034057914</c:v>
                </c:pt>
                <c:pt idx="196">
                  <c:v>-0.34773131254674666</c:v>
                </c:pt>
                <c:pt idx="197">
                  <c:v>-0.18165531308680441</c:v>
                </c:pt>
                <c:pt idx="198">
                  <c:v>-0.30290747681727365</c:v>
                </c:pt>
                <c:pt idx="199">
                  <c:v>-0.33923833535808945</c:v>
                </c:pt>
                <c:pt idx="200">
                  <c:v>-0.35893879571928028</c:v>
                </c:pt>
                <c:pt idx="201">
                  <c:v>-0.35498614127265976</c:v>
                </c:pt>
                <c:pt idx="202">
                  <c:v>-0.24362623539379971</c:v>
                </c:pt>
                <c:pt idx="203">
                  <c:v>-0.45487869392072355</c:v>
                </c:pt>
                <c:pt idx="204">
                  <c:v>-0.33944640826743766</c:v>
                </c:pt>
                <c:pt idx="205">
                  <c:v>-0.33599078490101386</c:v>
                </c:pt>
                <c:pt idx="206">
                  <c:v>-0.32152413808871738</c:v>
                </c:pt>
                <c:pt idx="207">
                  <c:v>-0.38139448856980096</c:v>
                </c:pt>
                <c:pt idx="208">
                  <c:v>-0.40482194413810346</c:v>
                </c:pt>
                <c:pt idx="209">
                  <c:v>-0.36977482821260893</c:v>
                </c:pt>
                <c:pt idx="210">
                  <c:v>-0.36783124673686068</c:v>
                </c:pt>
                <c:pt idx="211">
                  <c:v>-0.27012807125122662</c:v>
                </c:pt>
                <c:pt idx="212">
                  <c:v>-0.18083323943595525</c:v>
                </c:pt>
                <c:pt idx="213">
                  <c:v>-0.33674209430064861</c:v>
                </c:pt>
                <c:pt idx="214">
                  <c:v>-0.40504477945687861</c:v>
                </c:pt>
                <c:pt idx="215">
                  <c:v>-0.36117045550615035</c:v>
                </c:pt>
                <c:pt idx="216">
                  <c:v>-0.25705760188042631</c:v>
                </c:pt>
                <c:pt idx="217">
                  <c:v>-0.3365471658353425</c:v>
                </c:pt>
                <c:pt idx="218">
                  <c:v>-0.33611636336166018</c:v>
                </c:pt>
                <c:pt idx="219">
                  <c:v>-0.39319384487572218</c:v>
                </c:pt>
                <c:pt idx="220">
                  <c:v>-0.27726614267155325</c:v>
                </c:pt>
                <c:pt idx="221">
                  <c:v>-0.32927985665228882</c:v>
                </c:pt>
                <c:pt idx="222">
                  <c:v>-0.29168655806462457</c:v>
                </c:pt>
                <c:pt idx="223">
                  <c:v>-0.2453837649571442</c:v>
                </c:pt>
                <c:pt idx="224">
                  <c:v>-0.29593964586341481</c:v>
                </c:pt>
                <c:pt idx="225">
                  <c:v>-0.21485768199762612</c:v>
                </c:pt>
                <c:pt idx="226">
                  <c:v>-0.29907068003306586</c:v>
                </c:pt>
                <c:pt idx="227">
                  <c:v>-0.22120191496417138</c:v>
                </c:pt>
                <c:pt idx="228">
                  <c:v>-0.35953472799676045</c:v>
                </c:pt>
                <c:pt idx="229">
                  <c:v>-0.25663699037046417</c:v>
                </c:pt>
                <c:pt idx="230">
                  <c:v>-0.23158464819961916</c:v>
                </c:pt>
                <c:pt idx="231">
                  <c:v>-0.38867930410614848</c:v>
                </c:pt>
                <c:pt idx="232">
                  <c:v>-0.2339721276492702</c:v>
                </c:pt>
                <c:pt idx="233">
                  <c:v>-0.40695387622017531</c:v>
                </c:pt>
                <c:pt idx="234">
                  <c:v>-0.33013807355535002</c:v>
                </c:pt>
                <c:pt idx="235">
                  <c:v>-0.27703841734755102</c:v>
                </c:pt>
                <c:pt idx="236">
                  <c:v>-0.30680723585300901</c:v>
                </c:pt>
                <c:pt idx="237">
                  <c:v>-0.43529240406099901</c:v>
                </c:pt>
                <c:pt idx="238">
                  <c:v>-0.31698489588606144</c:v>
                </c:pt>
                <c:pt idx="239">
                  <c:v>-0.32415233921823466</c:v>
                </c:pt>
                <c:pt idx="240">
                  <c:v>-0.3518828233560149</c:v>
                </c:pt>
                <c:pt idx="241">
                  <c:v>-0.37015788336449312</c:v>
                </c:pt>
                <c:pt idx="242">
                  <c:v>-0.22177066666293888</c:v>
                </c:pt>
                <c:pt idx="243">
                  <c:v>-0.32065485612815892</c:v>
                </c:pt>
                <c:pt idx="244">
                  <c:v>-0.26808090177408284</c:v>
                </c:pt>
                <c:pt idx="245">
                  <c:v>-0.3577730579816738</c:v>
                </c:pt>
                <c:pt idx="246">
                  <c:v>-0.24253094042394796</c:v>
                </c:pt>
                <c:pt idx="247">
                  <c:v>-0.26950818363261603</c:v>
                </c:pt>
                <c:pt idx="248">
                  <c:v>-0.31049306083963496</c:v>
                </c:pt>
                <c:pt idx="249">
                  <c:v>-0.37181955313700754</c:v>
                </c:pt>
                <c:pt idx="250">
                  <c:v>-0.30343524675015143</c:v>
                </c:pt>
                <c:pt idx="251">
                  <c:v>-0.21701219423786525</c:v>
                </c:pt>
                <c:pt idx="252">
                  <c:v>-0.28082337722807926</c:v>
                </c:pt>
                <c:pt idx="253">
                  <c:v>-0.29711394295959132</c:v>
                </c:pt>
                <c:pt idx="254">
                  <c:v>-0.24576927648336969</c:v>
                </c:pt>
                <c:pt idx="255">
                  <c:v>-0.24788255205726148</c:v>
                </c:pt>
                <c:pt idx="256">
                  <c:v>-0.36613125853781675</c:v>
                </c:pt>
                <c:pt idx="257">
                  <c:v>-0.38472567516447093</c:v>
                </c:pt>
                <c:pt idx="258">
                  <c:v>-0.42200421861199783</c:v>
                </c:pt>
                <c:pt idx="259">
                  <c:v>-0.32088196798049218</c:v>
                </c:pt>
                <c:pt idx="260">
                  <c:v>-0.39009225848271412</c:v>
                </c:pt>
                <c:pt idx="261">
                  <c:v>-0.38744881383315666</c:v>
                </c:pt>
                <c:pt idx="262">
                  <c:v>-0.18669270383611236</c:v>
                </c:pt>
                <c:pt idx="263">
                  <c:v>-0.25915482245733723</c:v>
                </c:pt>
                <c:pt idx="264">
                  <c:v>-0.38525161927258417</c:v>
                </c:pt>
                <c:pt idx="265">
                  <c:v>-0.30771718304450651</c:v>
                </c:pt>
                <c:pt idx="266">
                  <c:v>-0.16968195890383017</c:v>
                </c:pt>
                <c:pt idx="267">
                  <c:v>-0.20577876236173354</c:v>
                </c:pt>
                <c:pt idx="268">
                  <c:v>-0.34043151699861185</c:v>
                </c:pt>
                <c:pt idx="269">
                  <c:v>-0.22264296608371867</c:v>
                </c:pt>
                <c:pt idx="270">
                  <c:v>-0.39466787690227995</c:v>
                </c:pt>
                <c:pt idx="271">
                  <c:v>-0.25965307119607062</c:v>
                </c:pt>
                <c:pt idx="272">
                  <c:v>-0.26108640079968698</c:v>
                </c:pt>
                <c:pt idx="273">
                  <c:v>-0.26364756205133266</c:v>
                </c:pt>
                <c:pt idx="274">
                  <c:v>-0.31596255219624336</c:v>
                </c:pt>
                <c:pt idx="275">
                  <c:v>-0.34430021133182476</c:v>
                </c:pt>
                <c:pt idx="276">
                  <c:v>-0.36880308785018345</c:v>
                </c:pt>
                <c:pt idx="277">
                  <c:v>-0.34966241901560352</c:v>
                </c:pt>
                <c:pt idx="278">
                  <c:v>-0.27297995124633462</c:v>
                </c:pt>
                <c:pt idx="279">
                  <c:v>-0.37581172533769669</c:v>
                </c:pt>
                <c:pt idx="280">
                  <c:v>-0.42432399478999061</c:v>
                </c:pt>
                <c:pt idx="281">
                  <c:v>-0.33855089776730796</c:v>
                </c:pt>
                <c:pt idx="282">
                  <c:v>-0.34970029082723342</c:v>
                </c:pt>
                <c:pt idx="283">
                  <c:v>-0.34089398195022186</c:v>
                </c:pt>
                <c:pt idx="284">
                  <c:v>-0.28802328798241178</c:v>
                </c:pt>
                <c:pt idx="285">
                  <c:v>-0.32322707271014639</c:v>
                </c:pt>
                <c:pt idx="286">
                  <c:v>-0.34530626007801662</c:v>
                </c:pt>
                <c:pt idx="287">
                  <c:v>-0.26883641817237852</c:v>
                </c:pt>
                <c:pt idx="288">
                  <c:v>-0.38300578683467168</c:v>
                </c:pt>
                <c:pt idx="289">
                  <c:v>-0.32521482631663284</c:v>
                </c:pt>
                <c:pt idx="290">
                  <c:v>-0.32011880782045077</c:v>
                </c:pt>
                <c:pt idx="291">
                  <c:v>-0.36993645742068931</c:v>
                </c:pt>
                <c:pt idx="292">
                  <c:v>-0.24904118335123551</c:v>
                </c:pt>
                <c:pt idx="293">
                  <c:v>-0.3621505563102414</c:v>
                </c:pt>
                <c:pt idx="294">
                  <c:v>-0.32048290452419942</c:v>
                </c:pt>
                <c:pt idx="295">
                  <c:v>-0.27018988257392418</c:v>
                </c:pt>
                <c:pt idx="296">
                  <c:v>-0.26292536594376725</c:v>
                </c:pt>
                <c:pt idx="297">
                  <c:v>-0.30174826532757293</c:v>
                </c:pt>
                <c:pt idx="298">
                  <c:v>-0.37019090267853405</c:v>
                </c:pt>
                <c:pt idx="299">
                  <c:v>-0.34473823989546781</c:v>
                </c:pt>
                <c:pt idx="300">
                  <c:v>-0.3482161025074868</c:v>
                </c:pt>
                <c:pt idx="301">
                  <c:v>-0.30959877680028264</c:v>
                </c:pt>
                <c:pt idx="302">
                  <c:v>-0.23741301044953694</c:v>
                </c:pt>
                <c:pt idx="303">
                  <c:v>-0.31571573457786906</c:v>
                </c:pt>
                <c:pt idx="304">
                  <c:v>-0.23624460698574076</c:v>
                </c:pt>
                <c:pt idx="305">
                  <c:v>-0.29093490303708225</c:v>
                </c:pt>
                <c:pt idx="306">
                  <c:v>-0.33800122611069988</c:v>
                </c:pt>
                <c:pt idx="307">
                  <c:v>-0.31522468925416419</c:v>
                </c:pt>
                <c:pt idx="308">
                  <c:v>-0.26992078236879102</c:v>
                </c:pt>
                <c:pt idx="309">
                  <c:v>-0.39765759311959148</c:v>
                </c:pt>
                <c:pt idx="310">
                  <c:v>-0.37786758575073714</c:v>
                </c:pt>
                <c:pt idx="311">
                  <c:v>-0.37179758296767756</c:v>
                </c:pt>
                <c:pt idx="312">
                  <c:v>-0.38070221127724829</c:v>
                </c:pt>
                <c:pt idx="313">
                  <c:v>-0.2408328909708034</c:v>
                </c:pt>
                <c:pt idx="314">
                  <c:v>-0.35724519862937376</c:v>
                </c:pt>
                <c:pt idx="315">
                  <c:v>-0.26977109267327615</c:v>
                </c:pt>
                <c:pt idx="316">
                  <c:v>-0.33493729824249874</c:v>
                </c:pt>
                <c:pt idx="317">
                  <c:v>-0.27127665219772956</c:v>
                </c:pt>
                <c:pt idx="318">
                  <c:v>-0.29476214497679543</c:v>
                </c:pt>
                <c:pt idx="319">
                  <c:v>-0.31854886140912175</c:v>
                </c:pt>
                <c:pt idx="320">
                  <c:v>-0.41917643659579296</c:v>
                </c:pt>
                <c:pt idx="321">
                  <c:v>-0.36681354743136485</c:v>
                </c:pt>
                <c:pt idx="322">
                  <c:v>-0.40351948179727837</c:v>
                </c:pt>
                <c:pt idx="323">
                  <c:v>-0.25268590424195281</c:v>
                </c:pt>
                <c:pt idx="324">
                  <c:v>-0.23592663870688024</c:v>
                </c:pt>
                <c:pt idx="325">
                  <c:v>-0.28230686960639234</c:v>
                </c:pt>
                <c:pt idx="326">
                  <c:v>-0.37625762306958432</c:v>
                </c:pt>
                <c:pt idx="327">
                  <c:v>-0.36173940285136225</c:v>
                </c:pt>
                <c:pt idx="328">
                  <c:v>-0.30928593495039358</c:v>
                </c:pt>
                <c:pt idx="329">
                  <c:v>-0.2234091885641912</c:v>
                </c:pt>
                <c:pt idx="330">
                  <c:v>-0.38973360536920437</c:v>
                </c:pt>
                <c:pt idx="331">
                  <c:v>-0.25547952576927652</c:v>
                </c:pt>
                <c:pt idx="332">
                  <c:v>-0.34236659011226672</c:v>
                </c:pt>
                <c:pt idx="333">
                  <c:v>-0.23526585677058931</c:v>
                </c:pt>
                <c:pt idx="334">
                  <c:v>-0.22520731373178146</c:v>
                </c:pt>
                <c:pt idx="335">
                  <c:v>-0.29360189340855131</c:v>
                </c:pt>
                <c:pt idx="336">
                  <c:v>-0.35681635621369845</c:v>
                </c:pt>
                <c:pt idx="337">
                  <c:v>-0.28660275752908082</c:v>
                </c:pt>
                <c:pt idx="338">
                  <c:v>-0.33770556938426594</c:v>
                </c:pt>
                <c:pt idx="339">
                  <c:v>-0.33615508154629181</c:v>
                </c:pt>
                <c:pt idx="340">
                  <c:v>-0.42729399128089651</c:v>
                </c:pt>
                <c:pt idx="341">
                  <c:v>-0.30665983157426946</c:v>
                </c:pt>
                <c:pt idx="342">
                  <c:v>-0.24416648045541375</c:v>
                </c:pt>
                <c:pt idx="343">
                  <c:v>-0.31483263657307281</c:v>
                </c:pt>
                <c:pt idx="344">
                  <c:v>-0.24881320348250208</c:v>
                </c:pt>
                <c:pt idx="345">
                  <c:v>-0.38563027696806801</c:v>
                </c:pt>
                <c:pt idx="346">
                  <c:v>-0.34761774939223727</c:v>
                </c:pt>
                <c:pt idx="347">
                  <c:v>-0.33384494411939336</c:v>
                </c:pt>
                <c:pt idx="348">
                  <c:v>-0.34704401094032372</c:v>
                </c:pt>
                <c:pt idx="349">
                  <c:v>-0.22922168559731393</c:v>
                </c:pt>
                <c:pt idx="350">
                  <c:v>-0.31341644318991352</c:v>
                </c:pt>
                <c:pt idx="351">
                  <c:v>-0.35113768504888782</c:v>
                </c:pt>
                <c:pt idx="352">
                  <c:v>-0.31088712507502425</c:v>
                </c:pt>
                <c:pt idx="353">
                  <c:v>-0.32195250333546332</c:v>
                </c:pt>
                <c:pt idx="354">
                  <c:v>-0.36681087514491528</c:v>
                </c:pt>
                <c:pt idx="355">
                  <c:v>-0.31993007538995616</c:v>
                </c:pt>
                <c:pt idx="356">
                  <c:v>-0.31439684581399707</c:v>
                </c:pt>
                <c:pt idx="357">
                  <c:v>-0.30820066941877888</c:v>
                </c:pt>
                <c:pt idx="358">
                  <c:v>-0.20352817436187084</c:v>
                </c:pt>
                <c:pt idx="359">
                  <c:v>-0.38201455761075548</c:v>
                </c:pt>
                <c:pt idx="360">
                  <c:v>-0.42147829077333282</c:v>
                </c:pt>
                <c:pt idx="361">
                  <c:v>-0.26551539449527417</c:v>
                </c:pt>
                <c:pt idx="362">
                  <c:v>-0.37049183758798832</c:v>
                </c:pt>
                <c:pt idx="363">
                  <c:v>-0.27345706710595646</c:v>
                </c:pt>
                <c:pt idx="364">
                  <c:v>-0.32950310642216596</c:v>
                </c:pt>
                <c:pt idx="365">
                  <c:v>-0.41866112219486357</c:v>
                </c:pt>
                <c:pt idx="366">
                  <c:v>-0.30169989350244203</c:v>
                </c:pt>
                <c:pt idx="367">
                  <c:v>-0.27576706597843131</c:v>
                </c:pt>
                <c:pt idx="368">
                  <c:v>-0.37878243264831091</c:v>
                </c:pt>
                <c:pt idx="369">
                  <c:v>-0.46276914505856415</c:v>
                </c:pt>
                <c:pt idx="370">
                  <c:v>-0.33568173736733475</c:v>
                </c:pt>
                <c:pt idx="371">
                  <c:v>-0.33669071323852306</c:v>
                </c:pt>
                <c:pt idx="372">
                  <c:v>-0.27518735590072901</c:v>
                </c:pt>
                <c:pt idx="373">
                  <c:v>-0.15580358297863053</c:v>
                </c:pt>
                <c:pt idx="374">
                  <c:v>-0.32220615507422973</c:v>
                </c:pt>
                <c:pt idx="375">
                  <c:v>-0.32699801469594414</c:v>
                </c:pt>
                <c:pt idx="376">
                  <c:v>-0.28134545937413208</c:v>
                </c:pt>
                <c:pt idx="377">
                  <c:v>-0.27028240428662931</c:v>
                </c:pt>
                <c:pt idx="378">
                  <c:v>-0.32880644946752396</c:v>
                </c:pt>
                <c:pt idx="379">
                  <c:v>-0.2544100897815248</c:v>
                </c:pt>
                <c:pt idx="380">
                  <c:v>-0.30360064883485416</c:v>
                </c:pt>
                <c:pt idx="381">
                  <c:v>-0.302954492723506</c:v>
                </c:pt>
                <c:pt idx="382">
                  <c:v>-0.26312726031417788</c:v>
                </c:pt>
                <c:pt idx="383">
                  <c:v>-0.3510193466325553</c:v>
                </c:pt>
                <c:pt idx="384">
                  <c:v>-0.27707705447840353</c:v>
                </c:pt>
                <c:pt idx="385">
                  <c:v>-0.32924738857734032</c:v>
                </c:pt>
                <c:pt idx="386">
                  <c:v>-0.18776250034318376</c:v>
                </c:pt>
                <c:pt idx="387">
                  <c:v>-0.38657990555922112</c:v>
                </c:pt>
                <c:pt idx="388">
                  <c:v>-0.27799713635843776</c:v>
                </c:pt>
                <c:pt idx="389">
                  <c:v>-0.29910054380450157</c:v>
                </c:pt>
                <c:pt idx="390">
                  <c:v>-0.24219610310469084</c:v>
                </c:pt>
                <c:pt idx="391">
                  <c:v>-0.24756300973801443</c:v>
                </c:pt>
                <c:pt idx="392">
                  <c:v>-0.34703165416120013</c:v>
                </c:pt>
                <c:pt idx="393">
                  <c:v>-0.30016363750833769</c:v>
                </c:pt>
                <c:pt idx="394">
                  <c:v>-0.33618641969630286</c:v>
                </c:pt>
                <c:pt idx="395">
                  <c:v>-0.28051952333837032</c:v>
                </c:pt>
                <c:pt idx="396">
                  <c:v>-0.25083831474024032</c:v>
                </c:pt>
                <c:pt idx="397">
                  <c:v>-0.37015341683601843</c:v>
                </c:pt>
                <c:pt idx="398">
                  <c:v>-0.26654847820667582</c:v>
                </c:pt>
                <c:pt idx="399">
                  <c:v>-0.31231960495587113</c:v>
                </c:pt>
                <c:pt idx="400">
                  <c:v>-0.22870418149535598</c:v>
                </c:pt>
                <c:pt idx="401">
                  <c:v>-0.29525264400669876</c:v>
                </c:pt>
                <c:pt idx="402">
                  <c:v>-0.30731384705752002</c:v>
                </c:pt>
                <c:pt idx="403">
                  <c:v>-0.32626005378501288</c:v>
                </c:pt>
                <c:pt idx="404">
                  <c:v>-0.31090469927220493</c:v>
                </c:pt>
                <c:pt idx="405">
                  <c:v>-0.21075529956712663</c:v>
                </c:pt>
                <c:pt idx="406">
                  <c:v>-0.28675710566960788</c:v>
                </c:pt>
                <c:pt idx="407">
                  <c:v>-0.354480797112672</c:v>
                </c:pt>
                <c:pt idx="408">
                  <c:v>-0.20796933279178903</c:v>
                </c:pt>
                <c:pt idx="409">
                  <c:v>-0.3770906596661559</c:v>
                </c:pt>
                <c:pt idx="410">
                  <c:v>-0.29564114377604833</c:v>
                </c:pt>
                <c:pt idx="411">
                  <c:v>-0.34039042275163933</c:v>
                </c:pt>
                <c:pt idx="412">
                  <c:v>-0.34611380439223832</c:v>
                </c:pt>
                <c:pt idx="413">
                  <c:v>-0.38233260582013212</c:v>
                </c:pt>
                <c:pt idx="414">
                  <c:v>-0.2400710357908192</c:v>
                </c:pt>
                <c:pt idx="415">
                  <c:v>-0.33301265592622442</c:v>
                </c:pt>
                <c:pt idx="416">
                  <c:v>-0.41702236628464101</c:v>
                </c:pt>
                <c:pt idx="417">
                  <c:v>-0.2774259507860003</c:v>
                </c:pt>
                <c:pt idx="418">
                  <c:v>-0.40260231069829977</c:v>
                </c:pt>
                <c:pt idx="419">
                  <c:v>-0.34786958352816238</c:v>
                </c:pt>
                <c:pt idx="420">
                  <c:v>-0.36868608089379168</c:v>
                </c:pt>
                <c:pt idx="421">
                  <c:v>-0.26676808294641596</c:v>
                </c:pt>
                <c:pt idx="422">
                  <c:v>-0.35511168036197932</c:v>
                </c:pt>
                <c:pt idx="423">
                  <c:v>-0.28040323978285037</c:v>
                </c:pt>
                <c:pt idx="424">
                  <c:v>-0.27056304371637413</c:v>
                </c:pt>
                <c:pt idx="425">
                  <c:v>-0.34845223018354882</c:v>
                </c:pt>
                <c:pt idx="426">
                  <c:v>-0.27619109712794648</c:v>
                </c:pt>
                <c:pt idx="427">
                  <c:v>-0.27989665487088494</c:v>
                </c:pt>
                <c:pt idx="428">
                  <c:v>-0.30606996674465659</c:v>
                </c:pt>
                <c:pt idx="429">
                  <c:v>-0.34802083076665463</c:v>
                </c:pt>
                <c:pt idx="430">
                  <c:v>-0.34462630211802531</c:v>
                </c:pt>
                <c:pt idx="431">
                  <c:v>-0.32907724106107411</c:v>
                </c:pt>
                <c:pt idx="432">
                  <c:v>-0.32151120864268845</c:v>
                </c:pt>
                <c:pt idx="433">
                  <c:v>-0.25962661019597638</c:v>
                </c:pt>
                <c:pt idx="434">
                  <c:v>-0.23036923824508559</c:v>
                </c:pt>
                <c:pt idx="435">
                  <c:v>-0.36097012844953996</c:v>
                </c:pt>
                <c:pt idx="436">
                  <c:v>-0.37226709030374211</c:v>
                </c:pt>
                <c:pt idx="437">
                  <c:v>-0.32603852000932881</c:v>
                </c:pt>
                <c:pt idx="438">
                  <c:v>-0.20223345049696792</c:v>
                </c:pt>
                <c:pt idx="439">
                  <c:v>-0.15385128333609469</c:v>
                </c:pt>
                <c:pt idx="440">
                  <c:v>-0.29342577330881869</c:v>
                </c:pt>
                <c:pt idx="441">
                  <c:v>-0.33260608199893327</c:v>
                </c:pt>
                <c:pt idx="442">
                  <c:v>-0.23568331270266021</c:v>
                </c:pt>
                <c:pt idx="443">
                  <c:v>-0.37044037008591463</c:v>
                </c:pt>
                <c:pt idx="444">
                  <c:v>-0.25627567193652956</c:v>
                </c:pt>
                <c:pt idx="445">
                  <c:v>-0.31230521454094867</c:v>
                </c:pt>
                <c:pt idx="446">
                  <c:v>-0.24734854627493399</c:v>
                </c:pt>
                <c:pt idx="447">
                  <c:v>-0.37948123777623982</c:v>
                </c:pt>
                <c:pt idx="448">
                  <c:v>-0.38721051598625073</c:v>
                </c:pt>
                <c:pt idx="449">
                  <c:v>-0.34328106267718828</c:v>
                </c:pt>
                <c:pt idx="450">
                  <c:v>-0.29498423102384452</c:v>
                </c:pt>
                <c:pt idx="451">
                  <c:v>-0.31971543778980904</c:v>
                </c:pt>
                <c:pt idx="452">
                  <c:v>-0.36024539195333716</c:v>
                </c:pt>
                <c:pt idx="453">
                  <c:v>-0.30951772247500381</c:v>
                </c:pt>
                <c:pt idx="454">
                  <c:v>-0.39131915349583474</c:v>
                </c:pt>
                <c:pt idx="455">
                  <c:v>-0.32790975428698782</c:v>
                </c:pt>
                <c:pt idx="456">
                  <c:v>-0.35813989647740851</c:v>
                </c:pt>
                <c:pt idx="457">
                  <c:v>-0.41901375022052556</c:v>
                </c:pt>
                <c:pt idx="458">
                  <c:v>-0.40940854663902881</c:v>
                </c:pt>
                <c:pt idx="459">
                  <c:v>-0.26663794789300399</c:v>
                </c:pt>
                <c:pt idx="460">
                  <c:v>-0.29374870065159175</c:v>
                </c:pt>
                <c:pt idx="461">
                  <c:v>-0.4092212938017013</c:v>
                </c:pt>
                <c:pt idx="462">
                  <c:v>-0.415466229651204</c:v>
                </c:pt>
                <c:pt idx="463">
                  <c:v>-0.4515205585197008</c:v>
                </c:pt>
                <c:pt idx="464">
                  <c:v>-0.23798293583263724</c:v>
                </c:pt>
                <c:pt idx="465">
                  <c:v>-0.30534431515525517</c:v>
                </c:pt>
                <c:pt idx="466">
                  <c:v>-0.39970686062639732</c:v>
                </c:pt>
                <c:pt idx="467">
                  <c:v>-0.24194413095621875</c:v>
                </c:pt>
                <c:pt idx="468">
                  <c:v>-0.27917922818106727</c:v>
                </c:pt>
                <c:pt idx="469">
                  <c:v>-0.28101959235199281</c:v>
                </c:pt>
                <c:pt idx="470">
                  <c:v>-0.32004826385195018</c:v>
                </c:pt>
                <c:pt idx="471">
                  <c:v>-0.29483785578269428</c:v>
                </c:pt>
                <c:pt idx="472">
                  <c:v>-0.2989425544007715</c:v>
                </c:pt>
                <c:pt idx="473">
                  <c:v>-0.43816703395607398</c:v>
                </c:pt>
                <c:pt idx="474">
                  <c:v>-0.32018791087829346</c:v>
                </c:pt>
                <c:pt idx="475">
                  <c:v>-0.29572537696433232</c:v>
                </c:pt>
                <c:pt idx="476">
                  <c:v>-0.18693298832175573</c:v>
                </c:pt>
                <c:pt idx="477">
                  <c:v>-0.25911111631219425</c:v>
                </c:pt>
                <c:pt idx="478">
                  <c:v>-0.35871904035895652</c:v>
                </c:pt>
                <c:pt idx="479">
                  <c:v>-0.39921556087958326</c:v>
                </c:pt>
                <c:pt idx="480">
                  <c:v>-0.37357091596375763</c:v>
                </c:pt>
                <c:pt idx="481">
                  <c:v>-0.338780413090778</c:v>
                </c:pt>
                <c:pt idx="482">
                  <c:v>-0.3256201785896225</c:v>
                </c:pt>
                <c:pt idx="483">
                  <c:v>-0.31498189802180643</c:v>
                </c:pt>
                <c:pt idx="484">
                  <c:v>-0.38526160244158603</c:v>
                </c:pt>
                <c:pt idx="485">
                  <c:v>-0.2656076921334044</c:v>
                </c:pt>
                <c:pt idx="486">
                  <c:v>-0.35951762848792734</c:v>
                </c:pt>
                <c:pt idx="487">
                  <c:v>-0.41602825245028868</c:v>
                </c:pt>
                <c:pt idx="488">
                  <c:v>-0.29600411803676041</c:v>
                </c:pt>
                <c:pt idx="489">
                  <c:v>-0.24543739038848442</c:v>
                </c:pt>
                <c:pt idx="490">
                  <c:v>-0.16484830210731333</c:v>
                </c:pt>
                <c:pt idx="491">
                  <c:v>-0.31378938460688632</c:v>
                </c:pt>
                <c:pt idx="492">
                  <c:v>-0.38650620690859688</c:v>
                </c:pt>
                <c:pt idx="493">
                  <c:v>-0.29989848208853581</c:v>
                </c:pt>
                <c:pt idx="494">
                  <c:v>-0.31078598092059845</c:v>
                </c:pt>
                <c:pt idx="495">
                  <c:v>-0.34837210398322643</c:v>
                </c:pt>
                <c:pt idx="496">
                  <c:v>-0.41684480759978737</c:v>
                </c:pt>
                <c:pt idx="497">
                  <c:v>-0.28784578740876732</c:v>
                </c:pt>
                <c:pt idx="498">
                  <c:v>-0.31729394033394892</c:v>
                </c:pt>
                <c:pt idx="499">
                  <c:v>-0.33010510042937208</c:v>
                </c:pt>
              </c:numCache>
            </c:numRef>
          </c:xVal>
          <c:yVal>
            <c:numRef>
              <c:f>'HA-H-HA A'!$H$3:$H$502</c:f>
              <c:numCache>
                <c:formatCode>General</c:formatCode>
                <c:ptCount val="500"/>
                <c:pt idx="0">
                  <c:v>8.4028447321602626E-3</c:v>
                </c:pt>
                <c:pt idx="1">
                  <c:v>-8.6898701516878993E-2</c:v>
                </c:pt>
                <c:pt idx="2">
                  <c:v>-0.1459833008610987</c:v>
                </c:pt>
                <c:pt idx="3">
                  <c:v>-1.9142046751774167E-2</c:v>
                </c:pt>
                <c:pt idx="4">
                  <c:v>-0.18139487170034971</c:v>
                </c:pt>
                <c:pt idx="5">
                  <c:v>-0.20773702074637482</c:v>
                </c:pt>
                <c:pt idx="6">
                  <c:v>-3.1804221306744123E-3</c:v>
                </c:pt>
                <c:pt idx="7">
                  <c:v>-5.7876882679960905E-2</c:v>
                </c:pt>
                <c:pt idx="8">
                  <c:v>-0.1534317625370252</c:v>
                </c:pt>
                <c:pt idx="9">
                  <c:v>-0.22838657272494417</c:v>
                </c:pt>
                <c:pt idx="10">
                  <c:v>-0.18485344901636733</c:v>
                </c:pt>
                <c:pt idx="11">
                  <c:v>-3.3211224848473511E-2</c:v>
                </c:pt>
                <c:pt idx="12">
                  <c:v>-0.20484676239250291</c:v>
                </c:pt>
                <c:pt idx="13">
                  <c:v>-0.27419165142887159</c:v>
                </c:pt>
                <c:pt idx="14">
                  <c:v>-0.12533473887934174</c:v>
                </c:pt>
                <c:pt idx="15">
                  <c:v>3.3390520757816539E-2</c:v>
                </c:pt>
                <c:pt idx="16">
                  <c:v>-0.19878994588474191</c:v>
                </c:pt>
                <c:pt idx="17">
                  <c:v>-0.21719307054543982</c:v>
                </c:pt>
                <c:pt idx="18">
                  <c:v>-0.3079667360950829</c:v>
                </c:pt>
                <c:pt idx="19">
                  <c:v>-5.1365087529476113E-2</c:v>
                </c:pt>
                <c:pt idx="20">
                  <c:v>-3.7557860550516492E-2</c:v>
                </c:pt>
                <c:pt idx="21">
                  <c:v>-9.0526065999383259E-2</c:v>
                </c:pt>
                <c:pt idx="22">
                  <c:v>-0.12703373508716825</c:v>
                </c:pt>
                <c:pt idx="23">
                  <c:v>-0.24774435886077636</c:v>
                </c:pt>
                <c:pt idx="24">
                  <c:v>-0.18053374679848141</c:v>
                </c:pt>
                <c:pt idx="25">
                  <c:v>-0.15225012867292795</c:v>
                </c:pt>
                <c:pt idx="26">
                  <c:v>-4.9901767714178091E-2</c:v>
                </c:pt>
                <c:pt idx="27">
                  <c:v>-0.15088056936727284</c:v>
                </c:pt>
                <c:pt idx="28">
                  <c:v>-0.22563796531255717</c:v>
                </c:pt>
                <c:pt idx="29">
                  <c:v>-0.26181708194948067</c:v>
                </c:pt>
                <c:pt idx="30">
                  <c:v>-0.25602248288155782</c:v>
                </c:pt>
                <c:pt idx="31">
                  <c:v>-0.14240098272691348</c:v>
                </c:pt>
                <c:pt idx="32">
                  <c:v>2.6303507610527899E-2</c:v>
                </c:pt>
                <c:pt idx="33">
                  <c:v>8.7903808391431526E-2</c:v>
                </c:pt>
                <c:pt idx="34">
                  <c:v>-9.8925841100980891E-2</c:v>
                </c:pt>
                <c:pt idx="35">
                  <c:v>-0.21581829162867094</c:v>
                </c:pt>
                <c:pt idx="36">
                  <c:v>1.3150696808096418E-2</c:v>
                </c:pt>
                <c:pt idx="37">
                  <c:v>-0.15258126701886471</c:v>
                </c:pt>
                <c:pt idx="38">
                  <c:v>-0.1206131713033767</c:v>
                </c:pt>
                <c:pt idx="39">
                  <c:v>-3.0345511829509834E-2</c:v>
                </c:pt>
                <c:pt idx="40">
                  <c:v>-0.33059849281001574</c:v>
                </c:pt>
                <c:pt idx="41">
                  <c:v>-6.1053011636995724E-2</c:v>
                </c:pt>
                <c:pt idx="42">
                  <c:v>-0.17509806117937912</c:v>
                </c:pt>
                <c:pt idx="43">
                  <c:v>-0.10638540108264789</c:v>
                </c:pt>
                <c:pt idx="44">
                  <c:v>-0.11546973452890856</c:v>
                </c:pt>
                <c:pt idx="45">
                  <c:v>-0.34415921627184681</c:v>
                </c:pt>
                <c:pt idx="46">
                  <c:v>-0.21662229516304671</c:v>
                </c:pt>
                <c:pt idx="47">
                  <c:v>-0.30712207682560666</c:v>
                </c:pt>
                <c:pt idx="48">
                  <c:v>0.10025994225335109</c:v>
                </c:pt>
                <c:pt idx="49">
                  <c:v>-0.3068883328152775</c:v>
                </c:pt>
                <c:pt idx="50">
                  <c:v>-0.13697037842925397</c:v>
                </c:pt>
                <c:pt idx="51">
                  <c:v>0.13351512333285642</c:v>
                </c:pt>
                <c:pt idx="52">
                  <c:v>-0.19169337227956418</c:v>
                </c:pt>
                <c:pt idx="53">
                  <c:v>-0.20606934570870591</c:v>
                </c:pt>
                <c:pt idx="54">
                  <c:v>-0.23926538857837457</c:v>
                </c:pt>
                <c:pt idx="55">
                  <c:v>2.6125492592874201E-2</c:v>
                </c:pt>
                <c:pt idx="56">
                  <c:v>-0.33385757362205798</c:v>
                </c:pt>
                <c:pt idx="57">
                  <c:v>-0.12884490451958303</c:v>
                </c:pt>
                <c:pt idx="58">
                  <c:v>-0.21354310429389994</c:v>
                </c:pt>
                <c:pt idx="59">
                  <c:v>-0.19944165465562441</c:v>
                </c:pt>
                <c:pt idx="60">
                  <c:v>-0.38429202361690912</c:v>
                </c:pt>
                <c:pt idx="61">
                  <c:v>5.4839418648577904E-3</c:v>
                </c:pt>
                <c:pt idx="62">
                  <c:v>-0.26905364924396818</c:v>
                </c:pt>
                <c:pt idx="63">
                  <c:v>1.0229819333704721E-3</c:v>
                </c:pt>
                <c:pt idx="64">
                  <c:v>-0.17983394198278274</c:v>
                </c:pt>
                <c:pt idx="65">
                  <c:v>-8.9054429971411761E-2</c:v>
                </c:pt>
                <c:pt idx="66">
                  <c:v>-8.3573920619971251E-2</c:v>
                </c:pt>
                <c:pt idx="67">
                  <c:v>-4.7918102751899026E-2</c:v>
                </c:pt>
                <c:pt idx="68">
                  <c:v>-0.27250891320065657</c:v>
                </c:pt>
                <c:pt idx="69">
                  <c:v>-0.27632237251553032</c:v>
                </c:pt>
                <c:pt idx="70">
                  <c:v>-1.1954555330150137E-2</c:v>
                </c:pt>
                <c:pt idx="71">
                  <c:v>-0.15238907640654234</c:v>
                </c:pt>
                <c:pt idx="72">
                  <c:v>-0.12187110725220959</c:v>
                </c:pt>
                <c:pt idx="73">
                  <c:v>-0.21979570658594452</c:v>
                </c:pt>
                <c:pt idx="74">
                  <c:v>-0.25930877579044476</c:v>
                </c:pt>
                <c:pt idx="75">
                  <c:v>-0.10369639357378413</c:v>
                </c:pt>
                <c:pt idx="76">
                  <c:v>-0.13926097415274591</c:v>
                </c:pt>
                <c:pt idx="77">
                  <c:v>-0.13392824927510141</c:v>
                </c:pt>
                <c:pt idx="78">
                  <c:v>-5.2189169168805546E-2</c:v>
                </c:pt>
                <c:pt idx="79">
                  <c:v>-5.439478049710289E-2</c:v>
                </c:pt>
                <c:pt idx="80">
                  <c:v>-0.11477361986088563</c:v>
                </c:pt>
                <c:pt idx="81">
                  <c:v>-0.21502385388035031</c:v>
                </c:pt>
                <c:pt idx="82">
                  <c:v>-0.31030996230463159</c:v>
                </c:pt>
                <c:pt idx="83">
                  <c:v>-7.2012830073467413E-2</c:v>
                </c:pt>
                <c:pt idx="84">
                  <c:v>-0.15756058339719475</c:v>
                </c:pt>
                <c:pt idx="85">
                  <c:v>-0.17997440407658141</c:v>
                </c:pt>
                <c:pt idx="86">
                  <c:v>-0.29160326583401436</c:v>
                </c:pt>
                <c:pt idx="87">
                  <c:v>-0.10719633299470277</c:v>
                </c:pt>
                <c:pt idx="88">
                  <c:v>-0.12367360239629026</c:v>
                </c:pt>
                <c:pt idx="89">
                  <c:v>-7.1067132174117281E-2</c:v>
                </c:pt>
                <c:pt idx="90">
                  <c:v>-0.15245935979714731</c:v>
                </c:pt>
                <c:pt idx="91">
                  <c:v>-0.27101978777436303</c:v>
                </c:pt>
                <c:pt idx="92">
                  <c:v>-1.2298897283725629E-2</c:v>
                </c:pt>
                <c:pt idx="93">
                  <c:v>-0.12838386368463137</c:v>
                </c:pt>
                <c:pt idx="94">
                  <c:v>-5.5652577476062726E-2</c:v>
                </c:pt>
                <c:pt idx="95">
                  <c:v>-0.15570864048411176</c:v>
                </c:pt>
                <c:pt idx="96">
                  <c:v>-0.18881640888425463</c:v>
                </c:pt>
                <c:pt idx="97">
                  <c:v>-0.23556217657000941</c:v>
                </c:pt>
                <c:pt idx="98">
                  <c:v>-0.25454982837767731</c:v>
                </c:pt>
                <c:pt idx="99">
                  <c:v>-0.31390787743450438</c:v>
                </c:pt>
                <c:pt idx="100">
                  <c:v>-0.22721394579573528</c:v>
                </c:pt>
                <c:pt idx="101">
                  <c:v>-0.18463404089448629</c:v>
                </c:pt>
                <c:pt idx="102">
                  <c:v>-0.19207584299016955</c:v>
                </c:pt>
                <c:pt idx="103">
                  <c:v>-0.27983107358971432</c:v>
                </c:pt>
                <c:pt idx="104">
                  <c:v>-0.11647482548779262</c:v>
                </c:pt>
                <c:pt idx="105">
                  <c:v>-0.32242060461575311</c:v>
                </c:pt>
                <c:pt idx="106">
                  <c:v>-0.28604658690678031</c:v>
                </c:pt>
                <c:pt idx="107">
                  <c:v>-0.11468356897244865</c:v>
                </c:pt>
                <c:pt idx="108">
                  <c:v>-0.27612975745111029</c:v>
                </c:pt>
                <c:pt idx="109">
                  <c:v>-5.7473574294081814E-2</c:v>
                </c:pt>
                <c:pt idx="110">
                  <c:v>-0.21317784765187098</c:v>
                </c:pt>
                <c:pt idx="111">
                  <c:v>-0.36824008471855652</c:v>
                </c:pt>
                <c:pt idx="112">
                  <c:v>-0.18207024924239101</c:v>
                </c:pt>
                <c:pt idx="113">
                  <c:v>-0.22067822517257285</c:v>
                </c:pt>
                <c:pt idx="114">
                  <c:v>4.4725165644292617E-2</c:v>
                </c:pt>
                <c:pt idx="115">
                  <c:v>-2.7224179962029822E-2</c:v>
                </c:pt>
                <c:pt idx="116">
                  <c:v>-0.27168807634246556</c:v>
                </c:pt>
                <c:pt idx="117">
                  <c:v>-2.8428818926701072E-2</c:v>
                </c:pt>
                <c:pt idx="118">
                  <c:v>-6.347645263617932E-2</c:v>
                </c:pt>
                <c:pt idx="119">
                  <c:v>-0.19735682563087337</c:v>
                </c:pt>
                <c:pt idx="120">
                  <c:v>-0.19964152313187938</c:v>
                </c:pt>
                <c:pt idx="121">
                  <c:v>-0.13452329928436291</c:v>
                </c:pt>
                <c:pt idx="122">
                  <c:v>-0.10059132571065812</c:v>
                </c:pt>
                <c:pt idx="123">
                  <c:v>-0.13251101159093023</c:v>
                </c:pt>
                <c:pt idx="124">
                  <c:v>-0.4414578189814683</c:v>
                </c:pt>
                <c:pt idx="125">
                  <c:v>-0.31473790221332609</c:v>
                </c:pt>
                <c:pt idx="126">
                  <c:v>-7.1979782731212236E-2</c:v>
                </c:pt>
                <c:pt idx="127">
                  <c:v>1.3975803129703261E-3</c:v>
                </c:pt>
                <c:pt idx="128">
                  <c:v>5.3133311664586381E-2</c:v>
                </c:pt>
                <c:pt idx="129">
                  <c:v>-0.29930078267725102</c:v>
                </c:pt>
                <c:pt idx="130">
                  <c:v>-1.9391359672773941E-2</c:v>
                </c:pt>
                <c:pt idx="131">
                  <c:v>8.4443091441933682E-2</c:v>
                </c:pt>
                <c:pt idx="132">
                  <c:v>-0.1444481187764719</c:v>
                </c:pt>
                <c:pt idx="133">
                  <c:v>-0.28169197741293872</c:v>
                </c:pt>
                <c:pt idx="134">
                  <c:v>-0.16129210070979091</c:v>
                </c:pt>
                <c:pt idx="135">
                  <c:v>-0.16689309895360482</c:v>
                </c:pt>
                <c:pt idx="136">
                  <c:v>-0.20772625812218126</c:v>
                </c:pt>
                <c:pt idx="137">
                  <c:v>-0.22630845202566274</c:v>
                </c:pt>
                <c:pt idx="138">
                  <c:v>-0.17886344879585078</c:v>
                </c:pt>
                <c:pt idx="139">
                  <c:v>-0.17280739885343727</c:v>
                </c:pt>
                <c:pt idx="140">
                  <c:v>-0.2676430076827212</c:v>
                </c:pt>
                <c:pt idx="141">
                  <c:v>4.4521327145207734E-2</c:v>
                </c:pt>
                <c:pt idx="142">
                  <c:v>-0.15821288977281298</c:v>
                </c:pt>
                <c:pt idx="143">
                  <c:v>-0.21946927334193891</c:v>
                </c:pt>
                <c:pt idx="144">
                  <c:v>-2.1295558562846456E-2</c:v>
                </c:pt>
                <c:pt idx="145">
                  <c:v>-0.16289753643646543</c:v>
                </c:pt>
                <c:pt idx="146">
                  <c:v>-0.30169039923955693</c:v>
                </c:pt>
                <c:pt idx="147">
                  <c:v>-0.11784918341240536</c:v>
                </c:pt>
                <c:pt idx="148">
                  <c:v>-0.16616595447836641</c:v>
                </c:pt>
                <c:pt idx="149">
                  <c:v>-0.42758336199441133</c:v>
                </c:pt>
                <c:pt idx="150">
                  <c:v>-0.2007655680199957</c:v>
                </c:pt>
                <c:pt idx="151">
                  <c:v>-4.6408088467334005E-2</c:v>
                </c:pt>
                <c:pt idx="152">
                  <c:v>-0.26207506814726234</c:v>
                </c:pt>
                <c:pt idx="153">
                  <c:v>-6.2717101714620443E-2</c:v>
                </c:pt>
                <c:pt idx="154">
                  <c:v>-0.22318623326923664</c:v>
                </c:pt>
                <c:pt idx="155">
                  <c:v>-7.3527107976789241E-2</c:v>
                </c:pt>
                <c:pt idx="156">
                  <c:v>-4.1718667489479E-2</c:v>
                </c:pt>
                <c:pt idx="157">
                  <c:v>-0.23640189916260637</c:v>
                </c:pt>
                <c:pt idx="158">
                  <c:v>-0.12838794169950019</c:v>
                </c:pt>
                <c:pt idx="159">
                  <c:v>-4.4858787322948047E-2</c:v>
                </c:pt>
                <c:pt idx="160">
                  <c:v>-0.10571404651754929</c:v>
                </c:pt>
                <c:pt idx="161">
                  <c:v>-0.19440427126846199</c:v>
                </c:pt>
                <c:pt idx="162">
                  <c:v>-0.23622743319282771</c:v>
                </c:pt>
                <c:pt idx="163">
                  <c:v>-0.30287390694176847</c:v>
                </c:pt>
                <c:pt idx="164">
                  <c:v>-0.23576535357245629</c:v>
                </c:pt>
                <c:pt idx="165">
                  <c:v>-0.25945304566506261</c:v>
                </c:pt>
                <c:pt idx="166">
                  <c:v>-0.19181902181372049</c:v>
                </c:pt>
                <c:pt idx="167">
                  <c:v>-0.40366213805222678</c:v>
                </c:pt>
                <c:pt idx="168">
                  <c:v>-0.30277076212341786</c:v>
                </c:pt>
                <c:pt idx="169">
                  <c:v>-0.13750537258734852</c:v>
                </c:pt>
                <c:pt idx="170">
                  <c:v>-0.23460128640310643</c:v>
                </c:pt>
                <c:pt idx="171">
                  <c:v>-0.13946102280985911</c:v>
                </c:pt>
                <c:pt idx="172">
                  <c:v>-0.28735016089586707</c:v>
                </c:pt>
                <c:pt idx="173">
                  <c:v>-0.1837560675473362</c:v>
                </c:pt>
                <c:pt idx="174">
                  <c:v>-7.5847086662618968E-2</c:v>
                </c:pt>
                <c:pt idx="175">
                  <c:v>-2.7475349345906654E-2</c:v>
                </c:pt>
                <c:pt idx="176">
                  <c:v>-6.4141378342211564E-2</c:v>
                </c:pt>
                <c:pt idx="177">
                  <c:v>-0.26580585865906431</c:v>
                </c:pt>
                <c:pt idx="178">
                  <c:v>-8.2918782973526631E-2</c:v>
                </c:pt>
                <c:pt idx="179">
                  <c:v>-0.21687234611486741</c:v>
                </c:pt>
                <c:pt idx="180">
                  <c:v>-0.17015032996764357</c:v>
                </c:pt>
                <c:pt idx="181">
                  <c:v>-2.984795953208258E-2</c:v>
                </c:pt>
                <c:pt idx="182">
                  <c:v>-0.20338019375587693</c:v>
                </c:pt>
                <c:pt idx="183">
                  <c:v>-0.14476601514325341</c:v>
                </c:pt>
                <c:pt idx="184">
                  <c:v>-0.42316814001881231</c:v>
                </c:pt>
                <c:pt idx="185">
                  <c:v>3.3877345069525952E-3</c:v>
                </c:pt>
                <c:pt idx="186">
                  <c:v>-4.8361184558851911E-2</c:v>
                </c:pt>
                <c:pt idx="187">
                  <c:v>-6.7342713839399118E-2</c:v>
                </c:pt>
                <c:pt idx="188">
                  <c:v>-0.17368045439685978</c:v>
                </c:pt>
                <c:pt idx="189">
                  <c:v>-0.11430093198278204</c:v>
                </c:pt>
                <c:pt idx="190">
                  <c:v>1.8819624196714801E-2</c:v>
                </c:pt>
                <c:pt idx="191">
                  <c:v>-9.2974569048125955E-2</c:v>
                </c:pt>
                <c:pt idx="192">
                  <c:v>-0.31817193091315082</c:v>
                </c:pt>
                <c:pt idx="193">
                  <c:v>-0.21889666745084141</c:v>
                </c:pt>
                <c:pt idx="194">
                  <c:v>-0.20952418122144328</c:v>
                </c:pt>
                <c:pt idx="195">
                  <c:v>-0.16007727256304238</c:v>
                </c:pt>
                <c:pt idx="196">
                  <c:v>-0.10140699720941275</c:v>
                </c:pt>
                <c:pt idx="197">
                  <c:v>-0.27165946908700622</c:v>
                </c:pt>
                <c:pt idx="198">
                  <c:v>-0.22752405546554122</c:v>
                </c:pt>
                <c:pt idx="199">
                  <c:v>7.8729886950759637E-2</c:v>
                </c:pt>
                <c:pt idx="200">
                  <c:v>-7.9129318300580231E-2</c:v>
                </c:pt>
                <c:pt idx="201">
                  <c:v>-0.22700236282730249</c:v>
                </c:pt>
                <c:pt idx="202">
                  <c:v>-0.42019335812792175</c:v>
                </c:pt>
                <c:pt idx="203">
                  <c:v>-8.6760860469360254E-2</c:v>
                </c:pt>
                <c:pt idx="204">
                  <c:v>-0.25587074018468792</c:v>
                </c:pt>
                <c:pt idx="205">
                  <c:v>-0.11588140979121959</c:v>
                </c:pt>
                <c:pt idx="206">
                  <c:v>-0.16052239367406021</c:v>
                </c:pt>
                <c:pt idx="207">
                  <c:v>-0.16910943995784541</c:v>
                </c:pt>
                <c:pt idx="208">
                  <c:v>-0.20966102802148823</c:v>
                </c:pt>
                <c:pt idx="209">
                  <c:v>-0.13902166786612424</c:v>
                </c:pt>
                <c:pt idx="210">
                  <c:v>-0.18720934830323033</c:v>
                </c:pt>
                <c:pt idx="211">
                  <c:v>-3.3408105469421655E-2</c:v>
                </c:pt>
                <c:pt idx="212">
                  <c:v>-0.2226609518527039</c:v>
                </c:pt>
                <c:pt idx="213">
                  <c:v>4.3487950730237881E-2</c:v>
                </c:pt>
                <c:pt idx="214">
                  <c:v>2.0429335760777777E-2</c:v>
                </c:pt>
                <c:pt idx="215">
                  <c:v>-7.1389841427726891E-2</c:v>
                </c:pt>
                <c:pt idx="216">
                  <c:v>-0.29086346308342975</c:v>
                </c:pt>
                <c:pt idx="217">
                  <c:v>-0.1644387702415768</c:v>
                </c:pt>
                <c:pt idx="218">
                  <c:v>-9.6637066394189966E-2</c:v>
                </c:pt>
                <c:pt idx="219">
                  <c:v>-0.16996767908009044</c:v>
                </c:pt>
                <c:pt idx="220">
                  <c:v>-0.34797481958465942</c:v>
                </c:pt>
                <c:pt idx="221">
                  <c:v>-0.14797151494493288</c:v>
                </c:pt>
                <c:pt idx="222">
                  <c:v>-0.18894269212342632</c:v>
                </c:pt>
                <c:pt idx="223">
                  <c:v>-0.24575638508844364</c:v>
                </c:pt>
                <c:pt idx="224">
                  <c:v>2.4094381045367708E-2</c:v>
                </c:pt>
                <c:pt idx="225">
                  <c:v>-0.33034910655138117</c:v>
                </c:pt>
                <c:pt idx="226">
                  <c:v>-8.6790176321606766E-2</c:v>
                </c:pt>
                <c:pt idx="227">
                  <c:v>-0.48578079233343691</c:v>
                </c:pt>
                <c:pt idx="228">
                  <c:v>-0.18685513098049969</c:v>
                </c:pt>
                <c:pt idx="229">
                  <c:v>-0.26432180282559331</c:v>
                </c:pt>
                <c:pt idx="230">
                  <c:v>-0.19796890580136664</c:v>
                </c:pt>
                <c:pt idx="231">
                  <c:v>-4.4582953754403937E-2</c:v>
                </c:pt>
                <c:pt idx="232">
                  <c:v>-0.25801802754139525</c:v>
                </c:pt>
                <c:pt idx="233">
                  <c:v>-9.9050504789564564E-2</c:v>
                </c:pt>
                <c:pt idx="234">
                  <c:v>-0.12608381838761215</c:v>
                </c:pt>
                <c:pt idx="235">
                  <c:v>-0.18526453642252197</c:v>
                </c:pt>
                <c:pt idx="236">
                  <c:v>-0.1823481857371777</c:v>
                </c:pt>
                <c:pt idx="237">
                  <c:v>-6.0780480650152922E-2</c:v>
                </c:pt>
                <c:pt idx="238">
                  <c:v>-9.0825484317258245E-2</c:v>
                </c:pt>
                <c:pt idx="239">
                  <c:v>-0.27782285175350174</c:v>
                </c:pt>
                <c:pt idx="240">
                  <c:v>4.4353946117978514E-2</c:v>
                </c:pt>
                <c:pt idx="241">
                  <c:v>-3.8611171521057301E-2</c:v>
                </c:pt>
                <c:pt idx="242">
                  <c:v>-0.26271603791153469</c:v>
                </c:pt>
                <c:pt idx="243">
                  <c:v>-0.20355741737298871</c:v>
                </c:pt>
                <c:pt idx="244">
                  <c:v>-0.28861003428512566</c:v>
                </c:pt>
                <c:pt idx="245">
                  <c:v>-0.20942686474769873</c:v>
                </c:pt>
                <c:pt idx="246">
                  <c:v>-0.53039761067370073</c:v>
                </c:pt>
                <c:pt idx="247">
                  <c:v>-0.2189946762867849</c:v>
                </c:pt>
                <c:pt idx="248">
                  <c:v>-0.12648064762918418</c:v>
                </c:pt>
                <c:pt idx="249">
                  <c:v>3.0399574457235772E-2</c:v>
                </c:pt>
                <c:pt idx="250">
                  <c:v>-0.10833726750500916</c:v>
                </c:pt>
                <c:pt idx="251">
                  <c:v>-0.23593802726229199</c:v>
                </c:pt>
                <c:pt idx="252">
                  <c:v>-0.19505408237616156</c:v>
                </c:pt>
                <c:pt idx="253">
                  <c:v>-0.31164441828822392</c:v>
                </c:pt>
                <c:pt idx="254">
                  <c:v>-0.29562530672064907</c:v>
                </c:pt>
                <c:pt idx="255">
                  <c:v>-0.31781659660598166</c:v>
                </c:pt>
                <c:pt idx="256">
                  <c:v>-4.3918506178589806E-2</c:v>
                </c:pt>
                <c:pt idx="257">
                  <c:v>-0.29884755808219277</c:v>
                </c:pt>
                <c:pt idx="258">
                  <c:v>3.6498470924450806E-2</c:v>
                </c:pt>
                <c:pt idx="259">
                  <c:v>-0.17216669086017891</c:v>
                </c:pt>
                <c:pt idx="260">
                  <c:v>-9.2748308702127802E-2</c:v>
                </c:pt>
                <c:pt idx="261">
                  <c:v>8.9687936924997005E-2</c:v>
                </c:pt>
                <c:pt idx="262">
                  <c:v>-0.40484906527208098</c:v>
                </c:pt>
                <c:pt idx="263">
                  <c:v>-0.23579463293035174</c:v>
                </c:pt>
                <c:pt idx="264">
                  <c:v>-9.4331113717254444E-2</c:v>
                </c:pt>
                <c:pt idx="265">
                  <c:v>-2.5015231953763456E-2</c:v>
                </c:pt>
                <c:pt idx="266">
                  <c:v>-0.39045142484581891</c:v>
                </c:pt>
                <c:pt idx="267">
                  <c:v>-0.26964466177833785</c:v>
                </c:pt>
                <c:pt idx="268">
                  <c:v>-0.18435877181648191</c:v>
                </c:pt>
                <c:pt idx="269">
                  <c:v>-0.20674571270615424</c:v>
                </c:pt>
                <c:pt idx="270">
                  <c:v>-1.2163458069131243E-2</c:v>
                </c:pt>
                <c:pt idx="271">
                  <c:v>-0.10846171028592433</c:v>
                </c:pt>
                <c:pt idx="272">
                  <c:v>-0.23380887114294899</c:v>
                </c:pt>
                <c:pt idx="273">
                  <c:v>-0.22398592025029521</c:v>
                </c:pt>
                <c:pt idx="274">
                  <c:v>-0.15838828909859273</c:v>
                </c:pt>
                <c:pt idx="275">
                  <c:v>-9.0671767571726763E-2</c:v>
                </c:pt>
                <c:pt idx="276">
                  <c:v>-0.11744022021639412</c:v>
                </c:pt>
                <c:pt idx="277">
                  <c:v>5.7972240403044384E-2</c:v>
                </c:pt>
                <c:pt idx="278">
                  <c:v>-0.26168516786249252</c:v>
                </c:pt>
                <c:pt idx="279">
                  <c:v>-0.1013102887782501</c:v>
                </c:pt>
                <c:pt idx="280">
                  <c:v>-4.9434577870966528E-2</c:v>
                </c:pt>
                <c:pt idx="281">
                  <c:v>-0.31463217509006675</c:v>
                </c:pt>
                <c:pt idx="282">
                  <c:v>-0.12922915860121922</c:v>
                </c:pt>
                <c:pt idx="283">
                  <c:v>-0.13694219895542997</c:v>
                </c:pt>
                <c:pt idx="284">
                  <c:v>-0.12386354386471179</c:v>
                </c:pt>
                <c:pt idx="285">
                  <c:v>-0.22300217930591118</c:v>
                </c:pt>
                <c:pt idx="286">
                  <c:v>-0.15837727211459776</c:v>
                </c:pt>
                <c:pt idx="287">
                  <c:v>-0.27381552949276261</c:v>
                </c:pt>
                <c:pt idx="288">
                  <c:v>-0.22357409111946641</c:v>
                </c:pt>
                <c:pt idx="289">
                  <c:v>-0.14103463344324579</c:v>
                </c:pt>
                <c:pt idx="290">
                  <c:v>-2.5874249237365012E-2</c:v>
                </c:pt>
                <c:pt idx="291">
                  <c:v>-8.153743697162423E-2</c:v>
                </c:pt>
                <c:pt idx="292">
                  <c:v>-0.19576934420574021</c:v>
                </c:pt>
                <c:pt idx="293">
                  <c:v>-5.2528248424815897E-2</c:v>
                </c:pt>
                <c:pt idx="294">
                  <c:v>-0.20492057107551917</c:v>
                </c:pt>
                <c:pt idx="295">
                  <c:v>-0.16286913004257991</c:v>
                </c:pt>
                <c:pt idx="296">
                  <c:v>-0.39373918101062488</c:v>
                </c:pt>
                <c:pt idx="297">
                  <c:v>-0.18811662784013133</c:v>
                </c:pt>
                <c:pt idx="298">
                  <c:v>-0.16118771349023081</c:v>
                </c:pt>
                <c:pt idx="299">
                  <c:v>-0.19993653037955689</c:v>
                </c:pt>
                <c:pt idx="300">
                  <c:v>-0.23854445212814307</c:v>
                </c:pt>
                <c:pt idx="301">
                  <c:v>-9.1512992245404545E-2</c:v>
                </c:pt>
                <c:pt idx="302">
                  <c:v>-0.3706561125764144</c:v>
                </c:pt>
                <c:pt idx="303">
                  <c:v>-5.8173194311301494E-3</c:v>
                </c:pt>
                <c:pt idx="304">
                  <c:v>-0.42112408357475017</c:v>
                </c:pt>
                <c:pt idx="305">
                  <c:v>-0.15656376020818008</c:v>
                </c:pt>
                <c:pt idx="306">
                  <c:v>-0.15192027148518344</c:v>
                </c:pt>
                <c:pt idx="307">
                  <c:v>-0.12172267889618624</c:v>
                </c:pt>
                <c:pt idx="308">
                  <c:v>-0.107519892837493</c:v>
                </c:pt>
                <c:pt idx="309">
                  <c:v>-0.12338832758003267</c:v>
                </c:pt>
                <c:pt idx="310">
                  <c:v>-0.12465569161190229</c:v>
                </c:pt>
                <c:pt idx="311">
                  <c:v>-7.3250793374658063E-2</c:v>
                </c:pt>
                <c:pt idx="312">
                  <c:v>-0.22986010218150091</c:v>
                </c:pt>
                <c:pt idx="313">
                  <c:v>-0.58496498631614957</c:v>
                </c:pt>
                <c:pt idx="314">
                  <c:v>-0.18724907538417157</c:v>
                </c:pt>
                <c:pt idx="315">
                  <c:v>-0.23360146157261741</c:v>
                </c:pt>
                <c:pt idx="316">
                  <c:v>-7.6331064262987636E-2</c:v>
                </c:pt>
                <c:pt idx="317">
                  <c:v>-7.1977849745889846E-2</c:v>
                </c:pt>
                <c:pt idx="318">
                  <c:v>-0.30558154320326802</c:v>
                </c:pt>
                <c:pt idx="319">
                  <c:v>-0.27030682017995028</c:v>
                </c:pt>
                <c:pt idx="320">
                  <c:v>-8.5487984454262672E-2</c:v>
                </c:pt>
                <c:pt idx="321">
                  <c:v>3.807895283263571E-2</c:v>
                </c:pt>
                <c:pt idx="322">
                  <c:v>-0.12698345353878021</c:v>
                </c:pt>
                <c:pt idx="323">
                  <c:v>-0.10679157676047839</c:v>
                </c:pt>
                <c:pt idx="324">
                  <c:v>-0.27335854077983934</c:v>
                </c:pt>
                <c:pt idx="325">
                  <c:v>-0.12564081555577869</c:v>
                </c:pt>
                <c:pt idx="326">
                  <c:v>-1.8772269732023644E-2</c:v>
                </c:pt>
                <c:pt idx="327">
                  <c:v>-4.6558781001267077E-2</c:v>
                </c:pt>
                <c:pt idx="328">
                  <c:v>-0.12154612577655262</c:v>
                </c:pt>
                <c:pt idx="329">
                  <c:v>-0.13179167819594623</c:v>
                </c:pt>
                <c:pt idx="330">
                  <c:v>-4.8116322461700944E-3</c:v>
                </c:pt>
                <c:pt idx="331">
                  <c:v>-0.21016577068426145</c:v>
                </c:pt>
                <c:pt idx="332">
                  <c:v>-5.6197065056241467E-2</c:v>
                </c:pt>
                <c:pt idx="333">
                  <c:v>-0.3029442172551759</c:v>
                </c:pt>
                <c:pt idx="334">
                  <c:v>-0.16184366371986647</c:v>
                </c:pt>
                <c:pt idx="335">
                  <c:v>-0.11520967036498991</c:v>
                </c:pt>
                <c:pt idx="336">
                  <c:v>-1.8116019769010117E-4</c:v>
                </c:pt>
                <c:pt idx="337">
                  <c:v>-0.15608237407633008</c:v>
                </c:pt>
                <c:pt idx="338">
                  <c:v>-0.18522798762046999</c:v>
                </c:pt>
                <c:pt idx="339">
                  <c:v>-7.904580470283476E-2</c:v>
                </c:pt>
                <c:pt idx="340">
                  <c:v>9.9151061114532511E-3</c:v>
                </c:pt>
                <c:pt idx="341">
                  <c:v>-8.3779143790300548E-2</c:v>
                </c:pt>
                <c:pt idx="342">
                  <c:v>-0.376129657629582</c:v>
                </c:pt>
                <c:pt idx="343">
                  <c:v>-0.15633310755040136</c:v>
                </c:pt>
                <c:pt idx="344">
                  <c:v>-0.20421340031233881</c:v>
                </c:pt>
                <c:pt idx="345">
                  <c:v>-0.14067561494506287</c:v>
                </c:pt>
                <c:pt idx="346">
                  <c:v>-0.22920538333374971</c:v>
                </c:pt>
                <c:pt idx="347">
                  <c:v>-0.18352346895892621</c:v>
                </c:pt>
                <c:pt idx="348">
                  <c:v>-6.7286188136517891E-2</c:v>
                </c:pt>
                <c:pt idx="349">
                  <c:v>-0.33685307294202993</c:v>
                </c:pt>
                <c:pt idx="350">
                  <c:v>-0.29704569305411332</c:v>
                </c:pt>
                <c:pt idx="351">
                  <c:v>-2.2479976678560373E-2</c:v>
                </c:pt>
                <c:pt idx="352">
                  <c:v>-0.20017199317655562</c:v>
                </c:pt>
                <c:pt idx="353">
                  <c:v>-0.13435209625982852</c:v>
                </c:pt>
                <c:pt idx="354">
                  <c:v>-3.0414453361094357E-2</c:v>
                </c:pt>
                <c:pt idx="355">
                  <c:v>1.3735894047193747E-2</c:v>
                </c:pt>
                <c:pt idx="356">
                  <c:v>-0.30224417266633374</c:v>
                </c:pt>
                <c:pt idx="357">
                  <c:v>-0.22974062867830272</c:v>
                </c:pt>
                <c:pt idx="358">
                  <c:v>-0.20588398414476891</c:v>
                </c:pt>
                <c:pt idx="359">
                  <c:v>-3.479788861051681E-2</c:v>
                </c:pt>
                <c:pt idx="360">
                  <c:v>9.1273978938427397E-2</c:v>
                </c:pt>
                <c:pt idx="361">
                  <c:v>-0.24758018961599529</c:v>
                </c:pt>
                <c:pt idx="362">
                  <c:v>-6.4837495849751708E-2</c:v>
                </c:pt>
                <c:pt idx="363">
                  <c:v>-0.21980034597025094</c:v>
                </c:pt>
                <c:pt idx="364">
                  <c:v>-0.12249166835765429</c:v>
                </c:pt>
                <c:pt idx="365">
                  <c:v>-3.2525412155979656E-2</c:v>
                </c:pt>
                <c:pt idx="366">
                  <c:v>-0.13078506388056071</c:v>
                </c:pt>
                <c:pt idx="367">
                  <c:v>-0.14590234063287763</c:v>
                </c:pt>
                <c:pt idx="368">
                  <c:v>-0.24287132769425138</c:v>
                </c:pt>
                <c:pt idx="369">
                  <c:v>8.189025495394392E-2</c:v>
                </c:pt>
                <c:pt idx="370">
                  <c:v>-8.7507369269160862E-2</c:v>
                </c:pt>
                <c:pt idx="371">
                  <c:v>-0.14203012188442093</c:v>
                </c:pt>
                <c:pt idx="372">
                  <c:v>-0.14837028660254192</c:v>
                </c:pt>
                <c:pt idx="373">
                  <c:v>-0.26197224498422739</c:v>
                </c:pt>
                <c:pt idx="374">
                  <c:v>-0.10148686323131753</c:v>
                </c:pt>
                <c:pt idx="375">
                  <c:v>-9.9348981520277893E-2</c:v>
                </c:pt>
                <c:pt idx="376">
                  <c:v>-0.20762464653074755</c:v>
                </c:pt>
                <c:pt idx="377">
                  <c:v>-0.29209862871694081</c:v>
                </c:pt>
                <c:pt idx="378">
                  <c:v>-1.7177094026892492E-2</c:v>
                </c:pt>
                <c:pt idx="379">
                  <c:v>-0.45155911851595415</c:v>
                </c:pt>
                <c:pt idx="380">
                  <c:v>-0.24433981943249464</c:v>
                </c:pt>
                <c:pt idx="381">
                  <c:v>-0.17060503267470464</c:v>
                </c:pt>
                <c:pt idx="382">
                  <c:v>-0.27693052198488255</c:v>
                </c:pt>
                <c:pt idx="383">
                  <c:v>8.1452669783298223E-2</c:v>
                </c:pt>
                <c:pt idx="384">
                  <c:v>-4.5751976040948487E-2</c:v>
                </c:pt>
                <c:pt idx="385">
                  <c:v>-0.34009245268217425</c:v>
                </c:pt>
                <c:pt idx="386">
                  <c:v>-0.49311412073253302</c:v>
                </c:pt>
                <c:pt idx="387">
                  <c:v>-1.6429042274194477E-2</c:v>
                </c:pt>
                <c:pt idx="388">
                  <c:v>-0.15830193071721688</c:v>
                </c:pt>
                <c:pt idx="389">
                  <c:v>-9.8058701307280768E-2</c:v>
                </c:pt>
                <c:pt idx="390">
                  <c:v>-0.16668828132914193</c:v>
                </c:pt>
                <c:pt idx="391">
                  <c:v>-0.37467711876091342</c:v>
                </c:pt>
                <c:pt idx="392">
                  <c:v>-2.2983939041861211E-2</c:v>
                </c:pt>
                <c:pt idx="393">
                  <c:v>-0.29647361712063458</c:v>
                </c:pt>
                <c:pt idx="394">
                  <c:v>-0.22547759780316703</c:v>
                </c:pt>
                <c:pt idx="395">
                  <c:v>-0.19665386785738528</c:v>
                </c:pt>
                <c:pt idx="396">
                  <c:v>-0.27551656176545786</c:v>
                </c:pt>
                <c:pt idx="397">
                  <c:v>-4.7164933813944182E-3</c:v>
                </c:pt>
                <c:pt idx="398">
                  <c:v>-0.32946476372439143</c:v>
                </c:pt>
                <c:pt idx="399">
                  <c:v>-0.17678499710169726</c:v>
                </c:pt>
                <c:pt idx="400">
                  <c:v>-0.43805076753859351</c:v>
                </c:pt>
                <c:pt idx="401">
                  <c:v>-0.35797395170375956</c:v>
                </c:pt>
                <c:pt idx="402">
                  <c:v>-0.1988932110015309</c:v>
                </c:pt>
                <c:pt idx="403">
                  <c:v>1.199380530913779E-2</c:v>
                </c:pt>
                <c:pt idx="404">
                  <c:v>-9.8202936014534142E-2</c:v>
                </c:pt>
                <c:pt idx="405">
                  <c:v>-0.31256793066206895</c:v>
                </c:pt>
                <c:pt idx="406">
                  <c:v>-0.20763062512492095</c:v>
                </c:pt>
                <c:pt idx="407">
                  <c:v>-4.2557067209566174E-2</c:v>
                </c:pt>
                <c:pt idx="408">
                  <c:v>-0.27387145918201561</c:v>
                </c:pt>
                <c:pt idx="409">
                  <c:v>-9.8139315289447748E-2</c:v>
                </c:pt>
                <c:pt idx="410">
                  <c:v>-0.1664154950129709</c:v>
                </c:pt>
                <c:pt idx="411">
                  <c:v>2.7238132909405206E-2</c:v>
                </c:pt>
                <c:pt idx="412">
                  <c:v>-0.18134389686024119</c:v>
                </c:pt>
                <c:pt idx="413">
                  <c:v>-5.5452600018519961E-2</c:v>
                </c:pt>
                <c:pt idx="414">
                  <c:v>-0.14137218924730846</c:v>
                </c:pt>
                <c:pt idx="415">
                  <c:v>-9.0978878644475764E-2</c:v>
                </c:pt>
                <c:pt idx="416">
                  <c:v>0.13179616897387902</c:v>
                </c:pt>
                <c:pt idx="417">
                  <c:v>-0.38250046160619305</c:v>
                </c:pt>
                <c:pt idx="418">
                  <c:v>-5.486196909582907E-2</c:v>
                </c:pt>
                <c:pt idx="419">
                  <c:v>-0.23857942799373508</c:v>
                </c:pt>
                <c:pt idx="420">
                  <c:v>-9.2750343878448369E-2</c:v>
                </c:pt>
                <c:pt idx="421">
                  <c:v>-0.30431385964362462</c:v>
                </c:pt>
                <c:pt idx="422">
                  <c:v>-9.1746813850935152E-2</c:v>
                </c:pt>
                <c:pt idx="423">
                  <c:v>-6.4625030865168562E-2</c:v>
                </c:pt>
                <c:pt idx="424">
                  <c:v>-0.25842004076840741</c:v>
                </c:pt>
                <c:pt idx="425">
                  <c:v>-8.9867425527121E-2</c:v>
                </c:pt>
                <c:pt idx="426">
                  <c:v>-0.10759868577182634</c:v>
                </c:pt>
                <c:pt idx="427">
                  <c:v>-0.34158632374666603</c:v>
                </c:pt>
                <c:pt idx="428">
                  <c:v>-0.10057661361324192</c:v>
                </c:pt>
                <c:pt idx="429">
                  <c:v>-0.24716338797736936</c:v>
                </c:pt>
                <c:pt idx="430">
                  <c:v>-0.11819481111541377</c:v>
                </c:pt>
                <c:pt idx="431">
                  <c:v>-0.14471567879953071</c:v>
                </c:pt>
                <c:pt idx="432">
                  <c:v>-0.14603672931103676</c:v>
                </c:pt>
                <c:pt idx="433">
                  <c:v>-0.26543976197287278</c:v>
                </c:pt>
                <c:pt idx="434">
                  <c:v>-0.31314116641537493</c:v>
                </c:pt>
                <c:pt idx="435">
                  <c:v>-0.16559927205669098</c:v>
                </c:pt>
                <c:pt idx="436">
                  <c:v>-0.16362778671187389</c:v>
                </c:pt>
                <c:pt idx="437">
                  <c:v>9.6235906727152265E-2</c:v>
                </c:pt>
                <c:pt idx="438">
                  <c:v>-0.25984420617756288</c:v>
                </c:pt>
                <c:pt idx="439">
                  <c:v>-0.58661372141256396</c:v>
                </c:pt>
                <c:pt idx="440">
                  <c:v>-0.12527765113904937</c:v>
                </c:pt>
                <c:pt idx="441">
                  <c:v>-9.6572747019262745E-2</c:v>
                </c:pt>
                <c:pt idx="442">
                  <c:v>-0.16333458776351117</c:v>
                </c:pt>
                <c:pt idx="443">
                  <c:v>-0.1916991170871869</c:v>
                </c:pt>
                <c:pt idx="444">
                  <c:v>-0.34269563136302794</c:v>
                </c:pt>
                <c:pt idx="445">
                  <c:v>-0.25576368755180245</c:v>
                </c:pt>
                <c:pt idx="446">
                  <c:v>-0.33693571484386486</c:v>
                </c:pt>
                <c:pt idx="447">
                  <c:v>-9.4948582959445272E-4</c:v>
                </c:pt>
                <c:pt idx="448">
                  <c:v>1.5319119457008541E-2</c:v>
                </c:pt>
                <c:pt idx="449">
                  <c:v>-0.22583850585673843</c:v>
                </c:pt>
                <c:pt idx="450">
                  <c:v>-0.23963374304989846</c:v>
                </c:pt>
                <c:pt idx="451">
                  <c:v>-7.3925711236839234E-2</c:v>
                </c:pt>
                <c:pt idx="452">
                  <c:v>-0.10301604488966626</c:v>
                </c:pt>
                <c:pt idx="453">
                  <c:v>-1.6521563088142961E-2</c:v>
                </c:pt>
                <c:pt idx="454">
                  <c:v>6.6093103624133799E-3</c:v>
                </c:pt>
                <c:pt idx="455">
                  <c:v>-6.3763391094227365E-2</c:v>
                </c:pt>
                <c:pt idx="456">
                  <c:v>-0.11854923063869302</c:v>
                </c:pt>
                <c:pt idx="457">
                  <c:v>-7.5727001854853218E-2</c:v>
                </c:pt>
                <c:pt idx="458">
                  <c:v>-3.0326691903744027E-2</c:v>
                </c:pt>
                <c:pt idx="459">
                  <c:v>-0.2131915889798279</c:v>
                </c:pt>
                <c:pt idx="460">
                  <c:v>-0.23971703983018275</c:v>
                </c:pt>
                <c:pt idx="461">
                  <c:v>6.1742993227021606E-2</c:v>
                </c:pt>
                <c:pt idx="462">
                  <c:v>8.9772970426117232E-2</c:v>
                </c:pt>
                <c:pt idx="463">
                  <c:v>-3.972302000782682E-2</c:v>
                </c:pt>
                <c:pt idx="464">
                  <c:v>-0.15518162659192541</c:v>
                </c:pt>
                <c:pt idx="465">
                  <c:v>-0.12370574995771612</c:v>
                </c:pt>
                <c:pt idx="466">
                  <c:v>-0.13725997814774529</c:v>
                </c:pt>
                <c:pt idx="467">
                  <c:v>-0.25255515216374919</c:v>
                </c:pt>
                <c:pt idx="468">
                  <c:v>-0.10189027769231353</c:v>
                </c:pt>
                <c:pt idx="469">
                  <c:v>-0.23928545095959144</c:v>
                </c:pt>
                <c:pt idx="470">
                  <c:v>8.4197170082943223E-2</c:v>
                </c:pt>
                <c:pt idx="471">
                  <c:v>-0.18066245154645036</c:v>
                </c:pt>
                <c:pt idx="472">
                  <c:v>-5.3925133486809287E-2</c:v>
                </c:pt>
                <c:pt idx="473">
                  <c:v>-0.1545612704812992</c:v>
                </c:pt>
                <c:pt idx="474">
                  <c:v>-0.18706488400496737</c:v>
                </c:pt>
                <c:pt idx="475">
                  <c:v>-0.13286952709845468</c:v>
                </c:pt>
                <c:pt idx="476">
                  <c:v>-0.51671318065517369</c:v>
                </c:pt>
                <c:pt idx="477">
                  <c:v>-0.17163157458571068</c:v>
                </c:pt>
                <c:pt idx="478">
                  <c:v>-0.10808719946991607</c:v>
                </c:pt>
                <c:pt idx="479">
                  <c:v>4.3363109551250792E-2</c:v>
                </c:pt>
                <c:pt idx="480">
                  <c:v>-1.439146412760514E-2</c:v>
                </c:pt>
                <c:pt idx="481">
                  <c:v>-4.1167199839720836E-2</c:v>
                </c:pt>
                <c:pt idx="482">
                  <c:v>-8.5624057717595528E-2</c:v>
                </c:pt>
                <c:pt idx="483">
                  <c:v>-6.4579403676836511E-2</c:v>
                </c:pt>
                <c:pt idx="484">
                  <c:v>-0.11401514508129447</c:v>
                </c:pt>
                <c:pt idx="485">
                  <c:v>-8.2256448625493014E-2</c:v>
                </c:pt>
                <c:pt idx="486">
                  <c:v>-0.18243035731921831</c:v>
                </c:pt>
                <c:pt idx="487">
                  <c:v>4.2770791753599414E-2</c:v>
                </c:pt>
                <c:pt idx="488">
                  <c:v>-2.5063464103865809E-2</c:v>
                </c:pt>
                <c:pt idx="489">
                  <c:v>-0.37013599362090582</c:v>
                </c:pt>
                <c:pt idx="490">
                  <c:v>-0.30512301705366801</c:v>
                </c:pt>
                <c:pt idx="491">
                  <c:v>-0.24138584413641698</c:v>
                </c:pt>
                <c:pt idx="492">
                  <c:v>6.6746356184915021E-2</c:v>
                </c:pt>
                <c:pt idx="493">
                  <c:v>-0.12721650463288758</c:v>
                </c:pt>
                <c:pt idx="494">
                  <c:v>-8.1386028955616668E-2</c:v>
                </c:pt>
                <c:pt idx="495">
                  <c:v>-3.7529681058046403E-2</c:v>
                </c:pt>
                <c:pt idx="496">
                  <c:v>-1.7081889367561588E-2</c:v>
                </c:pt>
                <c:pt idx="497">
                  <c:v>-0.18853982712516387</c:v>
                </c:pt>
                <c:pt idx="498">
                  <c:v>-0.17028215668239602</c:v>
                </c:pt>
                <c:pt idx="499">
                  <c:v>-0.14336531322167673</c:v>
                </c:pt>
              </c:numCache>
            </c:numRef>
          </c:yVal>
        </c:ser>
        <c:ser>
          <c:idx val="3"/>
          <c:order val="3"/>
          <c:tx>
            <c:v>50% G</c:v>
          </c:tx>
          <c:spPr>
            <a:ln w="28575">
              <a:noFill/>
            </a:ln>
          </c:spPr>
          <c:xVal>
            <c:numRef>
              <c:f>'HA-H-HA A'!$J$3:$J$502</c:f>
              <c:numCache>
                <c:formatCode>General</c:formatCode>
                <c:ptCount val="500"/>
                <c:pt idx="0">
                  <c:v>-0.43693484657621334</c:v>
                </c:pt>
                <c:pt idx="1">
                  <c:v>-0.25805104990456951</c:v>
                </c:pt>
                <c:pt idx="2">
                  <c:v>-0.24622780541628475</c:v>
                </c:pt>
                <c:pt idx="3">
                  <c:v>-0.34909189624537496</c:v>
                </c:pt>
                <c:pt idx="4">
                  <c:v>-0.27644373721954857</c:v>
                </c:pt>
                <c:pt idx="5">
                  <c:v>-0.29749775931901801</c:v>
                </c:pt>
                <c:pt idx="6">
                  <c:v>-0.35511906554653633</c:v>
                </c:pt>
                <c:pt idx="7">
                  <c:v>-0.28494935517162256</c:v>
                </c:pt>
                <c:pt idx="8">
                  <c:v>-0.26026783020005606</c:v>
                </c:pt>
                <c:pt idx="9">
                  <c:v>-0.33757042832035167</c:v>
                </c:pt>
                <c:pt idx="10">
                  <c:v>-0.31063485563688908</c:v>
                </c:pt>
                <c:pt idx="11">
                  <c:v>-0.45945915399862136</c:v>
                </c:pt>
                <c:pt idx="12">
                  <c:v>-0.35529649975090882</c:v>
                </c:pt>
                <c:pt idx="13">
                  <c:v>-0.29810679403928175</c:v>
                </c:pt>
                <c:pt idx="14">
                  <c:v>-0.1954945439016284</c:v>
                </c:pt>
                <c:pt idx="15">
                  <c:v>-0.26716391846714721</c:v>
                </c:pt>
                <c:pt idx="16">
                  <c:v>-0.18887608978337941</c:v>
                </c:pt>
                <c:pt idx="17">
                  <c:v>-0.30513149731372002</c:v>
                </c:pt>
                <c:pt idx="18">
                  <c:v>-0.32209829072745777</c:v>
                </c:pt>
                <c:pt idx="19">
                  <c:v>-0.36188864118832698</c:v>
                </c:pt>
                <c:pt idx="20">
                  <c:v>-0.36622703972102677</c:v>
                </c:pt>
                <c:pt idx="21">
                  <c:v>-0.32663385121568089</c:v>
                </c:pt>
                <c:pt idx="22">
                  <c:v>-0.44636797633231823</c:v>
                </c:pt>
                <c:pt idx="23">
                  <c:v>-0.39325870400172908</c:v>
                </c:pt>
                <c:pt idx="24">
                  <c:v>-0.34641857281850635</c:v>
                </c:pt>
                <c:pt idx="25">
                  <c:v>-0.31358621479098947</c:v>
                </c:pt>
                <c:pt idx="26">
                  <c:v>-0.46521406320827691</c:v>
                </c:pt>
                <c:pt idx="27">
                  <c:v>-0.42315148289485555</c:v>
                </c:pt>
                <c:pt idx="28">
                  <c:v>-0.31893026969049543</c:v>
                </c:pt>
                <c:pt idx="29">
                  <c:v>-0.2115608617646153</c:v>
                </c:pt>
                <c:pt idx="30">
                  <c:v>-0.29479331579267082</c:v>
                </c:pt>
                <c:pt idx="31">
                  <c:v>-0.20038936268188359</c:v>
                </c:pt>
                <c:pt idx="32">
                  <c:v>-0.30607535246333728</c:v>
                </c:pt>
                <c:pt idx="33">
                  <c:v>-0.26297956764323938</c:v>
                </c:pt>
                <c:pt idx="34">
                  <c:v>-0.32648494961057162</c:v>
                </c:pt>
                <c:pt idx="35">
                  <c:v>-0.28875427394647635</c:v>
                </c:pt>
                <c:pt idx="36">
                  <c:v>-0.41974626419659844</c:v>
                </c:pt>
                <c:pt idx="37">
                  <c:v>-0.30558081463591358</c:v>
                </c:pt>
                <c:pt idx="38">
                  <c:v>-0.23213790671114939</c:v>
                </c:pt>
                <c:pt idx="39">
                  <c:v>-0.32194517853481608</c:v>
                </c:pt>
                <c:pt idx="40">
                  <c:v>-0.37566550853028541</c:v>
                </c:pt>
                <c:pt idx="41">
                  <c:v>-0.26805891197518411</c:v>
                </c:pt>
                <c:pt idx="42">
                  <c:v>-0.34016026569401275</c:v>
                </c:pt>
                <c:pt idx="43">
                  <c:v>-0.32258510522321104</c:v>
                </c:pt>
                <c:pt idx="44">
                  <c:v>-0.34716177841709339</c:v>
                </c:pt>
                <c:pt idx="45">
                  <c:v>-0.36511805703718547</c:v>
                </c:pt>
                <c:pt idx="46">
                  <c:v>-0.2130342802055849</c:v>
                </c:pt>
                <c:pt idx="47">
                  <c:v>-0.32364775784128902</c:v>
                </c:pt>
                <c:pt idx="48">
                  <c:v>-0.30666190946457245</c:v>
                </c:pt>
                <c:pt idx="49">
                  <c:v>-0.36861158601925714</c:v>
                </c:pt>
                <c:pt idx="50">
                  <c:v>-0.30884230854542638</c:v>
                </c:pt>
                <c:pt idx="51">
                  <c:v>-0.36451072137679491</c:v>
                </c:pt>
                <c:pt idx="52">
                  <c:v>-0.25901673767568312</c:v>
                </c:pt>
                <c:pt idx="53">
                  <c:v>-0.26910092640085931</c:v>
                </c:pt>
                <c:pt idx="54">
                  <c:v>-0.27693218552316445</c:v>
                </c:pt>
                <c:pt idx="55">
                  <c:v>-0.33623689062422835</c:v>
                </c:pt>
                <c:pt idx="56">
                  <c:v>-0.36966401483014538</c:v>
                </c:pt>
                <c:pt idx="57">
                  <c:v>-0.32201078928376736</c:v>
                </c:pt>
                <c:pt idx="58">
                  <c:v>-0.38022515813845531</c:v>
                </c:pt>
                <c:pt idx="59">
                  <c:v>-0.36895116005563688</c:v>
                </c:pt>
                <c:pt idx="60">
                  <c:v>-0.33140116992627344</c:v>
                </c:pt>
                <c:pt idx="61">
                  <c:v>-0.32803318622740685</c:v>
                </c:pt>
                <c:pt idx="62">
                  <c:v>-0.32234334693369981</c:v>
                </c:pt>
                <c:pt idx="63">
                  <c:v>-0.31443164389210232</c:v>
                </c:pt>
                <c:pt idx="64">
                  <c:v>-0.41883674737257015</c:v>
                </c:pt>
                <c:pt idx="65">
                  <c:v>-0.32767114932149782</c:v>
                </c:pt>
                <c:pt idx="66">
                  <c:v>-0.44392026255009331</c:v>
                </c:pt>
                <c:pt idx="67">
                  <c:v>-0.3653516361421828</c:v>
                </c:pt>
                <c:pt idx="68">
                  <c:v>-0.32302424113828104</c:v>
                </c:pt>
                <c:pt idx="69">
                  <c:v>-0.41239996834727116</c:v>
                </c:pt>
                <c:pt idx="70">
                  <c:v>-0.30507293946173852</c:v>
                </c:pt>
                <c:pt idx="71">
                  <c:v>-0.35535137336570105</c:v>
                </c:pt>
                <c:pt idx="72">
                  <c:v>-0.34886645299207802</c:v>
                </c:pt>
                <c:pt idx="73">
                  <c:v>-0.39500068210994244</c:v>
                </c:pt>
                <c:pt idx="74">
                  <c:v>-0.46336071741692308</c:v>
                </c:pt>
                <c:pt idx="75">
                  <c:v>-0.22783946721671833</c:v>
                </c:pt>
                <c:pt idx="76">
                  <c:v>-0.41370040768812955</c:v>
                </c:pt>
                <c:pt idx="77">
                  <c:v>-0.41401215029948252</c:v>
                </c:pt>
                <c:pt idx="78">
                  <c:v>-0.34679032285679129</c:v>
                </c:pt>
                <c:pt idx="79">
                  <c:v>-0.27873802684257343</c:v>
                </c:pt>
                <c:pt idx="80">
                  <c:v>-0.18839946355646994</c:v>
                </c:pt>
                <c:pt idx="81">
                  <c:v>-0.34649382206086432</c:v>
                </c:pt>
                <c:pt idx="82">
                  <c:v>-0.41824170290088852</c:v>
                </c:pt>
                <c:pt idx="83">
                  <c:v>-0.39199327281669338</c:v>
                </c:pt>
                <c:pt idx="84">
                  <c:v>-0.36341642045498213</c:v>
                </c:pt>
                <c:pt idx="85">
                  <c:v>-0.23090128619121675</c:v>
                </c:pt>
                <c:pt idx="86">
                  <c:v>-0.32758692032066766</c:v>
                </c:pt>
                <c:pt idx="87">
                  <c:v>-0.31675264076313875</c:v>
                </c:pt>
                <c:pt idx="88">
                  <c:v>-0.3063374451113593</c:v>
                </c:pt>
                <c:pt idx="89">
                  <c:v>-0.34673471977041331</c:v>
                </c:pt>
                <c:pt idx="90">
                  <c:v>-0.31683346651262251</c:v>
                </c:pt>
                <c:pt idx="91">
                  <c:v>-0.41265092406996967</c:v>
                </c:pt>
                <c:pt idx="92">
                  <c:v>-0.35204029171873408</c:v>
                </c:pt>
                <c:pt idx="93">
                  <c:v>-0.41531684116593703</c:v>
                </c:pt>
                <c:pt idx="94">
                  <c:v>-0.37337170083791094</c:v>
                </c:pt>
                <c:pt idx="95">
                  <c:v>-0.30954132847055316</c:v>
                </c:pt>
                <c:pt idx="96">
                  <c:v>-0.2280377542997927</c:v>
                </c:pt>
                <c:pt idx="97">
                  <c:v>-0.31421249294094589</c:v>
                </c:pt>
                <c:pt idx="98">
                  <c:v>-0.4067597113173233</c:v>
                </c:pt>
                <c:pt idx="99">
                  <c:v>-0.28743329486887431</c:v>
                </c:pt>
                <c:pt idx="100">
                  <c:v>-0.31131402521721163</c:v>
                </c:pt>
                <c:pt idx="101">
                  <c:v>-0.34180471151123132</c:v>
                </c:pt>
                <c:pt idx="102">
                  <c:v>-0.38650287541996053</c:v>
                </c:pt>
                <c:pt idx="103">
                  <c:v>-0.37309183051955797</c:v>
                </c:pt>
                <c:pt idx="104">
                  <c:v>-0.26882958993193112</c:v>
                </c:pt>
                <c:pt idx="105">
                  <c:v>-0.30546733076115734</c:v>
                </c:pt>
                <c:pt idx="106">
                  <c:v>-0.28442090203765263</c:v>
                </c:pt>
                <c:pt idx="107">
                  <c:v>-0.36170786796577664</c:v>
                </c:pt>
                <c:pt idx="108">
                  <c:v>-0.30671264017125532</c:v>
                </c:pt>
                <c:pt idx="109">
                  <c:v>-0.22257101838256987</c:v>
                </c:pt>
                <c:pt idx="110">
                  <c:v>-0.36264051357932858</c:v>
                </c:pt>
                <c:pt idx="111">
                  <c:v>-0.31658827196227785</c:v>
                </c:pt>
                <c:pt idx="112">
                  <c:v>-0.26666381925956706</c:v>
                </c:pt>
                <c:pt idx="113">
                  <c:v>-0.25972505278033153</c:v>
                </c:pt>
                <c:pt idx="114">
                  <c:v>-0.25002785934937038</c:v>
                </c:pt>
                <c:pt idx="115">
                  <c:v>-0.30068051531004619</c:v>
                </c:pt>
                <c:pt idx="116">
                  <c:v>-0.43786045080992597</c:v>
                </c:pt>
                <c:pt idx="117">
                  <c:v>-0.34790022372675455</c:v>
                </c:pt>
                <c:pt idx="118">
                  <c:v>-0.41580791984698973</c:v>
                </c:pt>
                <c:pt idx="119">
                  <c:v>-0.25099030213714635</c:v>
                </c:pt>
                <c:pt idx="120">
                  <c:v>-0.36217310107797912</c:v>
                </c:pt>
                <c:pt idx="121">
                  <c:v>-0.35005512944837375</c:v>
                </c:pt>
                <c:pt idx="122">
                  <c:v>-0.27890642432235374</c:v>
                </c:pt>
                <c:pt idx="123">
                  <c:v>-0.3191220110005939</c:v>
                </c:pt>
                <c:pt idx="124">
                  <c:v>-0.26770298266073539</c:v>
                </c:pt>
                <c:pt idx="125">
                  <c:v>-0.33541295519138975</c:v>
                </c:pt>
                <c:pt idx="126">
                  <c:v>-0.25465550520387981</c:v>
                </c:pt>
                <c:pt idx="127">
                  <c:v>-0.2559035405932541</c:v>
                </c:pt>
                <c:pt idx="128">
                  <c:v>-0.26078840237737638</c:v>
                </c:pt>
                <c:pt idx="129">
                  <c:v>-0.42944397619316188</c:v>
                </c:pt>
                <c:pt idx="130">
                  <c:v>-0.28649056783899224</c:v>
                </c:pt>
                <c:pt idx="131">
                  <c:v>-0.22707439551780201</c:v>
                </c:pt>
                <c:pt idx="132">
                  <c:v>-0.31407848123807169</c:v>
                </c:pt>
                <c:pt idx="133">
                  <c:v>-0.30213460324616737</c:v>
                </c:pt>
                <c:pt idx="134">
                  <c:v>-0.29059140117999482</c:v>
                </c:pt>
                <c:pt idx="135">
                  <c:v>-0.36696500287553685</c:v>
                </c:pt>
                <c:pt idx="136">
                  <c:v>-0.25921725937525081</c:v>
                </c:pt>
                <c:pt idx="137">
                  <c:v>-0.31336801799089287</c:v>
                </c:pt>
                <c:pt idx="138">
                  <c:v>-0.27802807541228675</c:v>
                </c:pt>
                <c:pt idx="139">
                  <c:v>-0.38380514552928741</c:v>
                </c:pt>
                <c:pt idx="140">
                  <c:v>-0.27206043098794586</c:v>
                </c:pt>
                <c:pt idx="141">
                  <c:v>-0.41273618972373433</c:v>
                </c:pt>
                <c:pt idx="142">
                  <c:v>-0.26522945322695868</c:v>
                </c:pt>
                <c:pt idx="143">
                  <c:v>-0.2621975430497292</c:v>
                </c:pt>
                <c:pt idx="144">
                  <c:v>-0.35394196722651022</c:v>
                </c:pt>
                <c:pt idx="145">
                  <c:v>-0.29871608647022785</c:v>
                </c:pt>
                <c:pt idx="146">
                  <c:v>-0.26916423934184863</c:v>
                </c:pt>
                <c:pt idx="147">
                  <c:v>-0.3453116919121455</c:v>
                </c:pt>
                <c:pt idx="148">
                  <c:v>-0.29499061141235888</c:v>
                </c:pt>
                <c:pt idx="149">
                  <c:v>-0.36069621922296302</c:v>
                </c:pt>
                <c:pt idx="150">
                  <c:v>-0.25354897956497141</c:v>
                </c:pt>
                <c:pt idx="151">
                  <c:v>-0.38676331054272539</c:v>
                </c:pt>
                <c:pt idx="152">
                  <c:v>-0.28109785990996067</c:v>
                </c:pt>
                <c:pt idx="153">
                  <c:v>-0.28604813198615897</c:v>
                </c:pt>
                <c:pt idx="154">
                  <c:v>-0.36800605198120695</c:v>
                </c:pt>
                <c:pt idx="155">
                  <c:v>-0.3631386391916519</c:v>
                </c:pt>
                <c:pt idx="156">
                  <c:v>-0.29476456929006795</c:v>
                </c:pt>
                <c:pt idx="157">
                  <c:v>-0.37900372960436962</c:v>
                </c:pt>
                <c:pt idx="158">
                  <c:v>-0.27663089223667586</c:v>
                </c:pt>
                <c:pt idx="159">
                  <c:v>-0.5016683703185848</c:v>
                </c:pt>
                <c:pt idx="160">
                  <c:v>-0.39528846829569436</c:v>
                </c:pt>
                <c:pt idx="161">
                  <c:v>-0.27502485597605542</c:v>
                </c:pt>
                <c:pt idx="162">
                  <c:v>-0.33251924539876088</c:v>
                </c:pt>
                <c:pt idx="163">
                  <c:v>-0.4372002246666698</c:v>
                </c:pt>
                <c:pt idx="164">
                  <c:v>-0.47570428519688401</c:v>
                </c:pt>
                <c:pt idx="165">
                  <c:v>-0.37098723836269454</c:v>
                </c:pt>
                <c:pt idx="166">
                  <c:v>-0.36837077338553309</c:v>
                </c:pt>
                <c:pt idx="167">
                  <c:v>-0.39580522743955054</c:v>
                </c:pt>
                <c:pt idx="168">
                  <c:v>-0.43535492856041275</c:v>
                </c:pt>
                <c:pt idx="169">
                  <c:v>-0.39250381036626736</c:v>
                </c:pt>
                <c:pt idx="170">
                  <c:v>-0.25618176990271996</c:v>
                </c:pt>
                <c:pt idx="171">
                  <c:v>-0.32870895614321682</c:v>
                </c:pt>
                <c:pt idx="172">
                  <c:v>-0.36151365272584784</c:v>
                </c:pt>
                <c:pt idx="173">
                  <c:v>-0.3102340676782348</c:v>
                </c:pt>
                <c:pt idx="174">
                  <c:v>-0.28967708282444254</c:v>
                </c:pt>
                <c:pt idx="175">
                  <c:v>-0.29941529850551202</c:v>
                </c:pt>
                <c:pt idx="176">
                  <c:v>-0.31155848500773015</c:v>
                </c:pt>
                <c:pt idx="177">
                  <c:v>-0.33243180598873534</c:v>
                </c:pt>
                <c:pt idx="178">
                  <c:v>-0.42356629056234563</c:v>
                </c:pt>
                <c:pt idx="179">
                  <c:v>-0.38700220200772112</c:v>
                </c:pt>
                <c:pt idx="180">
                  <c:v>-0.3112968662531379</c:v>
                </c:pt>
                <c:pt idx="181">
                  <c:v>-0.2370264772259647</c:v>
                </c:pt>
                <c:pt idx="182">
                  <c:v>-0.42771571396024316</c:v>
                </c:pt>
                <c:pt idx="183">
                  <c:v>-0.35654524109082181</c:v>
                </c:pt>
                <c:pt idx="184">
                  <c:v>-0.31220666362434529</c:v>
                </c:pt>
                <c:pt idx="185">
                  <c:v>-0.37086052550244092</c:v>
                </c:pt>
                <c:pt idx="186">
                  <c:v>-0.39279509250222711</c:v>
                </c:pt>
                <c:pt idx="187">
                  <c:v>-0.23273740805031293</c:v>
                </c:pt>
                <c:pt idx="188">
                  <c:v>-0.29506738254050102</c:v>
                </c:pt>
                <c:pt idx="189">
                  <c:v>-0.34033813612929881</c:v>
                </c:pt>
                <c:pt idx="190">
                  <c:v>-0.26814100932369345</c:v>
                </c:pt>
                <c:pt idx="191">
                  <c:v>-0.25306230173303246</c:v>
                </c:pt>
                <c:pt idx="192">
                  <c:v>-0.28418910960637256</c:v>
                </c:pt>
                <c:pt idx="193">
                  <c:v>-0.3024238170878118</c:v>
                </c:pt>
                <c:pt idx="194">
                  <c:v>-0.3168678209968625</c:v>
                </c:pt>
                <c:pt idx="195">
                  <c:v>-0.31669889265214163</c:v>
                </c:pt>
                <c:pt idx="196">
                  <c:v>-0.4322742560282834</c:v>
                </c:pt>
                <c:pt idx="197">
                  <c:v>-0.20531421007999406</c:v>
                </c:pt>
                <c:pt idx="198">
                  <c:v>-0.41475515265531016</c:v>
                </c:pt>
                <c:pt idx="199">
                  <c:v>-0.37804223767869288</c:v>
                </c:pt>
                <c:pt idx="200">
                  <c:v>-0.21477444121037739</c:v>
                </c:pt>
                <c:pt idx="201">
                  <c:v>-0.29054131576113379</c:v>
                </c:pt>
                <c:pt idx="202">
                  <c:v>-0.31641410500830186</c:v>
                </c:pt>
                <c:pt idx="203">
                  <c:v>-0.25739068240356233</c:v>
                </c:pt>
                <c:pt idx="204">
                  <c:v>-0.37794185436215738</c:v>
                </c:pt>
                <c:pt idx="205">
                  <c:v>-0.30425451700585354</c:v>
                </c:pt>
                <c:pt idx="206">
                  <c:v>-0.29004500240881226</c:v>
                </c:pt>
                <c:pt idx="207">
                  <c:v>-0.33914453951925361</c:v>
                </c:pt>
                <c:pt idx="208">
                  <c:v>-0.35971203290360931</c:v>
                </c:pt>
                <c:pt idx="209">
                  <c:v>-0.29876318372747102</c:v>
                </c:pt>
                <c:pt idx="210">
                  <c:v>-0.38616019340797075</c:v>
                </c:pt>
                <c:pt idx="211">
                  <c:v>-0.38270904501846037</c:v>
                </c:pt>
                <c:pt idx="212">
                  <c:v>-0.33275774719297452</c:v>
                </c:pt>
                <c:pt idx="213">
                  <c:v>-0.35529433056247839</c:v>
                </c:pt>
                <c:pt idx="214">
                  <c:v>-0.28641532935667297</c:v>
                </c:pt>
                <c:pt idx="215">
                  <c:v>-0.25848324664728534</c:v>
                </c:pt>
                <c:pt idx="216">
                  <c:v>-0.49710871831122488</c:v>
                </c:pt>
                <c:pt idx="217">
                  <c:v>-0.36877153969240495</c:v>
                </c:pt>
                <c:pt idx="218">
                  <c:v>-0.30772272023149738</c:v>
                </c:pt>
                <c:pt idx="219">
                  <c:v>-0.36473895761491537</c:v>
                </c:pt>
                <c:pt idx="220">
                  <c:v>-0.30539199654465687</c:v>
                </c:pt>
                <c:pt idx="221">
                  <c:v>-0.33926369490994751</c:v>
                </c:pt>
                <c:pt idx="222">
                  <c:v>-0.33174824762666932</c:v>
                </c:pt>
                <c:pt idx="223">
                  <c:v>-0.37151794389942228</c:v>
                </c:pt>
                <c:pt idx="224">
                  <c:v>-0.34552821400315181</c:v>
                </c:pt>
                <c:pt idx="225">
                  <c:v>-0.32616553098672157</c:v>
                </c:pt>
                <c:pt idx="226">
                  <c:v>-0.40412969779960906</c:v>
                </c:pt>
                <c:pt idx="227">
                  <c:v>-0.21593202884731519</c:v>
                </c:pt>
                <c:pt idx="228">
                  <c:v>-0.42484399446466448</c:v>
                </c:pt>
                <c:pt idx="229">
                  <c:v>-0.26119356634049462</c:v>
                </c:pt>
                <c:pt idx="230">
                  <c:v>-0.3365687892159191</c:v>
                </c:pt>
                <c:pt idx="231">
                  <c:v>-0.37127439751935942</c:v>
                </c:pt>
                <c:pt idx="232">
                  <c:v>-0.24781702355117158</c:v>
                </c:pt>
                <c:pt idx="233">
                  <c:v>-0.21323486665834701</c:v>
                </c:pt>
                <c:pt idx="234">
                  <c:v>-0.36887383910708793</c:v>
                </c:pt>
                <c:pt idx="235">
                  <c:v>-0.34820559020461195</c:v>
                </c:pt>
                <c:pt idx="236">
                  <c:v>-0.30001547211891588</c:v>
                </c:pt>
                <c:pt idx="237">
                  <c:v>-0.25053064998081048</c:v>
                </c:pt>
                <c:pt idx="238">
                  <c:v>-0.29927901008687996</c:v>
                </c:pt>
                <c:pt idx="239">
                  <c:v>-0.44491332295649011</c:v>
                </c:pt>
                <c:pt idx="240">
                  <c:v>-0.33767227265397243</c:v>
                </c:pt>
                <c:pt idx="241">
                  <c:v>-0.34633011488712928</c:v>
                </c:pt>
                <c:pt idx="242">
                  <c:v>-0.31252716297074379</c:v>
                </c:pt>
                <c:pt idx="243">
                  <c:v>-0.39857130083897208</c:v>
                </c:pt>
                <c:pt idx="244">
                  <c:v>-0.32303573948936531</c:v>
                </c:pt>
                <c:pt idx="245">
                  <c:v>-0.31690257509563385</c:v>
                </c:pt>
                <c:pt idx="246">
                  <c:v>-0.34884821256644105</c:v>
                </c:pt>
                <c:pt idx="247">
                  <c:v>-0.29284202114499652</c:v>
                </c:pt>
                <c:pt idx="248">
                  <c:v>-0.31639008616534692</c:v>
                </c:pt>
                <c:pt idx="249">
                  <c:v>-0.32221044940370658</c:v>
                </c:pt>
                <c:pt idx="250">
                  <c:v>-0.35854011749305231</c:v>
                </c:pt>
                <c:pt idx="251">
                  <c:v>-0.36006129607993281</c:v>
                </c:pt>
                <c:pt idx="252">
                  <c:v>-0.39100594444039727</c:v>
                </c:pt>
                <c:pt idx="253">
                  <c:v>-0.27270184682823079</c:v>
                </c:pt>
                <c:pt idx="254">
                  <c:v>-0.29496315580059507</c:v>
                </c:pt>
                <c:pt idx="255">
                  <c:v>-0.35264031340657775</c:v>
                </c:pt>
                <c:pt idx="256">
                  <c:v>-0.22129883791111221</c:v>
                </c:pt>
                <c:pt idx="257">
                  <c:v>-0.33480316321162268</c:v>
                </c:pt>
                <c:pt idx="258">
                  <c:v>-0.29966361591419582</c:v>
                </c:pt>
                <c:pt idx="259">
                  <c:v>-0.2559895066599015</c:v>
                </c:pt>
                <c:pt idx="260">
                  <c:v>-0.34848549338729751</c:v>
                </c:pt>
                <c:pt idx="261">
                  <c:v>-0.2852658826336979</c:v>
                </c:pt>
                <c:pt idx="262">
                  <c:v>-0.33449559331350515</c:v>
                </c:pt>
                <c:pt idx="263">
                  <c:v>-0.31043916303920294</c:v>
                </c:pt>
                <c:pt idx="264">
                  <c:v>-0.34065583952797257</c:v>
                </c:pt>
                <c:pt idx="265">
                  <c:v>-0.34350268513710808</c:v>
                </c:pt>
                <c:pt idx="266">
                  <c:v>-0.31766633137301054</c:v>
                </c:pt>
                <c:pt idx="267">
                  <c:v>-0.27098304108297488</c:v>
                </c:pt>
                <c:pt idx="268">
                  <c:v>-0.3598384557231758</c:v>
                </c:pt>
                <c:pt idx="269">
                  <c:v>-0.30982417181901445</c:v>
                </c:pt>
                <c:pt idx="270">
                  <c:v>-0.36516239831997255</c:v>
                </c:pt>
                <c:pt idx="271">
                  <c:v>-0.1722847788634834</c:v>
                </c:pt>
                <c:pt idx="272">
                  <c:v>-0.24663732170891145</c:v>
                </c:pt>
                <c:pt idx="273">
                  <c:v>-0.24645348132716799</c:v>
                </c:pt>
                <c:pt idx="274">
                  <c:v>-0.29909784661202554</c:v>
                </c:pt>
                <c:pt idx="275">
                  <c:v>-0.36180111417159611</c:v>
                </c:pt>
                <c:pt idx="276">
                  <c:v>-0.47172151128783085</c:v>
                </c:pt>
                <c:pt idx="277">
                  <c:v>-0.33835001097514578</c:v>
                </c:pt>
                <c:pt idx="278">
                  <c:v>-0.38737957019166258</c:v>
                </c:pt>
                <c:pt idx="279">
                  <c:v>-0.37104995440259225</c:v>
                </c:pt>
                <c:pt idx="280">
                  <c:v>-0.39466782234720338</c:v>
                </c:pt>
                <c:pt idx="281">
                  <c:v>-0.34267928432152889</c:v>
                </c:pt>
                <c:pt idx="282">
                  <c:v>-0.33440852078392896</c:v>
                </c:pt>
                <c:pt idx="283">
                  <c:v>-0.27855974366891034</c:v>
                </c:pt>
                <c:pt idx="284">
                  <c:v>-0.31744160429467916</c:v>
                </c:pt>
                <c:pt idx="285">
                  <c:v>-0.33403216812003628</c:v>
                </c:pt>
                <c:pt idx="286">
                  <c:v>-0.41041067510223672</c:v>
                </c:pt>
                <c:pt idx="287">
                  <c:v>-0.4140555083989258</c:v>
                </c:pt>
                <c:pt idx="288">
                  <c:v>-0.43419466804453588</c:v>
                </c:pt>
                <c:pt idx="289">
                  <c:v>-0.29959809764113099</c:v>
                </c:pt>
                <c:pt idx="290">
                  <c:v>-0.26824252745502453</c:v>
                </c:pt>
                <c:pt idx="291">
                  <c:v>-0.37478498381671788</c:v>
                </c:pt>
                <c:pt idx="292">
                  <c:v>-0.33452087065193964</c:v>
                </c:pt>
                <c:pt idx="293">
                  <c:v>-0.44222560637514152</c:v>
                </c:pt>
                <c:pt idx="294">
                  <c:v>-0.29036859937680359</c:v>
                </c:pt>
                <c:pt idx="295">
                  <c:v>-0.3118446819204756</c:v>
                </c:pt>
                <c:pt idx="296">
                  <c:v>-0.20342818569991974</c:v>
                </c:pt>
                <c:pt idx="297">
                  <c:v>-0.41946186385292855</c:v>
                </c:pt>
                <c:pt idx="298">
                  <c:v>-0.43819074407581798</c:v>
                </c:pt>
                <c:pt idx="299">
                  <c:v>-0.25531329540874081</c:v>
                </c:pt>
                <c:pt idx="300">
                  <c:v>-0.36681991298702193</c:v>
                </c:pt>
                <c:pt idx="301">
                  <c:v>-0.43217041298923664</c:v>
                </c:pt>
                <c:pt idx="302">
                  <c:v>-0.27379804709574584</c:v>
                </c:pt>
                <c:pt idx="303">
                  <c:v>-0.33776884267761825</c:v>
                </c:pt>
                <c:pt idx="304">
                  <c:v>-0.32859704714294391</c:v>
                </c:pt>
                <c:pt idx="305">
                  <c:v>-0.23189397333575137</c:v>
                </c:pt>
                <c:pt idx="306">
                  <c:v>-0.37252762311256504</c:v>
                </c:pt>
                <c:pt idx="307">
                  <c:v>-0.33912320297295201</c:v>
                </c:pt>
                <c:pt idx="308">
                  <c:v>-0.26772437909003238</c:v>
                </c:pt>
                <c:pt idx="309">
                  <c:v>-0.28499778456356711</c:v>
                </c:pt>
                <c:pt idx="310">
                  <c:v>-0.29577975905543352</c:v>
                </c:pt>
                <c:pt idx="311">
                  <c:v>-0.4016173663361618</c:v>
                </c:pt>
                <c:pt idx="312">
                  <c:v>-0.37215540313446654</c:v>
                </c:pt>
                <c:pt idx="313">
                  <c:v>-0.26346524805093813</c:v>
                </c:pt>
                <c:pt idx="314">
                  <c:v>-0.32602809086353907</c:v>
                </c:pt>
                <c:pt idx="315">
                  <c:v>-0.23066328558424032</c:v>
                </c:pt>
                <c:pt idx="316">
                  <c:v>-0.30981031658371438</c:v>
                </c:pt>
                <c:pt idx="317">
                  <c:v>-0.44796186340914373</c:v>
                </c:pt>
                <c:pt idx="318">
                  <c:v>-0.30278262471495465</c:v>
                </c:pt>
                <c:pt idx="319">
                  <c:v>-0.19155856449962189</c:v>
                </c:pt>
                <c:pt idx="320">
                  <c:v>-0.36275485526948498</c:v>
                </c:pt>
                <c:pt idx="321">
                  <c:v>-0.36444245818825288</c:v>
                </c:pt>
                <c:pt idx="322">
                  <c:v>-0.25133205524143626</c:v>
                </c:pt>
                <c:pt idx="323">
                  <c:v>-0.29853126276595032</c:v>
                </c:pt>
                <c:pt idx="324">
                  <c:v>-0.23618444193112068</c:v>
                </c:pt>
                <c:pt idx="325">
                  <c:v>-0.35892715596199631</c:v>
                </c:pt>
                <c:pt idx="326">
                  <c:v>-0.26284133179482438</c:v>
                </c:pt>
                <c:pt idx="327">
                  <c:v>-0.30960325780582842</c:v>
                </c:pt>
                <c:pt idx="328">
                  <c:v>-0.3693737804284899</c:v>
                </c:pt>
                <c:pt idx="329">
                  <c:v>-0.34417039179202813</c:v>
                </c:pt>
                <c:pt idx="330">
                  <c:v>-0.35991208363772664</c:v>
                </c:pt>
                <c:pt idx="331">
                  <c:v>-0.27032738994204658</c:v>
                </c:pt>
                <c:pt idx="332">
                  <c:v>-0.26447957856204696</c:v>
                </c:pt>
                <c:pt idx="333">
                  <c:v>-0.31312707305452936</c:v>
                </c:pt>
                <c:pt idx="334">
                  <c:v>-0.28106963363240617</c:v>
                </c:pt>
                <c:pt idx="335">
                  <c:v>-0.27237130914342567</c:v>
                </c:pt>
                <c:pt idx="336">
                  <c:v>-0.32118866911019389</c:v>
                </c:pt>
                <c:pt idx="337">
                  <c:v>-0.31870311953345787</c:v>
                </c:pt>
                <c:pt idx="338">
                  <c:v>-0.27123057265162726</c:v>
                </c:pt>
                <c:pt idx="339">
                  <c:v>-0.18965697314780691</c:v>
                </c:pt>
                <c:pt idx="340">
                  <c:v>-0.3149931954180244</c:v>
                </c:pt>
                <c:pt idx="341">
                  <c:v>-0.35883083287819867</c:v>
                </c:pt>
                <c:pt idx="342">
                  <c:v>-0.3855184730627626</c:v>
                </c:pt>
                <c:pt idx="343">
                  <c:v>-0.35733350307813228</c:v>
                </c:pt>
                <c:pt idx="344">
                  <c:v>-0.30504137105820922</c:v>
                </c:pt>
                <c:pt idx="345">
                  <c:v>-0.39332078582010394</c:v>
                </c:pt>
                <c:pt idx="346">
                  <c:v>-0.47627215175058735</c:v>
                </c:pt>
                <c:pt idx="347">
                  <c:v>-0.38637442296062463</c:v>
                </c:pt>
                <c:pt idx="348">
                  <c:v>-0.3589869219824931</c:v>
                </c:pt>
                <c:pt idx="349">
                  <c:v>-0.33255074821590885</c:v>
                </c:pt>
                <c:pt idx="350">
                  <c:v>-0.34343361389293181</c:v>
                </c:pt>
                <c:pt idx="351">
                  <c:v>-0.41094089482990526</c:v>
                </c:pt>
                <c:pt idx="352">
                  <c:v>-0.27859358189286215</c:v>
                </c:pt>
                <c:pt idx="353">
                  <c:v>-0.40282210863595508</c:v>
                </c:pt>
                <c:pt idx="354">
                  <c:v>-0.22778251184852133</c:v>
                </c:pt>
                <c:pt idx="355">
                  <c:v>-0.2763993970161856</c:v>
                </c:pt>
                <c:pt idx="356">
                  <c:v>-0.40503406565576</c:v>
                </c:pt>
                <c:pt idx="357">
                  <c:v>-0.23108046490576184</c:v>
                </c:pt>
                <c:pt idx="358">
                  <c:v>-0.27587579660969713</c:v>
                </c:pt>
                <c:pt idx="359">
                  <c:v>-0.28837428622922551</c:v>
                </c:pt>
                <c:pt idx="360">
                  <c:v>-0.38035229081689154</c:v>
                </c:pt>
                <c:pt idx="361">
                  <c:v>-0.36753174002159666</c:v>
                </c:pt>
                <c:pt idx="362">
                  <c:v>-0.22480780320961233</c:v>
                </c:pt>
                <c:pt idx="363">
                  <c:v>-0.39300144158151235</c:v>
                </c:pt>
                <c:pt idx="364">
                  <c:v>-0.23534898997000744</c:v>
                </c:pt>
                <c:pt idx="365">
                  <c:v>-0.33974656064551884</c:v>
                </c:pt>
                <c:pt idx="366">
                  <c:v>-0.2594842486580563</c:v>
                </c:pt>
                <c:pt idx="367">
                  <c:v>-0.35542088549324163</c:v>
                </c:pt>
                <c:pt idx="368">
                  <c:v>-0.33295804693277886</c:v>
                </c:pt>
                <c:pt idx="369">
                  <c:v>-0.41364367367045946</c:v>
                </c:pt>
                <c:pt idx="370">
                  <c:v>-0.38691339637937805</c:v>
                </c:pt>
                <c:pt idx="371">
                  <c:v>-0.40539884780692531</c:v>
                </c:pt>
                <c:pt idx="372">
                  <c:v>-0.3655337207968703</c:v>
                </c:pt>
                <c:pt idx="373">
                  <c:v>-0.23618170138750258</c:v>
                </c:pt>
                <c:pt idx="374">
                  <c:v>-0.30862955921993374</c:v>
                </c:pt>
                <c:pt idx="375">
                  <c:v>-0.27715218626937282</c:v>
                </c:pt>
                <c:pt idx="376">
                  <c:v>-0.29218456473184762</c:v>
                </c:pt>
                <c:pt idx="377">
                  <c:v>-0.33578416771930958</c:v>
                </c:pt>
                <c:pt idx="378">
                  <c:v>-0.29840415241701085</c:v>
                </c:pt>
                <c:pt idx="379">
                  <c:v>-0.24866390352650641</c:v>
                </c:pt>
                <c:pt idx="380">
                  <c:v>-0.27691710046549489</c:v>
                </c:pt>
                <c:pt idx="381">
                  <c:v>-0.26045117142359225</c:v>
                </c:pt>
                <c:pt idx="382">
                  <c:v>-0.41046405418564508</c:v>
                </c:pt>
                <c:pt idx="383">
                  <c:v>-0.35767265355647881</c:v>
                </c:pt>
                <c:pt idx="384">
                  <c:v>-0.18377199821559348</c:v>
                </c:pt>
                <c:pt idx="385">
                  <c:v>-0.33509436303106405</c:v>
                </c:pt>
                <c:pt idx="386">
                  <c:v>-0.32144182545311012</c:v>
                </c:pt>
                <c:pt idx="387">
                  <c:v>-0.31377956597116574</c:v>
                </c:pt>
                <c:pt idx="388">
                  <c:v>-0.42799409925468745</c:v>
                </c:pt>
                <c:pt idx="389">
                  <c:v>-0.42821517534575587</c:v>
                </c:pt>
                <c:pt idx="390">
                  <c:v>-0.23552369122050637</c:v>
                </c:pt>
                <c:pt idx="391">
                  <c:v>-0.26031148990289643</c:v>
                </c:pt>
                <c:pt idx="392">
                  <c:v>-0.24621677056175184</c:v>
                </c:pt>
                <c:pt idx="393">
                  <c:v>-0.33385556767525226</c:v>
                </c:pt>
                <c:pt idx="394">
                  <c:v>-0.40500702126027782</c:v>
                </c:pt>
                <c:pt idx="395">
                  <c:v>-0.36787882380251946</c:v>
                </c:pt>
                <c:pt idx="396">
                  <c:v>-0.23451785860619848</c:v>
                </c:pt>
                <c:pt idx="397">
                  <c:v>-0.38712617177307929</c:v>
                </c:pt>
                <c:pt idx="398">
                  <c:v>-0.37289268298741102</c:v>
                </c:pt>
                <c:pt idx="399">
                  <c:v>-0.40200101954209333</c:v>
                </c:pt>
                <c:pt idx="400">
                  <c:v>-0.33454837296152884</c:v>
                </c:pt>
                <c:pt idx="401">
                  <c:v>-0.29702740145048018</c:v>
                </c:pt>
                <c:pt idx="402">
                  <c:v>-0.26262247408735195</c:v>
                </c:pt>
                <c:pt idx="403">
                  <c:v>-0.26533789764443882</c:v>
                </c:pt>
                <c:pt idx="404">
                  <c:v>-0.22787110896679319</c:v>
                </c:pt>
                <c:pt idx="405">
                  <c:v>-0.23927983288091054</c:v>
                </c:pt>
                <c:pt idx="406">
                  <c:v>-0.23565609168034221</c:v>
                </c:pt>
                <c:pt idx="407">
                  <c:v>-0.38036425026578496</c:v>
                </c:pt>
                <c:pt idx="408">
                  <c:v>-0.44746945716663189</c:v>
                </c:pt>
                <c:pt idx="409">
                  <c:v>-0.31346020759177262</c:v>
                </c:pt>
                <c:pt idx="410">
                  <c:v>-0.30836399956216476</c:v>
                </c:pt>
                <c:pt idx="411">
                  <c:v>-0.36259846460006756</c:v>
                </c:pt>
                <c:pt idx="412">
                  <c:v>-0.38840354181382075</c:v>
                </c:pt>
                <c:pt idx="413">
                  <c:v>-0.33127548191651152</c:v>
                </c:pt>
                <c:pt idx="414">
                  <c:v>-0.34676565877693605</c:v>
                </c:pt>
                <c:pt idx="415">
                  <c:v>-0.31137565034660175</c:v>
                </c:pt>
                <c:pt idx="416">
                  <c:v>-0.27950406500757247</c:v>
                </c:pt>
                <c:pt idx="417">
                  <c:v>-0.28899792451054646</c:v>
                </c:pt>
                <c:pt idx="418">
                  <c:v>-0.25598291519069727</c:v>
                </c:pt>
                <c:pt idx="419">
                  <c:v>-0.41890227036036615</c:v>
                </c:pt>
                <c:pt idx="420">
                  <c:v>-0.24689076819416234</c:v>
                </c:pt>
                <c:pt idx="421">
                  <c:v>-0.27873968031211377</c:v>
                </c:pt>
                <c:pt idx="422">
                  <c:v>-0.33433193881299483</c:v>
                </c:pt>
                <c:pt idx="423">
                  <c:v>-0.3405485250442955</c:v>
                </c:pt>
                <c:pt idx="424">
                  <c:v>-0.39235261742149247</c:v>
                </c:pt>
                <c:pt idx="425">
                  <c:v>-0.29460496376870793</c:v>
                </c:pt>
                <c:pt idx="426">
                  <c:v>-0.31372226473436865</c:v>
                </c:pt>
                <c:pt idx="427">
                  <c:v>-0.28967999434343755</c:v>
                </c:pt>
                <c:pt idx="428">
                  <c:v>-0.3250068672015225</c:v>
                </c:pt>
                <c:pt idx="429">
                  <c:v>-0.29191455363240237</c:v>
                </c:pt>
                <c:pt idx="430">
                  <c:v>-0.28496667659136332</c:v>
                </c:pt>
                <c:pt idx="431">
                  <c:v>-0.30759776753722651</c:v>
                </c:pt>
                <c:pt idx="432">
                  <c:v>-0.30251421063261863</c:v>
                </c:pt>
                <c:pt idx="433">
                  <c:v>-0.2732530807437441</c:v>
                </c:pt>
                <c:pt idx="434">
                  <c:v>-0.50443646229670436</c:v>
                </c:pt>
                <c:pt idx="435">
                  <c:v>-0.26403506507646118</c:v>
                </c:pt>
                <c:pt idx="436">
                  <c:v>-0.3301770818304085</c:v>
                </c:pt>
                <c:pt idx="437">
                  <c:v>-0.32636833862825143</c:v>
                </c:pt>
                <c:pt idx="438">
                  <c:v>-0.34800267715796912</c:v>
                </c:pt>
                <c:pt idx="439">
                  <c:v>-0.3719338965416864</c:v>
                </c:pt>
                <c:pt idx="440">
                  <c:v>-0.3452017228573282</c:v>
                </c:pt>
                <c:pt idx="441">
                  <c:v>-0.29185401403866584</c:v>
                </c:pt>
                <c:pt idx="442">
                  <c:v>-0.28374307054080322</c:v>
                </c:pt>
                <c:pt idx="443">
                  <c:v>-0.35080410027930486</c:v>
                </c:pt>
                <c:pt idx="444">
                  <c:v>-0.29888112493437358</c:v>
                </c:pt>
                <c:pt idx="445">
                  <c:v>-0.30528066611460569</c:v>
                </c:pt>
                <c:pt idx="446">
                  <c:v>-0.38972694175597439</c:v>
                </c:pt>
                <c:pt idx="447">
                  <c:v>-0.21192242176525694</c:v>
                </c:pt>
                <c:pt idx="448">
                  <c:v>-0.28440207255649258</c:v>
                </c:pt>
                <c:pt idx="449">
                  <c:v>-0.388608573236637</c:v>
                </c:pt>
                <c:pt idx="450">
                  <c:v>-0.32736910084734178</c:v>
                </c:pt>
                <c:pt idx="451">
                  <c:v>-0.31413196016235051</c:v>
                </c:pt>
                <c:pt idx="452">
                  <c:v>-0.40474023413619664</c:v>
                </c:pt>
                <c:pt idx="453">
                  <c:v>-0.20601532211744375</c:v>
                </c:pt>
                <c:pt idx="454">
                  <c:v>-0.29235550591802895</c:v>
                </c:pt>
                <c:pt idx="455">
                  <c:v>-0.30874272845676509</c:v>
                </c:pt>
                <c:pt idx="456">
                  <c:v>-0.27581332451552543</c:v>
                </c:pt>
                <c:pt idx="457">
                  <c:v>-0.32089901546577532</c:v>
                </c:pt>
                <c:pt idx="458">
                  <c:v>-0.34191417765067278</c:v>
                </c:pt>
                <c:pt idx="459">
                  <c:v>-0.42035067836664097</c:v>
                </c:pt>
                <c:pt idx="460">
                  <c:v>-0.31556561916525927</c:v>
                </c:pt>
                <c:pt idx="461">
                  <c:v>-0.33416690022015627</c:v>
                </c:pt>
                <c:pt idx="462">
                  <c:v>-0.3221010894349644</c:v>
                </c:pt>
                <c:pt idx="463">
                  <c:v>-0.22900381883052645</c:v>
                </c:pt>
                <c:pt idx="464">
                  <c:v>-0.33664181504604301</c:v>
                </c:pt>
                <c:pt idx="465">
                  <c:v>-0.31653002597069357</c:v>
                </c:pt>
                <c:pt idx="466">
                  <c:v>-0.23561315229490548</c:v>
                </c:pt>
                <c:pt idx="467">
                  <c:v>-0.24040103291424444</c:v>
                </c:pt>
                <c:pt idx="468">
                  <c:v>-0.35990003843382368</c:v>
                </c:pt>
                <c:pt idx="469">
                  <c:v>-0.24767872401513077</c:v>
                </c:pt>
                <c:pt idx="470">
                  <c:v>-0.40049360540772849</c:v>
                </c:pt>
                <c:pt idx="471">
                  <c:v>-0.3506491478736613</c:v>
                </c:pt>
                <c:pt idx="472">
                  <c:v>-0.30067312829370185</c:v>
                </c:pt>
                <c:pt idx="473">
                  <c:v>-0.33430451387243426</c:v>
                </c:pt>
                <c:pt idx="474">
                  <c:v>-0.47239679578873967</c:v>
                </c:pt>
                <c:pt idx="475">
                  <c:v>-0.23838676091518268</c:v>
                </c:pt>
                <c:pt idx="476">
                  <c:v>-0.28795963081112014</c:v>
                </c:pt>
                <c:pt idx="477">
                  <c:v>-0.40253839644014539</c:v>
                </c:pt>
                <c:pt idx="478">
                  <c:v>-0.33475702665703977</c:v>
                </c:pt>
                <c:pt idx="479">
                  <c:v>-0.40895804659038176</c:v>
                </c:pt>
                <c:pt idx="480">
                  <c:v>-0.21869578686570132</c:v>
                </c:pt>
                <c:pt idx="481">
                  <c:v>-0.33135301309990062</c:v>
                </c:pt>
                <c:pt idx="482">
                  <c:v>-0.35837399916582419</c:v>
                </c:pt>
                <c:pt idx="483">
                  <c:v>-0.32111353481767424</c:v>
                </c:pt>
                <c:pt idx="484">
                  <c:v>-0.36113657369213797</c:v>
                </c:pt>
                <c:pt idx="485">
                  <c:v>-0.27269975534662172</c:v>
                </c:pt>
                <c:pt idx="486">
                  <c:v>-0.34093600202768087</c:v>
                </c:pt>
                <c:pt idx="487">
                  <c:v>-0.33879251021835088</c:v>
                </c:pt>
                <c:pt idx="488">
                  <c:v>-0.35911418715701515</c:v>
                </c:pt>
                <c:pt idx="489">
                  <c:v>-0.24103483299525721</c:v>
                </c:pt>
                <c:pt idx="490">
                  <c:v>-0.31222837793903502</c:v>
                </c:pt>
                <c:pt idx="491">
                  <c:v>-0.40517288072388802</c:v>
                </c:pt>
                <c:pt idx="492">
                  <c:v>-0.39599453342211438</c:v>
                </c:pt>
                <c:pt idx="493">
                  <c:v>-0.22207886254229295</c:v>
                </c:pt>
                <c:pt idx="494">
                  <c:v>-0.34514783444317515</c:v>
                </c:pt>
                <c:pt idx="495">
                  <c:v>-0.33373353317676591</c:v>
                </c:pt>
                <c:pt idx="496">
                  <c:v>-0.31463846493867637</c:v>
                </c:pt>
                <c:pt idx="497">
                  <c:v>-0.28202541481923582</c:v>
                </c:pt>
                <c:pt idx="498">
                  <c:v>-0.30217569122144738</c:v>
                </c:pt>
                <c:pt idx="499">
                  <c:v>-0.2954915092769993</c:v>
                </c:pt>
              </c:numCache>
            </c:numRef>
          </c:xVal>
          <c:yVal>
            <c:numRef>
              <c:f>'HA-H-HA A'!$K$3:$K$502</c:f>
              <c:numCache>
                <c:formatCode>General</c:formatCode>
                <c:ptCount val="500"/>
                <c:pt idx="0">
                  <c:v>-3.3786766296323711E-3</c:v>
                </c:pt>
                <c:pt idx="1">
                  <c:v>-0.17614968808313691</c:v>
                </c:pt>
                <c:pt idx="2">
                  <c:v>-0.27347223969548656</c:v>
                </c:pt>
                <c:pt idx="3">
                  <c:v>-9.2654726905762305E-2</c:v>
                </c:pt>
                <c:pt idx="4">
                  <c:v>-0.26438479555883038</c:v>
                </c:pt>
                <c:pt idx="5">
                  <c:v>-0.27692523152709508</c:v>
                </c:pt>
                <c:pt idx="6">
                  <c:v>-0.13810472917643021</c:v>
                </c:pt>
                <c:pt idx="7">
                  <c:v>-7.5524000858023993E-2</c:v>
                </c:pt>
                <c:pt idx="8">
                  <c:v>-0.33741574859508788</c:v>
                </c:pt>
                <c:pt idx="9">
                  <c:v>-0.16141661597239917</c:v>
                </c:pt>
                <c:pt idx="10">
                  <c:v>-4.9752414038577907E-2</c:v>
                </c:pt>
                <c:pt idx="11">
                  <c:v>8.2964330230193797E-2</c:v>
                </c:pt>
                <c:pt idx="12">
                  <c:v>-0.26331352506520689</c:v>
                </c:pt>
                <c:pt idx="13">
                  <c:v>-0.21275387314090774</c:v>
                </c:pt>
                <c:pt idx="14">
                  <c:v>-0.27467350294583487</c:v>
                </c:pt>
                <c:pt idx="15">
                  <c:v>-0.32260176238680838</c:v>
                </c:pt>
                <c:pt idx="16">
                  <c:v>-0.2346580025406432</c:v>
                </c:pt>
                <c:pt idx="17">
                  <c:v>-0.26276468527386915</c:v>
                </c:pt>
                <c:pt idx="18">
                  <c:v>-0.13666646018263398</c:v>
                </c:pt>
                <c:pt idx="19">
                  <c:v>-5.0585706812773322E-2</c:v>
                </c:pt>
                <c:pt idx="20">
                  <c:v>-0.15623891699738754</c:v>
                </c:pt>
                <c:pt idx="21">
                  <c:v>-7.5259407276361294E-3</c:v>
                </c:pt>
                <c:pt idx="22">
                  <c:v>6.2427194969907993E-2</c:v>
                </c:pt>
                <c:pt idx="23">
                  <c:v>-0.22232307733690987</c:v>
                </c:pt>
                <c:pt idx="24">
                  <c:v>-0.18113746245155374</c:v>
                </c:pt>
                <c:pt idx="25">
                  <c:v>-0.16995771378108951</c:v>
                </c:pt>
                <c:pt idx="26">
                  <c:v>-4.244236998289469E-2</c:v>
                </c:pt>
                <c:pt idx="27">
                  <c:v>-0.11362498552896003</c:v>
                </c:pt>
                <c:pt idx="28">
                  <c:v>-0.14797270573855487</c:v>
                </c:pt>
                <c:pt idx="29">
                  <c:v>-0.26509648568369287</c:v>
                </c:pt>
                <c:pt idx="30">
                  <c:v>-0.17444087429949501</c:v>
                </c:pt>
                <c:pt idx="31">
                  <c:v>-0.37878809454440193</c:v>
                </c:pt>
                <c:pt idx="32">
                  <c:v>-0.15152200329507376</c:v>
                </c:pt>
                <c:pt idx="33">
                  <c:v>-0.36860938403049232</c:v>
                </c:pt>
                <c:pt idx="34">
                  <c:v>-0.15860488248372437</c:v>
                </c:pt>
                <c:pt idx="35">
                  <c:v>-8.1069089028175681E-2</c:v>
                </c:pt>
                <c:pt idx="36">
                  <c:v>2.6018298705246801E-2</c:v>
                </c:pt>
                <c:pt idx="37">
                  <c:v>-0.16540136827740318</c:v>
                </c:pt>
                <c:pt idx="38">
                  <c:v>-0.15699920418772673</c:v>
                </c:pt>
                <c:pt idx="39">
                  <c:v>-4.8628564859968804E-3</c:v>
                </c:pt>
                <c:pt idx="40">
                  <c:v>-0.17291423426539629</c:v>
                </c:pt>
                <c:pt idx="41">
                  <c:v>-0.29105964263523904</c:v>
                </c:pt>
                <c:pt idx="42">
                  <c:v>-0.31219513930361581</c:v>
                </c:pt>
                <c:pt idx="43">
                  <c:v>-0.20483391650501098</c:v>
                </c:pt>
                <c:pt idx="44">
                  <c:v>-5.6334064114078423E-2</c:v>
                </c:pt>
                <c:pt idx="45">
                  <c:v>0.10006384592915422</c:v>
                </c:pt>
                <c:pt idx="46">
                  <c:v>-0.28575270862119723</c:v>
                </c:pt>
                <c:pt idx="47">
                  <c:v>-0.32531005493261189</c:v>
                </c:pt>
                <c:pt idx="48">
                  <c:v>-0.10657129310855309</c:v>
                </c:pt>
                <c:pt idx="49">
                  <c:v>-3.2242340683448348E-2</c:v>
                </c:pt>
                <c:pt idx="50">
                  <c:v>-3.5047778903083832E-2</c:v>
                </c:pt>
                <c:pt idx="51">
                  <c:v>-0.13733848399271842</c:v>
                </c:pt>
                <c:pt idx="52">
                  <c:v>-0.23034102766890938</c:v>
                </c:pt>
                <c:pt idx="53">
                  <c:v>-0.20020866338947324</c:v>
                </c:pt>
                <c:pt idx="54">
                  <c:v>-0.21542734967343724</c:v>
                </c:pt>
                <c:pt idx="55">
                  <c:v>-0.13376397919264546</c:v>
                </c:pt>
                <c:pt idx="56">
                  <c:v>-0.15732861009910351</c:v>
                </c:pt>
                <c:pt idx="57">
                  <c:v>-0.22984493308889722</c:v>
                </c:pt>
                <c:pt idx="58">
                  <c:v>-9.5746332766689611E-3</c:v>
                </c:pt>
                <c:pt idx="59">
                  <c:v>-3.9729247096946342E-2</c:v>
                </c:pt>
                <c:pt idx="60">
                  <c:v>-0.18778447157594519</c:v>
                </c:pt>
                <c:pt idx="61">
                  <c:v>-0.19726244444724558</c:v>
                </c:pt>
                <c:pt idx="62">
                  <c:v>-5.2597480873606495E-2</c:v>
                </c:pt>
                <c:pt idx="63">
                  <c:v>-0.17146753411619137</c:v>
                </c:pt>
                <c:pt idx="64">
                  <c:v>-5.5285414459982633E-2</c:v>
                </c:pt>
                <c:pt idx="65">
                  <c:v>-4.6223835459973966E-2</c:v>
                </c:pt>
                <c:pt idx="66">
                  <c:v>9.2243352321141281E-2</c:v>
                </c:pt>
                <c:pt idx="67">
                  <c:v>-8.1770871863248218E-2</c:v>
                </c:pt>
                <c:pt idx="68">
                  <c:v>-0.29431354723958247</c:v>
                </c:pt>
                <c:pt idx="69">
                  <c:v>-4.2634348198851646E-2</c:v>
                </c:pt>
                <c:pt idx="70">
                  <c:v>-0.27528150605857343</c:v>
                </c:pt>
                <c:pt idx="71">
                  <c:v>-5.0255072532974329E-2</c:v>
                </c:pt>
                <c:pt idx="72">
                  <c:v>-5.2344946328154805E-2</c:v>
                </c:pt>
                <c:pt idx="73">
                  <c:v>-0.26349589081997632</c:v>
                </c:pt>
                <c:pt idx="74">
                  <c:v>-2.3881559127819842E-2</c:v>
                </c:pt>
                <c:pt idx="75">
                  <c:v>-0.41250106219186888</c:v>
                </c:pt>
                <c:pt idx="76">
                  <c:v>-9.9655237716886419E-2</c:v>
                </c:pt>
                <c:pt idx="77">
                  <c:v>1.6980260947073181E-2</c:v>
                </c:pt>
                <c:pt idx="78">
                  <c:v>-0.16971555863142729</c:v>
                </c:pt>
                <c:pt idx="79">
                  <c:v>-6.7476036259842068E-2</c:v>
                </c:pt>
                <c:pt idx="80">
                  <c:v>-0.40937895581782408</c:v>
                </c:pt>
                <c:pt idx="81">
                  <c:v>-0.12766562203974252</c:v>
                </c:pt>
                <c:pt idx="82">
                  <c:v>-1.6807711733639302E-2</c:v>
                </c:pt>
                <c:pt idx="83">
                  <c:v>-0.13481227783872629</c:v>
                </c:pt>
                <c:pt idx="84">
                  <c:v>-0.20668170074403638</c:v>
                </c:pt>
                <c:pt idx="85">
                  <c:v>-0.37569615884629354</c:v>
                </c:pt>
                <c:pt idx="86">
                  <c:v>-0.14500897888656791</c:v>
                </c:pt>
                <c:pt idx="87">
                  <c:v>-0.13441932760098499</c:v>
                </c:pt>
                <c:pt idx="88">
                  <c:v>-0.34708619654530837</c:v>
                </c:pt>
                <c:pt idx="89">
                  <c:v>-0.22587308229054037</c:v>
                </c:pt>
                <c:pt idx="90">
                  <c:v>-0.24858087557824399</c:v>
                </c:pt>
                <c:pt idx="91">
                  <c:v>8.9775370950088584E-2</c:v>
                </c:pt>
                <c:pt idx="92">
                  <c:v>-0.11708899947875151</c:v>
                </c:pt>
                <c:pt idx="93">
                  <c:v>-0.12406822981014456</c:v>
                </c:pt>
                <c:pt idx="94">
                  <c:v>-7.5763981700325583E-2</c:v>
                </c:pt>
                <c:pt idx="95">
                  <c:v>-4.9948343678100346E-2</c:v>
                </c:pt>
                <c:pt idx="96">
                  <c:v>-0.39726355159993731</c:v>
                </c:pt>
                <c:pt idx="97">
                  <c:v>-8.3834938231863942E-2</c:v>
                </c:pt>
                <c:pt idx="98">
                  <c:v>8.8973413743431498E-2</c:v>
                </c:pt>
                <c:pt idx="99">
                  <c:v>-0.11463596329604127</c:v>
                </c:pt>
                <c:pt idx="100">
                  <c:v>-0.22360368016370386</c:v>
                </c:pt>
                <c:pt idx="101">
                  <c:v>-5.6408832204548322E-2</c:v>
                </c:pt>
                <c:pt idx="102">
                  <c:v>-2.6253040501620837E-2</c:v>
                </c:pt>
                <c:pt idx="103">
                  <c:v>-2.8147196555548541E-2</c:v>
                </c:pt>
                <c:pt idx="104">
                  <c:v>-0.16842706537190671</c:v>
                </c:pt>
                <c:pt idx="105">
                  <c:v>-3.4834063060029258E-2</c:v>
                </c:pt>
                <c:pt idx="106">
                  <c:v>-0.20862688230660772</c:v>
                </c:pt>
                <c:pt idx="107">
                  <c:v>3.5540999821403255E-2</c:v>
                </c:pt>
                <c:pt idx="108">
                  <c:v>-0.21381956772700741</c:v>
                </c:pt>
                <c:pt idx="109">
                  <c:v>-0.1656919440952434</c:v>
                </c:pt>
                <c:pt idx="110">
                  <c:v>-0.11948416844886386</c:v>
                </c:pt>
                <c:pt idx="111">
                  <c:v>-0.21233577890344718</c:v>
                </c:pt>
                <c:pt idx="112">
                  <c:v>-0.21538990794196244</c:v>
                </c:pt>
                <c:pt idx="113">
                  <c:v>-0.43936273340054427</c:v>
                </c:pt>
                <c:pt idx="114">
                  <c:v>-0.22825655108719106</c:v>
                </c:pt>
                <c:pt idx="115">
                  <c:v>-0.21261602947877878</c:v>
                </c:pt>
                <c:pt idx="116">
                  <c:v>-4.5898714859059934E-2</c:v>
                </c:pt>
                <c:pt idx="117">
                  <c:v>-0.19957732488000596</c:v>
                </c:pt>
                <c:pt idx="118">
                  <c:v>-5.4441720378986883E-2</c:v>
                </c:pt>
                <c:pt idx="119">
                  <c:v>-0.27584590099873435</c:v>
                </c:pt>
                <c:pt idx="120">
                  <c:v>0.10186365399457667</c:v>
                </c:pt>
                <c:pt idx="121">
                  <c:v>-0.18426327681397195</c:v>
                </c:pt>
                <c:pt idx="122">
                  <c:v>-0.17517339221421488</c:v>
                </c:pt>
                <c:pt idx="123">
                  <c:v>3.0006262133106345E-3</c:v>
                </c:pt>
                <c:pt idx="124">
                  <c:v>-0.27331225674634368</c:v>
                </c:pt>
                <c:pt idx="125">
                  <c:v>3.9358849734737578E-2</c:v>
                </c:pt>
                <c:pt idx="126">
                  <c:v>-0.22409559779496904</c:v>
                </c:pt>
                <c:pt idx="127">
                  <c:v>-0.32373168559733417</c:v>
                </c:pt>
                <c:pt idx="128">
                  <c:v>-0.43100178114810306</c:v>
                </c:pt>
                <c:pt idx="129">
                  <c:v>-0.19078323279382353</c:v>
                </c:pt>
                <c:pt idx="130">
                  <c:v>-8.242038483755168E-2</c:v>
                </c:pt>
                <c:pt idx="131">
                  <c:v>-0.27294198352325388</c:v>
                </c:pt>
                <c:pt idx="132">
                  <c:v>-0.15249078882964609</c:v>
                </c:pt>
                <c:pt idx="133">
                  <c:v>-0.26076824492123929</c:v>
                </c:pt>
                <c:pt idx="134">
                  <c:v>-0.24374248568781157</c:v>
                </c:pt>
                <c:pt idx="135">
                  <c:v>-0.1648944529456072</c:v>
                </c:pt>
                <c:pt idx="136">
                  <c:v>-0.44097738220078458</c:v>
                </c:pt>
                <c:pt idx="137">
                  <c:v>-0.1590466170298295</c:v>
                </c:pt>
                <c:pt idx="138">
                  <c:v>-0.17290503385391617</c:v>
                </c:pt>
                <c:pt idx="139">
                  <c:v>2.9967190770221641E-2</c:v>
                </c:pt>
                <c:pt idx="140">
                  <c:v>-0.31468635248855981</c:v>
                </c:pt>
                <c:pt idx="141">
                  <c:v>-3.5168697957404044E-2</c:v>
                </c:pt>
                <c:pt idx="142">
                  <c:v>-0.14706558683206597</c:v>
                </c:pt>
                <c:pt idx="143">
                  <c:v>-0.25681292258838462</c:v>
                </c:pt>
                <c:pt idx="144">
                  <c:v>-0.13085031098882186</c:v>
                </c:pt>
                <c:pt idx="145">
                  <c:v>-0.25377249976825778</c:v>
                </c:pt>
                <c:pt idx="146">
                  <c:v>-0.2147875692152979</c:v>
                </c:pt>
                <c:pt idx="147">
                  <c:v>-4.1717997648461069E-3</c:v>
                </c:pt>
                <c:pt idx="148">
                  <c:v>-0.26199451463259527</c:v>
                </c:pt>
                <c:pt idx="149">
                  <c:v>-0.18588626919817849</c:v>
                </c:pt>
                <c:pt idx="150">
                  <c:v>-0.31084538001725043</c:v>
                </c:pt>
                <c:pt idx="151">
                  <c:v>-9.1258074570496714E-2</c:v>
                </c:pt>
                <c:pt idx="152">
                  <c:v>-0.2077748963050039</c:v>
                </c:pt>
                <c:pt idx="153">
                  <c:v>-0.41840400687551782</c:v>
                </c:pt>
                <c:pt idx="154">
                  <c:v>1.2344267281614141E-2</c:v>
                </c:pt>
                <c:pt idx="155">
                  <c:v>-3.3639157262280235E-2</c:v>
                </c:pt>
                <c:pt idx="156">
                  <c:v>-0.17056090939274041</c:v>
                </c:pt>
                <c:pt idx="157">
                  <c:v>8.1053852544973361E-3</c:v>
                </c:pt>
                <c:pt idx="158">
                  <c:v>-0.14497449875054746</c:v>
                </c:pt>
                <c:pt idx="159">
                  <c:v>0.17413668807290841</c:v>
                </c:pt>
                <c:pt idx="160">
                  <c:v>-1.2979949678341336E-2</c:v>
                </c:pt>
                <c:pt idx="161">
                  <c:v>-0.27171137540996781</c:v>
                </c:pt>
                <c:pt idx="162">
                  <c:v>-0.10229926111163375</c:v>
                </c:pt>
                <c:pt idx="163">
                  <c:v>-6.4196928173548773E-2</c:v>
                </c:pt>
                <c:pt idx="164">
                  <c:v>0.11675753409969854</c:v>
                </c:pt>
                <c:pt idx="165">
                  <c:v>5.3649595633435965E-2</c:v>
                </c:pt>
                <c:pt idx="166">
                  <c:v>-6.9596963452824373E-2</c:v>
                </c:pt>
                <c:pt idx="167">
                  <c:v>-5.0939517577229282E-2</c:v>
                </c:pt>
                <c:pt idx="168">
                  <c:v>0.14490736768795701</c:v>
                </c:pt>
                <c:pt idx="169">
                  <c:v>2.1057285721965045E-2</c:v>
                </c:pt>
                <c:pt idx="170">
                  <c:v>-0.16306911441978542</c:v>
                </c:pt>
                <c:pt idx="171">
                  <c:v>-0.27729853994114817</c:v>
                </c:pt>
                <c:pt idx="172">
                  <c:v>-1.9804808989571831E-2</c:v>
                </c:pt>
                <c:pt idx="173">
                  <c:v>5.0133084642959902E-2</c:v>
                </c:pt>
                <c:pt idx="174">
                  <c:v>-0.2738055022015366</c:v>
                </c:pt>
                <c:pt idx="175">
                  <c:v>-0.13660791721501087</c:v>
                </c:pt>
                <c:pt idx="176">
                  <c:v>-0.15878499863866041</c:v>
                </c:pt>
                <c:pt idx="177">
                  <c:v>-0.21013302988631391</c:v>
                </c:pt>
                <c:pt idx="178">
                  <c:v>9.9221611237968438E-2</c:v>
                </c:pt>
                <c:pt idx="179">
                  <c:v>-0.17702712550047278</c:v>
                </c:pt>
                <c:pt idx="180">
                  <c:v>-0.25264648630664338</c:v>
                </c:pt>
                <c:pt idx="181">
                  <c:v>-0.34165606489069034</c:v>
                </c:pt>
                <c:pt idx="182">
                  <c:v>0.11052724435830522</c:v>
                </c:pt>
                <c:pt idx="183">
                  <c:v>4.7328764200560508E-2</c:v>
                </c:pt>
                <c:pt idx="184">
                  <c:v>1.5358279481195947E-2</c:v>
                </c:pt>
                <c:pt idx="185">
                  <c:v>-4.7269859674632646E-2</c:v>
                </c:pt>
                <c:pt idx="186">
                  <c:v>-0.11500664880841717</c:v>
                </c:pt>
                <c:pt idx="187">
                  <c:v>-0.37389291674020425</c:v>
                </c:pt>
                <c:pt idx="188">
                  <c:v>-0.30495420093263642</c:v>
                </c:pt>
                <c:pt idx="189">
                  <c:v>-0.14917598431037191</c:v>
                </c:pt>
                <c:pt idx="190">
                  <c:v>-0.27210100590050668</c:v>
                </c:pt>
                <c:pt idx="191">
                  <c:v>-0.21905859031400171</c:v>
                </c:pt>
                <c:pt idx="192">
                  <c:v>-0.16866792097878683</c:v>
                </c:pt>
                <c:pt idx="193">
                  <c:v>-0.50728880330676251</c:v>
                </c:pt>
                <c:pt idx="194">
                  <c:v>-0.14020356322999777</c:v>
                </c:pt>
                <c:pt idx="195">
                  <c:v>-0.19165491176570487</c:v>
                </c:pt>
                <c:pt idx="196">
                  <c:v>-3.917312379191961E-2</c:v>
                </c:pt>
                <c:pt idx="197">
                  <c:v>-0.47659742849675979</c:v>
                </c:pt>
                <c:pt idx="198">
                  <c:v>0.10945995343908049</c:v>
                </c:pt>
                <c:pt idx="199">
                  <c:v>-0.13621104175089727</c:v>
                </c:pt>
                <c:pt idx="200">
                  <c:v>-0.38919565056730665</c:v>
                </c:pt>
                <c:pt idx="201">
                  <c:v>-9.3533672411000746E-2</c:v>
                </c:pt>
                <c:pt idx="202">
                  <c:v>-0.17573546895746231</c:v>
                </c:pt>
                <c:pt idx="203">
                  <c:v>-5.5432847654194622E-2</c:v>
                </c:pt>
                <c:pt idx="204">
                  <c:v>-5.8025951657788712E-2</c:v>
                </c:pt>
                <c:pt idx="205">
                  <c:v>-0.15236065777250549</c:v>
                </c:pt>
                <c:pt idx="206">
                  <c:v>-0.32469036181807875</c:v>
                </c:pt>
                <c:pt idx="207">
                  <c:v>2.4233242618031919E-2</c:v>
                </c:pt>
                <c:pt idx="208">
                  <c:v>2.0823367330653603E-3</c:v>
                </c:pt>
                <c:pt idx="209">
                  <c:v>-0.16609166634131389</c:v>
                </c:pt>
                <c:pt idx="210">
                  <c:v>-8.3322176442378423E-2</c:v>
                </c:pt>
                <c:pt idx="211">
                  <c:v>-0.23015365165236243</c:v>
                </c:pt>
                <c:pt idx="212">
                  <c:v>-0.24767336370498788</c:v>
                </c:pt>
                <c:pt idx="213">
                  <c:v>-0.10035291689047141</c:v>
                </c:pt>
                <c:pt idx="214">
                  <c:v>-0.24896436333775604</c:v>
                </c:pt>
                <c:pt idx="215">
                  <c:v>-9.9453878829241726E-2</c:v>
                </c:pt>
                <c:pt idx="216">
                  <c:v>0.2091833820246172</c:v>
                </c:pt>
                <c:pt idx="217">
                  <c:v>-0.17141295692897079</c:v>
                </c:pt>
                <c:pt idx="218">
                  <c:v>-0.2373714957286262</c:v>
                </c:pt>
                <c:pt idx="219">
                  <c:v>5.6517940708036334E-2</c:v>
                </c:pt>
                <c:pt idx="220">
                  <c:v>-0.23852998874527437</c:v>
                </c:pt>
                <c:pt idx="221">
                  <c:v>-6.3953082380957066E-2</c:v>
                </c:pt>
                <c:pt idx="222">
                  <c:v>-6.2947292384263054E-2</c:v>
                </c:pt>
                <c:pt idx="223">
                  <c:v>-5.8659255298614266E-2</c:v>
                </c:pt>
                <c:pt idx="224">
                  <c:v>-0.10384490004632142</c:v>
                </c:pt>
                <c:pt idx="225">
                  <c:v>-6.1139645621524866E-2</c:v>
                </c:pt>
                <c:pt idx="226">
                  <c:v>7.9311447624395695E-2</c:v>
                </c:pt>
                <c:pt idx="227">
                  <c:v>-0.31939677548732587</c:v>
                </c:pt>
                <c:pt idx="228">
                  <c:v>9.3637699496906798E-2</c:v>
                </c:pt>
                <c:pt idx="229">
                  <c:v>-0.3203207475989493</c:v>
                </c:pt>
                <c:pt idx="230">
                  <c:v>-7.6641158230347367E-2</c:v>
                </c:pt>
                <c:pt idx="231">
                  <c:v>-0.22247353959519062</c:v>
                </c:pt>
                <c:pt idx="232">
                  <c:v>-0.332183618408257</c:v>
                </c:pt>
                <c:pt idx="233">
                  <c:v>-0.32892519406142523</c:v>
                </c:pt>
                <c:pt idx="234">
                  <c:v>-0.36150263835198532</c:v>
                </c:pt>
                <c:pt idx="235">
                  <c:v>-5.7572461926778888E-2</c:v>
                </c:pt>
                <c:pt idx="236">
                  <c:v>-0.29707517792792237</c:v>
                </c:pt>
                <c:pt idx="237">
                  <c:v>-0.2346851088900469</c:v>
                </c:pt>
                <c:pt idx="238">
                  <c:v>-0.21261999837099774</c:v>
                </c:pt>
                <c:pt idx="239">
                  <c:v>-2.5139074674447592E-2</c:v>
                </c:pt>
                <c:pt idx="240">
                  <c:v>-0.11452351040087982</c:v>
                </c:pt>
                <c:pt idx="241">
                  <c:v>-5.4208766722401554E-2</c:v>
                </c:pt>
                <c:pt idx="242">
                  <c:v>-0.20007205273740117</c:v>
                </c:pt>
                <c:pt idx="243">
                  <c:v>0.13377884948940474</c:v>
                </c:pt>
                <c:pt idx="244">
                  <c:v>-0.1346453743353499</c:v>
                </c:pt>
                <c:pt idx="245">
                  <c:v>-0.10245543113145884</c:v>
                </c:pt>
                <c:pt idx="246">
                  <c:v>-0.14725208220790267</c:v>
                </c:pt>
                <c:pt idx="247">
                  <c:v>2.504174370928676E-2</c:v>
                </c:pt>
                <c:pt idx="248">
                  <c:v>-8.1268782660596714E-2</c:v>
                </c:pt>
                <c:pt idx="249">
                  <c:v>-0.25336619269632954</c:v>
                </c:pt>
                <c:pt idx="250">
                  <c:v>-0.20947616605826574</c:v>
                </c:pt>
                <c:pt idx="251">
                  <c:v>-4.7865681948725959E-2</c:v>
                </c:pt>
                <c:pt idx="252">
                  <c:v>-0.21445854782372875</c:v>
                </c:pt>
                <c:pt idx="253">
                  <c:v>-3.2342533024216802E-2</c:v>
                </c:pt>
                <c:pt idx="254">
                  <c:v>-0.2521999970727653</c:v>
                </c:pt>
                <c:pt idx="255">
                  <c:v>-4.3465039912895749E-2</c:v>
                </c:pt>
                <c:pt idx="256">
                  <c:v>-0.37374611044413725</c:v>
                </c:pt>
                <c:pt idx="257">
                  <c:v>-0.10613986614406733</c:v>
                </c:pt>
                <c:pt idx="258">
                  <c:v>-0.1570722277297957</c:v>
                </c:pt>
                <c:pt idx="259">
                  <c:v>-0.11026457710803322</c:v>
                </c:pt>
                <c:pt idx="260">
                  <c:v>-7.5038847851782414E-2</c:v>
                </c:pt>
                <c:pt idx="261">
                  <c:v>-0.19142552973210961</c:v>
                </c:pt>
                <c:pt idx="262">
                  <c:v>-8.9090690658006566E-2</c:v>
                </c:pt>
                <c:pt idx="263">
                  <c:v>-6.4555687573403714E-2</c:v>
                </c:pt>
                <c:pt idx="264">
                  <c:v>-0.11660551682531756</c:v>
                </c:pt>
                <c:pt idx="265">
                  <c:v>-0.13438964698485117</c:v>
                </c:pt>
                <c:pt idx="266">
                  <c:v>-4.7070033087349493E-2</c:v>
                </c:pt>
                <c:pt idx="267">
                  <c:v>-0.27730841169519882</c:v>
                </c:pt>
                <c:pt idx="268">
                  <c:v>-1.9934632535695499E-2</c:v>
                </c:pt>
                <c:pt idx="269">
                  <c:v>-0.22972043155453545</c:v>
                </c:pt>
                <c:pt idx="270">
                  <c:v>-5.1941241287330006E-2</c:v>
                </c:pt>
                <c:pt idx="271">
                  <c:v>-0.41333030457162218</c:v>
                </c:pt>
                <c:pt idx="272">
                  <c:v>-0.24589304889914018</c:v>
                </c:pt>
                <c:pt idx="273">
                  <c:v>-0.20977338464174974</c:v>
                </c:pt>
                <c:pt idx="274">
                  <c:v>1.265773455538366E-2</c:v>
                </c:pt>
                <c:pt idx="275">
                  <c:v>4.5819500964712712E-2</c:v>
                </c:pt>
                <c:pt idx="276">
                  <c:v>0.15289522728407146</c:v>
                </c:pt>
                <c:pt idx="277">
                  <c:v>-0.20916464256374481</c:v>
                </c:pt>
                <c:pt idx="278">
                  <c:v>-2.2056152948283871E-2</c:v>
                </c:pt>
                <c:pt idx="279">
                  <c:v>2.042455492093851E-2</c:v>
                </c:pt>
                <c:pt idx="280">
                  <c:v>-5.1597218705993354E-2</c:v>
                </c:pt>
                <c:pt idx="281">
                  <c:v>2.0243789489418604E-2</c:v>
                </c:pt>
                <c:pt idx="282">
                  <c:v>-0.13884696552006978</c:v>
                </c:pt>
                <c:pt idx="283">
                  <c:v>-0.28656447618179931</c:v>
                </c:pt>
                <c:pt idx="284">
                  <c:v>-6.1804115757017546E-2</c:v>
                </c:pt>
                <c:pt idx="285">
                  <c:v>-0.17955719940283793</c:v>
                </c:pt>
                <c:pt idx="286">
                  <c:v>1.7376372254898464E-2</c:v>
                </c:pt>
                <c:pt idx="287">
                  <c:v>-0.13018388619791504</c:v>
                </c:pt>
                <c:pt idx="288">
                  <c:v>-7.0853820360271283E-2</c:v>
                </c:pt>
                <c:pt idx="289">
                  <c:v>-0.21878136958198646</c:v>
                </c:pt>
                <c:pt idx="290">
                  <c:v>-0.18076193185277953</c:v>
                </c:pt>
                <c:pt idx="291">
                  <c:v>-9.0267784896444936E-2</c:v>
                </c:pt>
                <c:pt idx="292">
                  <c:v>-6.5440139334867364E-2</c:v>
                </c:pt>
                <c:pt idx="293">
                  <c:v>5.2393434624583832E-2</c:v>
                </c:pt>
                <c:pt idx="294">
                  <c:v>-0.31263381044234678</c:v>
                </c:pt>
                <c:pt idx="295">
                  <c:v>-0.28069468769809236</c:v>
                </c:pt>
                <c:pt idx="296">
                  <c:v>-0.1425279501141557</c:v>
                </c:pt>
                <c:pt idx="297">
                  <c:v>9.1223496412313712E-2</c:v>
                </c:pt>
                <c:pt idx="298">
                  <c:v>3.1509577396976032E-2</c:v>
                </c:pt>
                <c:pt idx="299">
                  <c:v>-0.35652263353892832</c:v>
                </c:pt>
                <c:pt idx="300">
                  <c:v>-4.3987343403196516E-2</c:v>
                </c:pt>
                <c:pt idx="301">
                  <c:v>-3.2432295170958976E-3</c:v>
                </c:pt>
                <c:pt idx="302">
                  <c:v>-0.34382453202423024</c:v>
                </c:pt>
                <c:pt idx="303">
                  <c:v>-0.11300231383474679</c:v>
                </c:pt>
                <c:pt idx="304">
                  <c:v>-0.14477523013433202</c:v>
                </c:pt>
                <c:pt idx="305">
                  <c:v>-0.34599756625970196</c:v>
                </c:pt>
                <c:pt idx="306">
                  <c:v>-0.13104067797206181</c:v>
                </c:pt>
                <c:pt idx="307">
                  <c:v>-3.918870069231193E-2</c:v>
                </c:pt>
                <c:pt idx="308">
                  <c:v>-0.10101654439971584</c:v>
                </c:pt>
                <c:pt idx="309">
                  <c:v>-0.12083439627922417</c:v>
                </c:pt>
                <c:pt idx="310">
                  <c:v>-0.14470133323580694</c:v>
                </c:pt>
                <c:pt idx="311">
                  <c:v>-0.11963093966588739</c:v>
                </c:pt>
                <c:pt idx="312">
                  <c:v>-1.3056790453853051E-2</c:v>
                </c:pt>
                <c:pt idx="313">
                  <c:v>-0.18056016388348722</c:v>
                </c:pt>
                <c:pt idx="314">
                  <c:v>-0.1350040100140984</c:v>
                </c:pt>
                <c:pt idx="315">
                  <c:v>-0.379784797535412</c:v>
                </c:pt>
                <c:pt idx="316">
                  <c:v>-0.31721428633162913</c:v>
                </c:pt>
                <c:pt idx="317">
                  <c:v>0.17395992355381409</c:v>
                </c:pt>
                <c:pt idx="318">
                  <c:v>-8.9081035647486206E-2</c:v>
                </c:pt>
                <c:pt idx="319">
                  <c:v>-0.20266592107338716</c:v>
                </c:pt>
                <c:pt idx="320">
                  <c:v>-0.20702992906900847</c:v>
                </c:pt>
                <c:pt idx="321">
                  <c:v>-3.6583770849995652E-2</c:v>
                </c:pt>
                <c:pt idx="322">
                  <c:v>-0.24000611160995175</c:v>
                </c:pt>
                <c:pt idx="323">
                  <c:v>-0.16002252498870334</c:v>
                </c:pt>
                <c:pt idx="324">
                  <c:v>-0.31014490200020173</c:v>
                </c:pt>
                <c:pt idx="325">
                  <c:v>-5.9980489955239211E-4</c:v>
                </c:pt>
                <c:pt idx="326">
                  <c:v>-0.24785949145592812</c:v>
                </c:pt>
                <c:pt idx="327">
                  <c:v>-0.18960701524287404</c:v>
                </c:pt>
                <c:pt idx="328">
                  <c:v>-9.0266384743617006E-2</c:v>
                </c:pt>
                <c:pt idx="329">
                  <c:v>-2.8418340177864095E-2</c:v>
                </c:pt>
                <c:pt idx="330">
                  <c:v>-0.1755054896414773</c:v>
                </c:pt>
                <c:pt idx="331">
                  <c:v>-7.9296592648031114E-2</c:v>
                </c:pt>
                <c:pt idx="332">
                  <c:v>-0.22896887629996548</c:v>
                </c:pt>
                <c:pt idx="333">
                  <c:v>-6.350711681015539E-2</c:v>
                </c:pt>
                <c:pt idx="334">
                  <c:v>-1.9302007445437756E-2</c:v>
                </c:pt>
                <c:pt idx="335">
                  <c:v>-0.10066941008902007</c:v>
                </c:pt>
                <c:pt idx="336">
                  <c:v>-0.16589436834690996</c:v>
                </c:pt>
                <c:pt idx="337">
                  <c:v>-6.3351739859385747E-2</c:v>
                </c:pt>
                <c:pt idx="338">
                  <c:v>-0.32256569042827182</c:v>
                </c:pt>
                <c:pt idx="339">
                  <c:v>-0.42968270065826564</c:v>
                </c:pt>
                <c:pt idx="340">
                  <c:v>-0.18907631933128274</c:v>
                </c:pt>
                <c:pt idx="341">
                  <c:v>-9.5416086046458209E-2</c:v>
                </c:pt>
                <c:pt idx="342">
                  <c:v>-5.5095907109276934E-2</c:v>
                </c:pt>
                <c:pt idx="343">
                  <c:v>-0.168701450591344</c:v>
                </c:pt>
                <c:pt idx="344">
                  <c:v>-0.32666800926567968</c:v>
                </c:pt>
                <c:pt idx="345">
                  <c:v>-2.0088416356355381E-2</c:v>
                </c:pt>
                <c:pt idx="346">
                  <c:v>-9.3990170241454549E-2</c:v>
                </c:pt>
                <c:pt idx="347">
                  <c:v>-4.5406019539323987E-2</c:v>
                </c:pt>
                <c:pt idx="348">
                  <c:v>-4.6388563985532514E-3</c:v>
                </c:pt>
                <c:pt idx="349">
                  <c:v>-3.30587911118011E-2</c:v>
                </c:pt>
                <c:pt idx="350">
                  <c:v>-1.3487860899321661E-3</c:v>
                </c:pt>
                <c:pt idx="351">
                  <c:v>-0.12382557366874217</c:v>
                </c:pt>
                <c:pt idx="352">
                  <c:v>-0.1071901780286514</c:v>
                </c:pt>
                <c:pt idx="353">
                  <c:v>0.11363181158795499</c:v>
                </c:pt>
                <c:pt idx="354">
                  <c:v>-0.33924927840576397</c:v>
                </c:pt>
                <c:pt idx="355">
                  <c:v>-0.31279497820159408</c:v>
                </c:pt>
                <c:pt idx="356">
                  <c:v>-4.4659941001584956E-2</c:v>
                </c:pt>
                <c:pt idx="357">
                  <c:v>-0.15124466263320491</c:v>
                </c:pt>
                <c:pt idx="358">
                  <c:v>-0.2098561644700459</c:v>
                </c:pt>
                <c:pt idx="359">
                  <c:v>-9.1250382390781606E-2</c:v>
                </c:pt>
                <c:pt idx="360">
                  <c:v>-5.8673383090674875E-3</c:v>
                </c:pt>
                <c:pt idx="361">
                  <c:v>1.6866558432502538E-2</c:v>
                </c:pt>
                <c:pt idx="362">
                  <c:v>-0.25996590784360896</c:v>
                </c:pt>
                <c:pt idx="363">
                  <c:v>1.8553344936437483E-2</c:v>
                </c:pt>
                <c:pt idx="364">
                  <c:v>-0.19310378471725431</c:v>
                </c:pt>
                <c:pt idx="365">
                  <c:v>-0.19650449696999991</c:v>
                </c:pt>
                <c:pt idx="366">
                  <c:v>-0.23182039358433504</c:v>
                </c:pt>
                <c:pt idx="367">
                  <c:v>-0.17850846516623256</c:v>
                </c:pt>
                <c:pt idx="368">
                  <c:v>-9.291335209599573E-2</c:v>
                </c:pt>
                <c:pt idx="369">
                  <c:v>2.9595930992347398E-2</c:v>
                </c:pt>
                <c:pt idx="370">
                  <c:v>-9.3226312444365744E-2</c:v>
                </c:pt>
                <c:pt idx="371">
                  <c:v>5.1673468044782865E-2</c:v>
                </c:pt>
                <c:pt idx="372">
                  <c:v>3.281940252775141E-2</c:v>
                </c:pt>
                <c:pt idx="373">
                  <c:v>-0.19383824068841193</c:v>
                </c:pt>
                <c:pt idx="374">
                  <c:v>-0.18995509544803513</c:v>
                </c:pt>
                <c:pt idx="375">
                  <c:v>-0.23934456636719856</c:v>
                </c:pt>
                <c:pt idx="376">
                  <c:v>-0.27536881392657553</c:v>
                </c:pt>
                <c:pt idx="377">
                  <c:v>-7.1344704060086139E-2</c:v>
                </c:pt>
                <c:pt idx="378">
                  <c:v>-0.21056549308255168</c:v>
                </c:pt>
                <c:pt idx="379">
                  <c:v>-0.31220192061248458</c:v>
                </c:pt>
                <c:pt idx="380">
                  <c:v>-0.29255536922708264</c:v>
                </c:pt>
                <c:pt idx="381">
                  <c:v>-0.30058753625721057</c:v>
                </c:pt>
                <c:pt idx="382">
                  <c:v>9.1418339137450344E-2</c:v>
                </c:pt>
                <c:pt idx="383">
                  <c:v>-0.12050870399852523</c:v>
                </c:pt>
                <c:pt idx="384">
                  <c:v>-0.46963548845277459</c:v>
                </c:pt>
                <c:pt idx="385">
                  <c:v>-7.469225594027952E-2</c:v>
                </c:pt>
                <c:pt idx="386">
                  <c:v>-0.27720477749148786</c:v>
                </c:pt>
                <c:pt idx="387">
                  <c:v>-0.13924072099672374</c:v>
                </c:pt>
                <c:pt idx="388">
                  <c:v>6.1454881112192161E-2</c:v>
                </c:pt>
                <c:pt idx="389">
                  <c:v>-4.5387332857950366E-2</c:v>
                </c:pt>
                <c:pt idx="390">
                  <c:v>-0.28610271733197851</c:v>
                </c:pt>
                <c:pt idx="391">
                  <c:v>-0.32939049066505255</c:v>
                </c:pt>
                <c:pt idx="392">
                  <c:v>-0.35301195613860031</c:v>
                </c:pt>
                <c:pt idx="393">
                  <c:v>-0.29734370517422665</c:v>
                </c:pt>
                <c:pt idx="394">
                  <c:v>-9.289216342224503E-2</c:v>
                </c:pt>
                <c:pt idx="395">
                  <c:v>-4.4569905676467667E-2</c:v>
                </c:pt>
                <c:pt idx="396">
                  <c:v>-0.30558711349662582</c:v>
                </c:pt>
                <c:pt idx="397">
                  <c:v>-0.16317375129724718</c:v>
                </c:pt>
                <c:pt idx="398">
                  <c:v>-7.873323998035793E-2</c:v>
                </c:pt>
                <c:pt idx="399">
                  <c:v>4.5721352748125187E-2</c:v>
                </c:pt>
                <c:pt idx="400">
                  <c:v>-7.2584859855295794E-2</c:v>
                </c:pt>
                <c:pt idx="401">
                  <c:v>-0.15600169051360993</c:v>
                </c:pt>
                <c:pt idx="402">
                  <c:v>-0.22199449285726555</c:v>
                </c:pt>
                <c:pt idx="403">
                  <c:v>-0.40654208879220632</c:v>
                </c:pt>
                <c:pt idx="404">
                  <c:v>-0.34188935506774337</c:v>
                </c:pt>
                <c:pt idx="405">
                  <c:v>-0.21401619511401354</c:v>
                </c:pt>
                <c:pt idx="406">
                  <c:v>-7.9476934716269085E-2</c:v>
                </c:pt>
                <c:pt idx="407">
                  <c:v>3.2267646514507892E-2</c:v>
                </c:pt>
                <c:pt idx="408">
                  <c:v>-2.5759416909312355E-2</c:v>
                </c:pt>
                <c:pt idx="409">
                  <c:v>-0.11937324437810429</c:v>
                </c:pt>
                <c:pt idx="410">
                  <c:v>-0.13542982442324603</c:v>
                </c:pt>
                <c:pt idx="411">
                  <c:v>0.15427425065913139</c:v>
                </c:pt>
                <c:pt idx="412">
                  <c:v>-3.9594145153693611E-2</c:v>
                </c:pt>
                <c:pt idx="413">
                  <c:v>-3.4837701659372812E-2</c:v>
                </c:pt>
                <c:pt idx="414">
                  <c:v>-0.11289623983200793</c:v>
                </c:pt>
                <c:pt idx="415">
                  <c:v>-0.18985323663973491</c:v>
                </c:pt>
                <c:pt idx="416">
                  <c:v>-0.29882644684274517</c:v>
                </c:pt>
                <c:pt idx="417">
                  <c:v>-0.14725672875956047</c:v>
                </c:pt>
                <c:pt idx="418">
                  <c:v>-0.15694375902251048</c:v>
                </c:pt>
                <c:pt idx="419">
                  <c:v>7.4945911174281538E-2</c:v>
                </c:pt>
                <c:pt idx="420">
                  <c:v>-0.44063398884739763</c:v>
                </c:pt>
                <c:pt idx="421">
                  <c:v>-5.9282601786657091E-2</c:v>
                </c:pt>
                <c:pt idx="422">
                  <c:v>-3.8137864060333454E-2</c:v>
                </c:pt>
                <c:pt idx="423">
                  <c:v>-0.11967388382265771</c:v>
                </c:pt>
                <c:pt idx="424">
                  <c:v>-0.19286851170567632</c:v>
                </c:pt>
                <c:pt idx="425">
                  <c:v>-0.12257599232451767</c:v>
                </c:pt>
                <c:pt idx="426">
                  <c:v>-0.14633219258977198</c:v>
                </c:pt>
                <c:pt idx="427">
                  <c:v>-0.11835818793135268</c:v>
                </c:pt>
                <c:pt idx="428">
                  <c:v>-0.22246164030804838</c:v>
                </c:pt>
                <c:pt idx="429">
                  <c:v>-0.36140556970478765</c:v>
                </c:pt>
                <c:pt idx="430">
                  <c:v>-0.28373682295612629</c:v>
                </c:pt>
                <c:pt idx="431">
                  <c:v>-0.19172762863706985</c:v>
                </c:pt>
                <c:pt idx="432">
                  <c:v>-0.2343472287807454</c:v>
                </c:pt>
                <c:pt idx="433">
                  <c:v>-0.14338450376617326</c:v>
                </c:pt>
                <c:pt idx="434">
                  <c:v>7.1232380181023791E-2</c:v>
                </c:pt>
                <c:pt idx="435">
                  <c:v>-0.26755087108900089</c:v>
                </c:pt>
                <c:pt idx="436">
                  <c:v>-0.15879036836176452</c:v>
                </c:pt>
                <c:pt idx="437">
                  <c:v>-0.12005415101060177</c:v>
                </c:pt>
                <c:pt idx="438">
                  <c:v>-0.12322138943712269</c:v>
                </c:pt>
                <c:pt idx="439">
                  <c:v>-3.1164546883356852E-3</c:v>
                </c:pt>
                <c:pt idx="440">
                  <c:v>-3.7769000810488562E-2</c:v>
                </c:pt>
                <c:pt idx="441">
                  <c:v>-8.1617393136940247E-2</c:v>
                </c:pt>
                <c:pt idx="442">
                  <c:v>-0.16433807328179384</c:v>
                </c:pt>
                <c:pt idx="443">
                  <c:v>-5.3019333913587013E-2</c:v>
                </c:pt>
                <c:pt idx="444">
                  <c:v>-0.17228598456005342</c:v>
                </c:pt>
                <c:pt idx="445">
                  <c:v>-0.32682491498075317</c:v>
                </c:pt>
                <c:pt idx="446">
                  <c:v>0.17705958963081275</c:v>
                </c:pt>
                <c:pt idx="447">
                  <c:v>-0.33395141578373688</c:v>
                </c:pt>
                <c:pt idx="448">
                  <c:v>-3.0592421235048524E-2</c:v>
                </c:pt>
                <c:pt idx="449">
                  <c:v>-0.13636065233860237</c:v>
                </c:pt>
                <c:pt idx="450">
                  <c:v>4.5649627106418594E-2</c:v>
                </c:pt>
                <c:pt idx="451">
                  <c:v>-0.15409810092935999</c:v>
                </c:pt>
                <c:pt idx="452">
                  <c:v>-2.0099424102652627E-2</c:v>
                </c:pt>
                <c:pt idx="453">
                  <c:v>-0.33060595254986958</c:v>
                </c:pt>
                <c:pt idx="454">
                  <c:v>-0.16276366114629928</c:v>
                </c:pt>
                <c:pt idx="455">
                  <c:v>-2.0155569225481788E-2</c:v>
                </c:pt>
                <c:pt idx="456">
                  <c:v>-0.13521788558345324</c:v>
                </c:pt>
                <c:pt idx="457">
                  <c:v>-0.1988501972726871</c:v>
                </c:pt>
                <c:pt idx="458">
                  <c:v>4.2510490997821664E-2</c:v>
                </c:pt>
                <c:pt idx="459">
                  <c:v>0.12584245353226151</c:v>
                </c:pt>
                <c:pt idx="460">
                  <c:v>-4.4441152150352367E-2</c:v>
                </c:pt>
                <c:pt idx="461">
                  <c:v>-3.2478825070217182E-2</c:v>
                </c:pt>
                <c:pt idx="462">
                  <c:v>-0.18012140491977255</c:v>
                </c:pt>
                <c:pt idx="463">
                  <c:v>-0.35307416234965844</c:v>
                </c:pt>
                <c:pt idx="464">
                  <c:v>-0.26638476763398344</c:v>
                </c:pt>
                <c:pt idx="465">
                  <c:v>-0.35201134174800836</c:v>
                </c:pt>
                <c:pt idx="466">
                  <c:v>-0.31832922512455319</c:v>
                </c:pt>
                <c:pt idx="467">
                  <c:v>-0.35366278842719467</c:v>
                </c:pt>
                <c:pt idx="468">
                  <c:v>0.11232032911861771</c:v>
                </c:pt>
                <c:pt idx="469">
                  <c:v>-0.28303781477786188</c:v>
                </c:pt>
                <c:pt idx="470">
                  <c:v>-8.3084784394010208E-2</c:v>
                </c:pt>
                <c:pt idx="471">
                  <c:v>-4.6103744557830992E-2</c:v>
                </c:pt>
                <c:pt idx="472">
                  <c:v>-0.16946355411423691</c:v>
                </c:pt>
                <c:pt idx="473">
                  <c:v>-0.22875669402153204</c:v>
                </c:pt>
                <c:pt idx="474">
                  <c:v>1.193064185917986E-2</c:v>
                </c:pt>
                <c:pt idx="475">
                  <c:v>-0.17032085055240281</c:v>
                </c:pt>
                <c:pt idx="476">
                  <c:v>-0.14991390379729028</c:v>
                </c:pt>
                <c:pt idx="477">
                  <c:v>9.8350386632287568E-2</c:v>
                </c:pt>
                <c:pt idx="478">
                  <c:v>-8.8498012247906863E-2</c:v>
                </c:pt>
                <c:pt idx="479">
                  <c:v>-4.7164573038174694E-2</c:v>
                </c:pt>
                <c:pt idx="480">
                  <c:v>-0.33750676758319242</c:v>
                </c:pt>
                <c:pt idx="481">
                  <c:v>-0.2685714992221388</c:v>
                </c:pt>
                <c:pt idx="482">
                  <c:v>-0.17519842426031393</c:v>
                </c:pt>
                <c:pt idx="483">
                  <c:v>-0.25179425526220472</c:v>
                </c:pt>
                <c:pt idx="484">
                  <c:v>-0.1478124874354354</c:v>
                </c:pt>
                <c:pt idx="485">
                  <c:v>-9.567301798325073E-2</c:v>
                </c:pt>
                <c:pt idx="486">
                  <c:v>-0.11829661886775213</c:v>
                </c:pt>
                <c:pt idx="487">
                  <c:v>-6.6668824488356107E-2</c:v>
                </c:pt>
                <c:pt idx="488">
                  <c:v>-0.10076082114000649</c:v>
                </c:pt>
                <c:pt idx="489">
                  <c:v>-0.16512642875259842</c:v>
                </c:pt>
                <c:pt idx="490">
                  <c:v>-0.14233243195344641</c:v>
                </c:pt>
                <c:pt idx="491">
                  <c:v>8.3966970535295532E-2</c:v>
                </c:pt>
                <c:pt idx="492">
                  <c:v>-0.13689138035618678</c:v>
                </c:pt>
                <c:pt idx="493">
                  <c:v>-0.33711388941524945</c:v>
                </c:pt>
                <c:pt idx="494">
                  <c:v>-0.13162205768399168</c:v>
                </c:pt>
                <c:pt idx="495">
                  <c:v>-0.273667865155033</c:v>
                </c:pt>
                <c:pt idx="496">
                  <c:v>-0.22217407784389537</c:v>
                </c:pt>
                <c:pt idx="497">
                  <c:v>-0.24579087436223368</c:v>
                </c:pt>
                <c:pt idx="498">
                  <c:v>-0.11442478135057622</c:v>
                </c:pt>
                <c:pt idx="499">
                  <c:v>3.2448372303531411E-2</c:v>
                </c:pt>
              </c:numCache>
            </c:numRef>
          </c:yVal>
        </c:ser>
        <c:ser>
          <c:idx val="4"/>
          <c:order val="4"/>
          <c:tx>
            <c:v>80% G</c:v>
          </c:tx>
          <c:spPr>
            <a:ln w="28575">
              <a:noFill/>
            </a:ln>
          </c:spPr>
          <c:xVal>
            <c:numRef>
              <c:f>'HA-H-HA A'!$M$3:$M$502</c:f>
              <c:numCache>
                <c:formatCode>General</c:formatCode>
                <c:ptCount val="500"/>
                <c:pt idx="0">
                  <c:v>-0.35326546626229732</c:v>
                </c:pt>
                <c:pt idx="1">
                  <c:v>-0.44921022874269695</c:v>
                </c:pt>
                <c:pt idx="2">
                  <c:v>-0.2386267806832077</c:v>
                </c:pt>
                <c:pt idx="3">
                  <c:v>-0.31405159503591751</c:v>
                </c:pt>
                <c:pt idx="4">
                  <c:v>-0.33296732384094768</c:v>
                </c:pt>
                <c:pt idx="5">
                  <c:v>-0.40366508923148736</c:v>
                </c:pt>
                <c:pt idx="6">
                  <c:v>-0.30670950157958432</c:v>
                </c:pt>
                <c:pt idx="7">
                  <c:v>-0.39347100364363358</c:v>
                </c:pt>
                <c:pt idx="8">
                  <c:v>-0.28831544490486027</c:v>
                </c:pt>
                <c:pt idx="9">
                  <c:v>-0.24068433109395354</c:v>
                </c:pt>
                <c:pt idx="10">
                  <c:v>-0.33711862469169884</c:v>
                </c:pt>
                <c:pt idx="11">
                  <c:v>-0.26055753290859479</c:v>
                </c:pt>
                <c:pt idx="12">
                  <c:v>-0.29499913806642475</c:v>
                </c:pt>
                <c:pt idx="13">
                  <c:v>-0.44016869902899508</c:v>
                </c:pt>
                <c:pt idx="14">
                  <c:v>-0.46076848536672182</c:v>
                </c:pt>
                <c:pt idx="15">
                  <c:v>-0.31493666132087844</c:v>
                </c:pt>
                <c:pt idx="16">
                  <c:v>-0.32757058293322489</c:v>
                </c:pt>
                <c:pt idx="17">
                  <c:v>-0.38494627931120246</c:v>
                </c:pt>
                <c:pt idx="18">
                  <c:v>-0.28580175450466838</c:v>
                </c:pt>
                <c:pt idx="19">
                  <c:v>-0.30110402123147462</c:v>
                </c:pt>
                <c:pt idx="20">
                  <c:v>-0.36487852251656538</c:v>
                </c:pt>
                <c:pt idx="21">
                  <c:v>-0.26850091775988155</c:v>
                </c:pt>
                <c:pt idx="22">
                  <c:v>-0.37976143570331977</c:v>
                </c:pt>
                <c:pt idx="23">
                  <c:v>-0.3044370007834013</c:v>
                </c:pt>
                <c:pt idx="24">
                  <c:v>-0.33211591367127685</c:v>
                </c:pt>
                <c:pt idx="25">
                  <c:v>-0.41459365544703819</c:v>
                </c:pt>
                <c:pt idx="26">
                  <c:v>-0.3450272417908205</c:v>
                </c:pt>
                <c:pt idx="27">
                  <c:v>-0.33279173693447678</c:v>
                </c:pt>
                <c:pt idx="28">
                  <c:v>-0.37900381271157585</c:v>
                </c:pt>
                <c:pt idx="29">
                  <c:v>-0.31401023728897987</c:v>
                </c:pt>
                <c:pt idx="30">
                  <c:v>-0.33134314199877946</c:v>
                </c:pt>
                <c:pt idx="31">
                  <c:v>-0.41263956319530037</c:v>
                </c:pt>
                <c:pt idx="32">
                  <c:v>-0.23776882730290341</c:v>
                </c:pt>
                <c:pt idx="33">
                  <c:v>-0.31650599429780946</c:v>
                </c:pt>
                <c:pt idx="34">
                  <c:v>-0.34811554723970456</c:v>
                </c:pt>
                <c:pt idx="35">
                  <c:v>-0.28776689606389588</c:v>
                </c:pt>
                <c:pt idx="36">
                  <c:v>-0.36658694249507601</c:v>
                </c:pt>
                <c:pt idx="37">
                  <c:v>-0.36805809967812708</c:v>
                </c:pt>
                <c:pt idx="38">
                  <c:v>-0.3957883133858221</c:v>
                </c:pt>
                <c:pt idx="39">
                  <c:v>-0.38561905251735895</c:v>
                </c:pt>
                <c:pt idx="40">
                  <c:v>-0.34151514855090476</c:v>
                </c:pt>
                <c:pt idx="41">
                  <c:v>-0.3011498485602726</c:v>
                </c:pt>
                <c:pt idx="42">
                  <c:v>-0.31372135186213884</c:v>
                </c:pt>
                <c:pt idx="43">
                  <c:v>-0.31056175845645478</c:v>
                </c:pt>
                <c:pt idx="44">
                  <c:v>-0.31477525636114928</c:v>
                </c:pt>
                <c:pt idx="45">
                  <c:v>-0.32835433574690476</c:v>
                </c:pt>
                <c:pt idx="46">
                  <c:v>-0.29512958438050602</c:v>
                </c:pt>
                <c:pt idx="47">
                  <c:v>-0.38473682445624158</c:v>
                </c:pt>
                <c:pt idx="48">
                  <c:v>-0.44893327231577251</c:v>
                </c:pt>
                <c:pt idx="49">
                  <c:v>-0.45272815676539074</c:v>
                </c:pt>
                <c:pt idx="50">
                  <c:v>-0.38614137873452131</c:v>
                </c:pt>
                <c:pt idx="51">
                  <c:v>-0.30149011051417884</c:v>
                </c:pt>
                <c:pt idx="52">
                  <c:v>-0.30551510987618918</c:v>
                </c:pt>
                <c:pt idx="53">
                  <c:v>-0.36701487301373537</c:v>
                </c:pt>
                <c:pt idx="54">
                  <c:v>-0.38543772497614731</c:v>
                </c:pt>
                <c:pt idx="55">
                  <c:v>-0.35630848251914365</c:v>
                </c:pt>
                <c:pt idx="56">
                  <c:v>-0.32922426716020986</c:v>
                </c:pt>
                <c:pt idx="57">
                  <c:v>-0.311119477137344</c:v>
                </c:pt>
                <c:pt idx="58">
                  <c:v>-0.36826655000081387</c:v>
                </c:pt>
                <c:pt idx="59">
                  <c:v>-0.40336229679260838</c:v>
                </c:pt>
                <c:pt idx="60">
                  <c:v>-0.25567951260575883</c:v>
                </c:pt>
                <c:pt idx="61">
                  <c:v>-0.37815075292963701</c:v>
                </c:pt>
                <c:pt idx="62">
                  <c:v>-0.45352820243755232</c:v>
                </c:pt>
                <c:pt idx="63">
                  <c:v>-0.39139857951127854</c:v>
                </c:pt>
                <c:pt idx="64">
                  <c:v>-0.33867835542942226</c:v>
                </c:pt>
                <c:pt idx="65">
                  <c:v>-0.35993262761534711</c:v>
                </c:pt>
                <c:pt idx="66">
                  <c:v>-0.37257808840217432</c:v>
                </c:pt>
                <c:pt idx="67">
                  <c:v>-0.37815546565541036</c:v>
                </c:pt>
                <c:pt idx="68">
                  <c:v>-0.37812916697647553</c:v>
                </c:pt>
                <c:pt idx="69">
                  <c:v>-0.40161784548449131</c:v>
                </c:pt>
                <c:pt idx="70">
                  <c:v>-0.27524710419857229</c:v>
                </c:pt>
                <c:pt idx="71">
                  <c:v>-0.29318678346765226</c:v>
                </c:pt>
                <c:pt idx="72">
                  <c:v>-0.29764060671508952</c:v>
                </c:pt>
                <c:pt idx="73">
                  <c:v>-0.28081294766246073</c:v>
                </c:pt>
                <c:pt idx="74">
                  <c:v>-0.41672638252014632</c:v>
                </c:pt>
                <c:pt idx="75">
                  <c:v>-0.32135963992091454</c:v>
                </c:pt>
                <c:pt idx="76">
                  <c:v>-0.25353636780893302</c:v>
                </c:pt>
                <c:pt idx="77">
                  <c:v>-0.39356775922454468</c:v>
                </c:pt>
                <c:pt idx="78">
                  <c:v>-0.32794567404943092</c:v>
                </c:pt>
                <c:pt idx="79">
                  <c:v>-0.26910702215289561</c:v>
                </c:pt>
                <c:pt idx="80">
                  <c:v>-0.31151269443406715</c:v>
                </c:pt>
                <c:pt idx="81">
                  <c:v>-0.36798704253642101</c:v>
                </c:pt>
                <c:pt idx="82">
                  <c:v>-0.41534828138673008</c:v>
                </c:pt>
                <c:pt idx="83">
                  <c:v>-0.42023543285705289</c:v>
                </c:pt>
                <c:pt idx="84">
                  <c:v>-0.39375721995554164</c:v>
                </c:pt>
                <c:pt idx="85">
                  <c:v>-0.29694181205797837</c:v>
                </c:pt>
                <c:pt idx="86">
                  <c:v>-0.29115286908529536</c:v>
                </c:pt>
                <c:pt idx="87">
                  <c:v>-0.37177240471406503</c:v>
                </c:pt>
                <c:pt idx="88">
                  <c:v>-0.37700529836336033</c:v>
                </c:pt>
                <c:pt idx="89">
                  <c:v>-0.38017545912352868</c:v>
                </c:pt>
                <c:pt idx="90">
                  <c:v>-0.3477770744836311</c:v>
                </c:pt>
                <c:pt idx="91">
                  <c:v>-0.22341401516708195</c:v>
                </c:pt>
                <c:pt idx="92">
                  <c:v>-0.33540047130498152</c:v>
                </c:pt>
                <c:pt idx="93">
                  <c:v>-0.38216859780502876</c:v>
                </c:pt>
                <c:pt idx="94">
                  <c:v>-0.29356852036583475</c:v>
                </c:pt>
                <c:pt idx="95">
                  <c:v>-0.32293879758748389</c:v>
                </c:pt>
                <c:pt idx="96">
                  <c:v>-0.36540792121472815</c:v>
                </c:pt>
                <c:pt idx="97">
                  <c:v>-0.35178968226749707</c:v>
                </c:pt>
                <c:pt idx="98">
                  <c:v>-0.31266906300160252</c:v>
                </c:pt>
                <c:pt idx="99">
                  <c:v>-0.36131553784809795</c:v>
                </c:pt>
                <c:pt idx="100">
                  <c:v>-0.31286282796190168</c:v>
                </c:pt>
                <c:pt idx="101">
                  <c:v>-0.26571061611146901</c:v>
                </c:pt>
                <c:pt idx="102">
                  <c:v>-0.40800485894715882</c:v>
                </c:pt>
                <c:pt idx="103">
                  <c:v>-0.26805334238504441</c:v>
                </c:pt>
                <c:pt idx="104">
                  <c:v>-0.35590571220660588</c:v>
                </c:pt>
                <c:pt idx="105">
                  <c:v>-0.38990651525613168</c:v>
                </c:pt>
                <c:pt idx="106">
                  <c:v>-0.34324620492528957</c:v>
                </c:pt>
                <c:pt idx="107">
                  <c:v>-0.25572215002963822</c:v>
                </c:pt>
                <c:pt idx="108">
                  <c:v>-0.2928452735912398</c:v>
                </c:pt>
                <c:pt idx="109">
                  <c:v>-0.3551961901103115</c:v>
                </c:pt>
                <c:pt idx="110">
                  <c:v>-0.27009742698581141</c:v>
                </c:pt>
                <c:pt idx="111">
                  <c:v>-0.29302212342127132</c:v>
                </c:pt>
                <c:pt idx="112">
                  <c:v>-0.25739319620249734</c:v>
                </c:pt>
                <c:pt idx="113">
                  <c:v>-0.37010905048563775</c:v>
                </c:pt>
                <c:pt idx="114">
                  <c:v>-0.38551998008421851</c:v>
                </c:pt>
                <c:pt idx="115">
                  <c:v>-0.26867903827156353</c:v>
                </c:pt>
                <c:pt idx="116">
                  <c:v>-0.3507680001579398</c:v>
                </c:pt>
                <c:pt idx="117">
                  <c:v>-0.26979236319725253</c:v>
                </c:pt>
                <c:pt idx="118">
                  <c:v>-0.30566445848414342</c:v>
                </c:pt>
                <c:pt idx="119">
                  <c:v>-0.34163210972779112</c:v>
                </c:pt>
                <c:pt idx="120">
                  <c:v>-0.352454158591817</c:v>
                </c:pt>
                <c:pt idx="121">
                  <c:v>-0.22394759043324441</c:v>
                </c:pt>
                <c:pt idx="122">
                  <c:v>-0.34642026585450847</c:v>
                </c:pt>
                <c:pt idx="123">
                  <c:v>-0.25250717445233073</c:v>
                </c:pt>
                <c:pt idx="124">
                  <c:v>-0.39882258301559809</c:v>
                </c:pt>
                <c:pt idx="125">
                  <c:v>-0.31112312015807631</c:v>
                </c:pt>
                <c:pt idx="126">
                  <c:v>-0.48296543132807601</c:v>
                </c:pt>
                <c:pt idx="127">
                  <c:v>-0.35574689499493978</c:v>
                </c:pt>
                <c:pt idx="128">
                  <c:v>-0.43905465611643146</c:v>
                </c:pt>
                <c:pt idx="129">
                  <c:v>-0.3177255699068085</c:v>
                </c:pt>
                <c:pt idx="130">
                  <c:v>-0.35714988735166325</c:v>
                </c:pt>
                <c:pt idx="131">
                  <c:v>-0.27820123575670075</c:v>
                </c:pt>
                <c:pt idx="132">
                  <c:v>-0.33209046301970063</c:v>
                </c:pt>
                <c:pt idx="133">
                  <c:v>-0.43530402781282096</c:v>
                </c:pt>
                <c:pt idx="134">
                  <c:v>-0.28105118372183091</c:v>
                </c:pt>
                <c:pt idx="135">
                  <c:v>-0.17763666086229296</c:v>
                </c:pt>
                <c:pt idx="136">
                  <c:v>-0.29524542785958091</c:v>
                </c:pt>
                <c:pt idx="137">
                  <c:v>-0.29763718704634562</c:v>
                </c:pt>
                <c:pt idx="138">
                  <c:v>-0.34057312956625585</c:v>
                </c:pt>
                <c:pt idx="139">
                  <c:v>-0.36261316671310362</c:v>
                </c:pt>
                <c:pt idx="140">
                  <c:v>-0.42540144329231788</c:v>
                </c:pt>
                <c:pt idx="141">
                  <c:v>-0.40481403136862404</c:v>
                </c:pt>
                <c:pt idx="142">
                  <c:v>-0.32262122408934601</c:v>
                </c:pt>
                <c:pt idx="143">
                  <c:v>-0.37808297116720885</c:v>
                </c:pt>
                <c:pt idx="144">
                  <c:v>-0.18232608321932581</c:v>
                </c:pt>
                <c:pt idx="145">
                  <c:v>-0.24869687652581021</c:v>
                </c:pt>
                <c:pt idx="146">
                  <c:v>-0.29987433509230038</c:v>
                </c:pt>
                <c:pt idx="147">
                  <c:v>-0.32759531907260675</c:v>
                </c:pt>
                <c:pt idx="148">
                  <c:v>-0.38374868452993782</c:v>
                </c:pt>
                <c:pt idx="149">
                  <c:v>-0.35735668039007346</c:v>
                </c:pt>
                <c:pt idx="150">
                  <c:v>-0.44801183081175705</c:v>
                </c:pt>
                <c:pt idx="151">
                  <c:v>-0.25857038260592985</c:v>
                </c:pt>
                <c:pt idx="152">
                  <c:v>-0.35142982118037047</c:v>
                </c:pt>
                <c:pt idx="153">
                  <c:v>-0.33477087708179115</c:v>
                </c:pt>
                <c:pt idx="154">
                  <c:v>-0.30242449631022256</c:v>
                </c:pt>
                <c:pt idx="155">
                  <c:v>-0.34030634152527778</c:v>
                </c:pt>
                <c:pt idx="156">
                  <c:v>-0.2850543388001503</c:v>
                </c:pt>
                <c:pt idx="157">
                  <c:v>-0.34448692904951161</c:v>
                </c:pt>
                <c:pt idx="158">
                  <c:v>-0.38184738487251763</c:v>
                </c:pt>
                <c:pt idx="159">
                  <c:v>-0.35906338179873298</c:v>
                </c:pt>
                <c:pt idx="160">
                  <c:v>-0.28963740977780539</c:v>
                </c:pt>
                <c:pt idx="161">
                  <c:v>-0.28220031797521788</c:v>
                </c:pt>
                <c:pt idx="162">
                  <c:v>-0.42541806067830801</c:v>
                </c:pt>
                <c:pt idx="163">
                  <c:v>-0.37635492420353373</c:v>
                </c:pt>
                <c:pt idx="164">
                  <c:v>-0.33207290360198816</c:v>
                </c:pt>
                <c:pt idx="165">
                  <c:v>-0.46508861852789696</c:v>
                </c:pt>
                <c:pt idx="166">
                  <c:v>-0.26537308127824905</c:v>
                </c:pt>
                <c:pt idx="167">
                  <c:v>-0.29771851774565855</c:v>
                </c:pt>
                <c:pt idx="168">
                  <c:v>-0.37259656595159196</c:v>
                </c:pt>
                <c:pt idx="169">
                  <c:v>-0.35196526236446951</c:v>
                </c:pt>
                <c:pt idx="170">
                  <c:v>-0.38324932478233609</c:v>
                </c:pt>
                <c:pt idx="171">
                  <c:v>-0.26850133178530627</c:v>
                </c:pt>
                <c:pt idx="172">
                  <c:v>-0.38078773938175364</c:v>
                </c:pt>
                <c:pt idx="173">
                  <c:v>-0.36597467804497336</c:v>
                </c:pt>
                <c:pt idx="174">
                  <c:v>-0.43444626625342614</c:v>
                </c:pt>
                <c:pt idx="175">
                  <c:v>-0.3493649090328681</c:v>
                </c:pt>
                <c:pt idx="176">
                  <c:v>-0.31079110967942797</c:v>
                </c:pt>
                <c:pt idx="177">
                  <c:v>-0.18854320951133827</c:v>
                </c:pt>
                <c:pt idx="178">
                  <c:v>-0.31502174734207244</c:v>
                </c:pt>
                <c:pt idx="179">
                  <c:v>-0.24723633939427209</c:v>
                </c:pt>
                <c:pt idx="180">
                  <c:v>-0.39281663090344526</c:v>
                </c:pt>
                <c:pt idx="181">
                  <c:v>-0.29662806067735226</c:v>
                </c:pt>
                <c:pt idx="182">
                  <c:v>-0.3656603357151329</c:v>
                </c:pt>
                <c:pt idx="183">
                  <c:v>-0.21135905639756444</c:v>
                </c:pt>
                <c:pt idx="184">
                  <c:v>-0.47957305262066496</c:v>
                </c:pt>
                <c:pt idx="185">
                  <c:v>-0.45211892868654147</c:v>
                </c:pt>
                <c:pt idx="186">
                  <c:v>-0.41815829952183931</c:v>
                </c:pt>
                <c:pt idx="187">
                  <c:v>-0.25920366128945627</c:v>
                </c:pt>
                <c:pt idx="188">
                  <c:v>-0.27343076568171132</c:v>
                </c:pt>
                <c:pt idx="189">
                  <c:v>-0.33833241329105557</c:v>
                </c:pt>
                <c:pt idx="190">
                  <c:v>-0.25121447826886095</c:v>
                </c:pt>
                <c:pt idx="191">
                  <c:v>-0.37986892765140307</c:v>
                </c:pt>
                <c:pt idx="192">
                  <c:v>-0.2290819721328014</c:v>
                </c:pt>
                <c:pt idx="193">
                  <c:v>-0.32577948310754912</c:v>
                </c:pt>
                <c:pt idx="194">
                  <c:v>-0.37099405582887213</c:v>
                </c:pt>
                <c:pt idx="195">
                  <c:v>-0.33982098706522634</c:v>
                </c:pt>
                <c:pt idx="196">
                  <c:v>-0.33809523511064504</c:v>
                </c:pt>
                <c:pt idx="197">
                  <c:v>-0.35764613771294212</c:v>
                </c:pt>
                <c:pt idx="198">
                  <c:v>-0.31167719407873706</c:v>
                </c:pt>
                <c:pt idx="199">
                  <c:v>-0.33637669974546364</c:v>
                </c:pt>
                <c:pt idx="200">
                  <c:v>-0.30522593217706168</c:v>
                </c:pt>
                <c:pt idx="201">
                  <c:v>-0.30187254469574792</c:v>
                </c:pt>
                <c:pt idx="202">
                  <c:v>-0.32047714267750682</c:v>
                </c:pt>
                <c:pt idx="203">
                  <c:v>-0.41742128050787858</c:v>
                </c:pt>
                <c:pt idx="204">
                  <c:v>-0.38025360931297802</c:v>
                </c:pt>
                <c:pt idx="205">
                  <c:v>-0.25899554310610673</c:v>
                </c:pt>
                <c:pt idx="206">
                  <c:v>-0.30749782406441556</c:v>
                </c:pt>
                <c:pt idx="207">
                  <c:v>-0.29808911946252931</c:v>
                </c:pt>
                <c:pt idx="208">
                  <c:v>-0.35544539168819667</c:v>
                </c:pt>
                <c:pt idx="209">
                  <c:v>-0.28621282076863608</c:v>
                </c:pt>
                <c:pt idx="210">
                  <c:v>-0.38060895368663644</c:v>
                </c:pt>
                <c:pt idx="211">
                  <c:v>-0.23481301503652674</c:v>
                </c:pt>
                <c:pt idx="212">
                  <c:v>-0.40133945717530561</c:v>
                </c:pt>
                <c:pt idx="213">
                  <c:v>-0.35348353470949301</c:v>
                </c:pt>
                <c:pt idx="214">
                  <c:v>-0.35011879436402304</c:v>
                </c:pt>
                <c:pt idx="215">
                  <c:v>-0.39183476639086717</c:v>
                </c:pt>
                <c:pt idx="216">
                  <c:v>-0.28359680588737296</c:v>
                </c:pt>
                <c:pt idx="217">
                  <c:v>-0.31322819756814196</c:v>
                </c:pt>
                <c:pt idx="218">
                  <c:v>-0.34501689332489444</c:v>
                </c:pt>
                <c:pt idx="219">
                  <c:v>-0.33736336987193277</c:v>
                </c:pt>
                <c:pt idx="220">
                  <c:v>-0.47183094288990451</c:v>
                </c:pt>
                <c:pt idx="221">
                  <c:v>-0.42724365649732177</c:v>
                </c:pt>
                <c:pt idx="222">
                  <c:v>-0.42340136782019888</c:v>
                </c:pt>
                <c:pt idx="223">
                  <c:v>-0.30666968081470142</c:v>
                </c:pt>
                <c:pt idx="224">
                  <c:v>-0.3038169889605456</c:v>
                </c:pt>
                <c:pt idx="225">
                  <c:v>-0.39866922292249013</c:v>
                </c:pt>
                <c:pt idx="226">
                  <c:v>-0.44980004709056148</c:v>
                </c:pt>
                <c:pt idx="227">
                  <c:v>-0.44953002687264837</c:v>
                </c:pt>
                <c:pt idx="228">
                  <c:v>-0.36058321569503182</c:v>
                </c:pt>
                <c:pt idx="229">
                  <c:v>-0.31719288093937054</c:v>
                </c:pt>
                <c:pt idx="230">
                  <c:v>-0.241875557994438</c:v>
                </c:pt>
                <c:pt idx="231">
                  <c:v>-0.36698535952739697</c:v>
                </c:pt>
                <c:pt idx="232">
                  <c:v>-0.34476302520384422</c:v>
                </c:pt>
                <c:pt idx="233">
                  <c:v>-0.38529402593837048</c:v>
                </c:pt>
                <c:pt idx="234">
                  <c:v>-0.29187790982437373</c:v>
                </c:pt>
                <c:pt idx="235">
                  <c:v>-0.35825257401627481</c:v>
                </c:pt>
                <c:pt idx="236">
                  <c:v>-0.31947968809733723</c:v>
                </c:pt>
                <c:pt idx="237">
                  <c:v>-0.3502195155388913</c:v>
                </c:pt>
                <c:pt idx="238">
                  <c:v>-0.27644552763688746</c:v>
                </c:pt>
                <c:pt idx="239">
                  <c:v>-0.24652919517996999</c:v>
                </c:pt>
                <c:pt idx="240">
                  <c:v>-0.39268339140420372</c:v>
                </c:pt>
                <c:pt idx="241">
                  <c:v>-0.31655251528727046</c:v>
                </c:pt>
                <c:pt idx="242">
                  <c:v>-0.30803530651155203</c:v>
                </c:pt>
                <c:pt idx="243">
                  <c:v>-0.31588887373862751</c:v>
                </c:pt>
                <c:pt idx="244">
                  <c:v>-0.37877694174695387</c:v>
                </c:pt>
                <c:pt idx="245">
                  <c:v>-0.37914747076568611</c:v>
                </c:pt>
                <c:pt idx="246">
                  <c:v>-0.30794113706949272</c:v>
                </c:pt>
                <c:pt idx="247">
                  <c:v>-0.45579680720077648</c:v>
                </c:pt>
                <c:pt idx="248">
                  <c:v>-0.39310287839177255</c:v>
                </c:pt>
                <c:pt idx="249">
                  <c:v>-0.25530747908919482</c:v>
                </c:pt>
                <c:pt idx="250">
                  <c:v>-0.3984724148862438</c:v>
                </c:pt>
                <c:pt idx="251">
                  <c:v>-0.33875933762199306</c:v>
                </c:pt>
                <c:pt idx="252">
                  <c:v>-0.36129156319173927</c:v>
                </c:pt>
                <c:pt idx="253">
                  <c:v>-0.29556328647369889</c:v>
                </c:pt>
                <c:pt idx="254">
                  <c:v>-0.33131316170063746</c:v>
                </c:pt>
                <c:pt idx="255">
                  <c:v>-0.34015836070676281</c:v>
                </c:pt>
                <c:pt idx="256">
                  <c:v>-0.25355260159076781</c:v>
                </c:pt>
                <c:pt idx="257">
                  <c:v>-0.28965165526956732</c:v>
                </c:pt>
                <c:pt idx="258">
                  <c:v>-0.32034668071308914</c:v>
                </c:pt>
                <c:pt idx="259">
                  <c:v>-0.34808587593742479</c:v>
                </c:pt>
                <c:pt idx="260">
                  <c:v>-0.20910431950799194</c:v>
                </c:pt>
                <c:pt idx="261">
                  <c:v>-0.39347217588696604</c:v>
                </c:pt>
                <c:pt idx="262">
                  <c:v>-0.44081826232966426</c:v>
                </c:pt>
                <c:pt idx="263">
                  <c:v>-0.3086558262965739</c:v>
                </c:pt>
                <c:pt idx="264">
                  <c:v>-0.42317532867547936</c:v>
                </c:pt>
                <c:pt idx="265">
                  <c:v>-0.4722112170691351</c:v>
                </c:pt>
                <c:pt idx="266">
                  <c:v>-0.35814339665845452</c:v>
                </c:pt>
                <c:pt idx="267">
                  <c:v>-0.35093489885211132</c:v>
                </c:pt>
                <c:pt idx="268">
                  <c:v>-0.31748308837226902</c:v>
                </c:pt>
                <c:pt idx="269">
                  <c:v>-0.35632152870085976</c:v>
                </c:pt>
                <c:pt idx="270">
                  <c:v>-0.41433652033270452</c:v>
                </c:pt>
                <c:pt idx="271">
                  <c:v>-0.26028983380709747</c:v>
                </c:pt>
                <c:pt idx="272">
                  <c:v>-0.33714416146092452</c:v>
                </c:pt>
                <c:pt idx="273">
                  <c:v>-0.36725046595564648</c:v>
                </c:pt>
                <c:pt idx="274">
                  <c:v>-0.41590303358842134</c:v>
                </c:pt>
                <c:pt idx="275">
                  <c:v>-0.3400104541551614</c:v>
                </c:pt>
                <c:pt idx="276">
                  <c:v>-0.29038623330637287</c:v>
                </c:pt>
                <c:pt idx="277">
                  <c:v>-0.35186271468108682</c:v>
                </c:pt>
                <c:pt idx="278">
                  <c:v>-0.34932989145039167</c:v>
                </c:pt>
                <c:pt idx="279">
                  <c:v>-0.37266324089511393</c:v>
                </c:pt>
                <c:pt idx="280">
                  <c:v>-0.352556646459875</c:v>
                </c:pt>
                <c:pt idx="281">
                  <c:v>-0.31541904223858447</c:v>
                </c:pt>
                <c:pt idx="282">
                  <c:v>-0.27599793094427488</c:v>
                </c:pt>
                <c:pt idx="283">
                  <c:v>-0.21102455727691397</c:v>
                </c:pt>
                <c:pt idx="284">
                  <c:v>-0.31360211351736234</c:v>
                </c:pt>
                <c:pt idx="285">
                  <c:v>-0.22915046565916258</c:v>
                </c:pt>
                <c:pt idx="286">
                  <c:v>-0.47155999356588491</c:v>
                </c:pt>
                <c:pt idx="287">
                  <c:v>-0.35310819062999232</c:v>
                </c:pt>
                <c:pt idx="288">
                  <c:v>-0.31921942396103681</c:v>
                </c:pt>
                <c:pt idx="289">
                  <c:v>-0.36224699666161997</c:v>
                </c:pt>
                <c:pt idx="290">
                  <c:v>-0.30788613673681614</c:v>
                </c:pt>
                <c:pt idx="291">
                  <c:v>-0.34483194929450062</c:v>
                </c:pt>
                <c:pt idx="292">
                  <c:v>-0.3007094132457318</c:v>
                </c:pt>
                <c:pt idx="293">
                  <c:v>-0.39901573146882252</c:v>
                </c:pt>
                <c:pt idx="294">
                  <c:v>-0.39582493597888851</c:v>
                </c:pt>
                <c:pt idx="295">
                  <c:v>-0.31716968762010755</c:v>
                </c:pt>
                <c:pt idx="296">
                  <c:v>-0.21991113822913114</c:v>
                </c:pt>
                <c:pt idx="297">
                  <c:v>-0.35969449993802782</c:v>
                </c:pt>
                <c:pt idx="298">
                  <c:v>-0.35132618268211108</c:v>
                </c:pt>
                <c:pt idx="299">
                  <c:v>-0.36707585125512882</c:v>
                </c:pt>
                <c:pt idx="300">
                  <c:v>-0.32929801399763065</c:v>
                </c:pt>
                <c:pt idx="301">
                  <c:v>-0.34984210505100538</c:v>
                </c:pt>
                <c:pt idx="302">
                  <c:v>-0.27422931162024738</c:v>
                </c:pt>
                <c:pt idx="303">
                  <c:v>-0.35545678625647137</c:v>
                </c:pt>
                <c:pt idx="304">
                  <c:v>-0.24961733540751346</c:v>
                </c:pt>
                <c:pt idx="305">
                  <c:v>-0.30180680453302494</c:v>
                </c:pt>
                <c:pt idx="306">
                  <c:v>-0.34168381094290701</c:v>
                </c:pt>
                <c:pt idx="307">
                  <c:v>-0.37041677937096634</c:v>
                </c:pt>
                <c:pt idx="308">
                  <c:v>-0.44470239108012871</c:v>
                </c:pt>
                <c:pt idx="309">
                  <c:v>-0.30458644860017031</c:v>
                </c:pt>
                <c:pt idx="310">
                  <c:v>-0.40099400065894181</c:v>
                </c:pt>
                <c:pt idx="311">
                  <c:v>-0.36719204579943848</c:v>
                </c:pt>
                <c:pt idx="312">
                  <c:v>-0.3364254099991561</c:v>
                </c:pt>
                <c:pt idx="313">
                  <c:v>-0.35815588015759686</c:v>
                </c:pt>
                <c:pt idx="314">
                  <c:v>-0.35769082584224704</c:v>
                </c:pt>
                <c:pt idx="315">
                  <c:v>-0.21826886951277044</c:v>
                </c:pt>
                <c:pt idx="316">
                  <c:v>-0.33257258962431929</c:v>
                </c:pt>
                <c:pt idx="317">
                  <c:v>-0.32758115044198233</c:v>
                </c:pt>
                <c:pt idx="318">
                  <c:v>-0.39981128420632212</c:v>
                </c:pt>
                <c:pt idx="319">
                  <c:v>-0.33415468667225723</c:v>
                </c:pt>
                <c:pt idx="320">
                  <c:v>-0.2982703767019288</c:v>
                </c:pt>
                <c:pt idx="321">
                  <c:v>-0.38761536545417924</c:v>
                </c:pt>
                <c:pt idx="322">
                  <c:v>-0.4365606614008028</c:v>
                </c:pt>
                <c:pt idx="323">
                  <c:v>-0.34375991832991082</c:v>
                </c:pt>
                <c:pt idx="324">
                  <c:v>-0.3582692007079028</c:v>
                </c:pt>
                <c:pt idx="325">
                  <c:v>-0.34609008217593162</c:v>
                </c:pt>
                <c:pt idx="326">
                  <c:v>-0.37013702585427338</c:v>
                </c:pt>
                <c:pt idx="327">
                  <c:v>-0.31167792314074377</c:v>
                </c:pt>
                <c:pt idx="328">
                  <c:v>-0.24024944201558901</c:v>
                </c:pt>
                <c:pt idx="329">
                  <c:v>-0.32847108861824925</c:v>
                </c:pt>
                <c:pt idx="330">
                  <c:v>-0.37605424200155735</c:v>
                </c:pt>
                <c:pt idx="331">
                  <c:v>-0.20731299234226883</c:v>
                </c:pt>
                <c:pt idx="332">
                  <c:v>-0.34863629880318625</c:v>
                </c:pt>
                <c:pt idx="333">
                  <c:v>-0.31722807989233154</c:v>
                </c:pt>
                <c:pt idx="334">
                  <c:v>-0.28079135285922813</c:v>
                </c:pt>
                <c:pt idx="335">
                  <c:v>-0.31091771877392038</c:v>
                </c:pt>
                <c:pt idx="336">
                  <c:v>-0.28883794319749606</c:v>
                </c:pt>
                <c:pt idx="337">
                  <c:v>-0.35919634520156385</c:v>
                </c:pt>
                <c:pt idx="338">
                  <c:v>-0.20526671263855137</c:v>
                </c:pt>
                <c:pt idx="339">
                  <c:v>-0.28904263573442562</c:v>
                </c:pt>
                <c:pt idx="340">
                  <c:v>-0.34176144257412922</c:v>
                </c:pt>
                <c:pt idx="341">
                  <c:v>-0.29147651814432191</c:v>
                </c:pt>
                <c:pt idx="342">
                  <c:v>-0.37585529303334236</c:v>
                </c:pt>
                <c:pt idx="343">
                  <c:v>-0.33889038867209492</c:v>
                </c:pt>
                <c:pt idx="344">
                  <c:v>-0.49404086257351887</c:v>
                </c:pt>
                <c:pt idx="345">
                  <c:v>-0.32547053636531265</c:v>
                </c:pt>
                <c:pt idx="346">
                  <c:v>-0.36471351106623007</c:v>
                </c:pt>
                <c:pt idx="347">
                  <c:v>-0.44686794133920454</c:v>
                </c:pt>
                <c:pt idx="348">
                  <c:v>-0.33353237264977903</c:v>
                </c:pt>
                <c:pt idx="349">
                  <c:v>-0.38659435572377887</c:v>
                </c:pt>
                <c:pt idx="350">
                  <c:v>-0.23326830031873341</c:v>
                </c:pt>
                <c:pt idx="351">
                  <c:v>-0.33624911153998732</c:v>
                </c:pt>
                <c:pt idx="352">
                  <c:v>-0.39164096048113656</c:v>
                </c:pt>
                <c:pt idx="353">
                  <c:v>-0.28880594295635487</c:v>
                </c:pt>
                <c:pt idx="354">
                  <c:v>-0.39047357383649262</c:v>
                </c:pt>
                <c:pt idx="355">
                  <c:v>-0.23673366615309174</c:v>
                </c:pt>
                <c:pt idx="356">
                  <c:v>-0.31102573384067966</c:v>
                </c:pt>
                <c:pt idx="357">
                  <c:v>-0.30669207014060401</c:v>
                </c:pt>
                <c:pt idx="358">
                  <c:v>-0.33921843552911501</c:v>
                </c:pt>
                <c:pt idx="359">
                  <c:v>-0.38807633562924909</c:v>
                </c:pt>
                <c:pt idx="360">
                  <c:v>-0.35481909364965247</c:v>
                </c:pt>
                <c:pt idx="361">
                  <c:v>-0.31773538748619123</c:v>
                </c:pt>
                <c:pt idx="362">
                  <c:v>-0.23250122432009421</c:v>
                </c:pt>
                <c:pt idx="363">
                  <c:v>-0.25170097263807445</c:v>
                </c:pt>
                <c:pt idx="364">
                  <c:v>-0.24390313986049889</c:v>
                </c:pt>
                <c:pt idx="365">
                  <c:v>-0.29370109329356758</c:v>
                </c:pt>
                <c:pt idx="366">
                  <c:v>-0.38013902345718409</c:v>
                </c:pt>
                <c:pt idx="367">
                  <c:v>-0.25905331150275701</c:v>
                </c:pt>
                <c:pt idx="368">
                  <c:v>-0.31579703465510023</c:v>
                </c:pt>
                <c:pt idx="369">
                  <c:v>-0.35401249885188307</c:v>
                </c:pt>
                <c:pt idx="370">
                  <c:v>-0.32119514300511554</c:v>
                </c:pt>
                <c:pt idx="371">
                  <c:v>-0.31826782927869568</c:v>
                </c:pt>
                <c:pt idx="372">
                  <c:v>-0.33894217512469016</c:v>
                </c:pt>
                <c:pt idx="373">
                  <c:v>-0.34398125823644182</c:v>
                </c:pt>
                <c:pt idx="374">
                  <c:v>-0.41943523220280282</c:v>
                </c:pt>
                <c:pt idx="375">
                  <c:v>-0.35601768857334182</c:v>
                </c:pt>
                <c:pt idx="376">
                  <c:v>-0.354680694440969</c:v>
                </c:pt>
                <c:pt idx="377">
                  <c:v>-0.27478847603047962</c:v>
                </c:pt>
                <c:pt idx="378">
                  <c:v>-0.36574450895768135</c:v>
                </c:pt>
                <c:pt idx="379">
                  <c:v>-0.27971750171528731</c:v>
                </c:pt>
                <c:pt idx="380">
                  <c:v>-0.37697709932361673</c:v>
                </c:pt>
                <c:pt idx="381">
                  <c:v>-0.39059774286609206</c:v>
                </c:pt>
                <c:pt idx="382">
                  <c:v>-0.27545400623223282</c:v>
                </c:pt>
                <c:pt idx="383">
                  <c:v>-0.39246096038869349</c:v>
                </c:pt>
                <c:pt idx="384">
                  <c:v>-0.50833088557854922</c:v>
                </c:pt>
                <c:pt idx="385">
                  <c:v>-0.31877885096242498</c:v>
                </c:pt>
                <c:pt idx="386">
                  <c:v>-0.31454755624848391</c:v>
                </c:pt>
                <c:pt idx="387">
                  <c:v>-0.35753592183550731</c:v>
                </c:pt>
                <c:pt idx="388">
                  <c:v>-0.40424433499159473</c:v>
                </c:pt>
                <c:pt idx="389">
                  <c:v>-0.29492406938320176</c:v>
                </c:pt>
                <c:pt idx="390">
                  <c:v>-0.36357769758050984</c:v>
                </c:pt>
                <c:pt idx="391">
                  <c:v>-0.35151553374495553</c:v>
                </c:pt>
                <c:pt idx="392">
                  <c:v>-0.33498670091751648</c:v>
                </c:pt>
                <c:pt idx="393">
                  <c:v>-0.25691029719672182</c:v>
                </c:pt>
                <c:pt idx="394">
                  <c:v>-0.34165088907512131</c:v>
                </c:pt>
                <c:pt idx="395">
                  <c:v>-0.32321847923146618</c:v>
                </c:pt>
                <c:pt idx="396">
                  <c:v>-0.42262940474162358</c:v>
                </c:pt>
                <c:pt idx="397">
                  <c:v>-0.2750453309606809</c:v>
                </c:pt>
                <c:pt idx="398">
                  <c:v>-0.32740201351391046</c:v>
                </c:pt>
                <c:pt idx="399">
                  <c:v>-0.30396807776687196</c:v>
                </c:pt>
                <c:pt idx="400">
                  <c:v>-0.29341469465098813</c:v>
                </c:pt>
                <c:pt idx="401">
                  <c:v>-0.45682844198010475</c:v>
                </c:pt>
                <c:pt idx="402">
                  <c:v>-0.38641265064832081</c:v>
                </c:pt>
                <c:pt idx="403">
                  <c:v>-0.32579814248892575</c:v>
                </c:pt>
                <c:pt idx="404">
                  <c:v>-0.34483921324099481</c:v>
                </c:pt>
                <c:pt idx="405">
                  <c:v>-0.30637750747586479</c:v>
                </c:pt>
                <c:pt idx="406">
                  <c:v>-0.26219571120080581</c:v>
                </c:pt>
                <c:pt idx="407">
                  <c:v>-0.32108382901149601</c:v>
                </c:pt>
                <c:pt idx="408">
                  <c:v>-0.42891663970536265</c:v>
                </c:pt>
                <c:pt idx="409">
                  <c:v>-0.25227397517097144</c:v>
                </c:pt>
                <c:pt idx="410">
                  <c:v>-0.38568374050998278</c:v>
                </c:pt>
                <c:pt idx="411">
                  <c:v>-0.28530650246146488</c:v>
                </c:pt>
                <c:pt idx="412">
                  <c:v>-0.40787967554331434</c:v>
                </c:pt>
                <c:pt idx="413">
                  <c:v>-0.39480655454520958</c:v>
                </c:pt>
                <c:pt idx="414">
                  <c:v>-0.31387280853253252</c:v>
                </c:pt>
                <c:pt idx="415">
                  <c:v>-0.28898665451406191</c:v>
                </c:pt>
                <c:pt idx="416">
                  <c:v>-0.30556473756493951</c:v>
                </c:pt>
                <c:pt idx="417">
                  <c:v>-0.35859648592689491</c:v>
                </c:pt>
                <c:pt idx="418">
                  <c:v>-0.36442197751725669</c:v>
                </c:pt>
                <c:pt idx="419">
                  <c:v>-0.37681408738481387</c:v>
                </c:pt>
                <c:pt idx="420">
                  <c:v>-0.47664895443126654</c:v>
                </c:pt>
                <c:pt idx="421">
                  <c:v>-0.38698948391350968</c:v>
                </c:pt>
                <c:pt idx="422">
                  <c:v>-0.39043534161146431</c:v>
                </c:pt>
                <c:pt idx="423">
                  <c:v>-0.27502036643059058</c:v>
                </c:pt>
                <c:pt idx="424">
                  <c:v>-0.3798276078223467</c:v>
                </c:pt>
                <c:pt idx="425">
                  <c:v>-0.41785742475355131</c:v>
                </c:pt>
                <c:pt idx="426">
                  <c:v>-0.2758811409858884</c:v>
                </c:pt>
                <c:pt idx="427">
                  <c:v>-0.31114199466859072</c:v>
                </c:pt>
                <c:pt idx="428">
                  <c:v>-0.24043602426592697</c:v>
                </c:pt>
                <c:pt idx="429">
                  <c:v>-0.38678660793968234</c:v>
                </c:pt>
                <c:pt idx="430">
                  <c:v>-0.37567497568465252</c:v>
                </c:pt>
                <c:pt idx="431">
                  <c:v>-0.33018414858990996</c:v>
                </c:pt>
                <c:pt idx="432">
                  <c:v>-0.30514313236392027</c:v>
                </c:pt>
                <c:pt idx="433">
                  <c:v>-0.35754232466274882</c:v>
                </c:pt>
                <c:pt idx="434">
                  <c:v>-0.2776116428844233</c:v>
                </c:pt>
                <c:pt idx="435">
                  <c:v>-0.43083579825759338</c:v>
                </c:pt>
                <c:pt idx="436">
                  <c:v>-0.35320729663463846</c:v>
                </c:pt>
                <c:pt idx="437">
                  <c:v>-0.31627819149019798</c:v>
                </c:pt>
                <c:pt idx="438">
                  <c:v>-0.25326400990711662</c:v>
                </c:pt>
                <c:pt idx="439">
                  <c:v>-0.35320104802759061</c:v>
                </c:pt>
                <c:pt idx="440">
                  <c:v>-0.42410492884972367</c:v>
                </c:pt>
                <c:pt idx="441">
                  <c:v>-0.30525572824401281</c:v>
                </c:pt>
                <c:pt idx="442">
                  <c:v>-0.34113974761328519</c:v>
                </c:pt>
                <c:pt idx="443">
                  <c:v>-0.34509037684709432</c:v>
                </c:pt>
                <c:pt idx="444">
                  <c:v>-0.30413365440793488</c:v>
                </c:pt>
                <c:pt idx="445">
                  <c:v>-0.19952629548514397</c:v>
                </c:pt>
                <c:pt idx="446">
                  <c:v>-0.34220789509390381</c:v>
                </c:pt>
                <c:pt idx="447">
                  <c:v>-0.31633655336820593</c:v>
                </c:pt>
                <c:pt idx="448">
                  <c:v>-0.29794054078543386</c:v>
                </c:pt>
                <c:pt idx="449">
                  <c:v>-0.24402108478155121</c:v>
                </c:pt>
                <c:pt idx="450">
                  <c:v>-0.33450135949310056</c:v>
                </c:pt>
                <c:pt idx="451">
                  <c:v>-0.35155899429160814</c:v>
                </c:pt>
                <c:pt idx="452">
                  <c:v>-0.38061955070455716</c:v>
                </c:pt>
                <c:pt idx="453">
                  <c:v>-0.33665805642133129</c:v>
                </c:pt>
                <c:pt idx="454">
                  <c:v>-0.44487963611661058</c:v>
                </c:pt>
                <c:pt idx="455">
                  <c:v>-0.31030099375739018</c:v>
                </c:pt>
                <c:pt idx="456">
                  <c:v>-0.33606662031379125</c:v>
                </c:pt>
                <c:pt idx="457">
                  <c:v>-0.32942925159403658</c:v>
                </c:pt>
                <c:pt idx="458">
                  <c:v>-0.37034340854716968</c:v>
                </c:pt>
                <c:pt idx="459">
                  <c:v>-0.41774086162669338</c:v>
                </c:pt>
                <c:pt idx="460">
                  <c:v>-0.43581255150693682</c:v>
                </c:pt>
                <c:pt idx="461">
                  <c:v>-0.44221621962065588</c:v>
                </c:pt>
                <c:pt idx="462">
                  <c:v>-0.27950805534617851</c:v>
                </c:pt>
                <c:pt idx="463">
                  <c:v>-0.44139968087967202</c:v>
                </c:pt>
                <c:pt idx="464">
                  <c:v>-0.32402036315354393</c:v>
                </c:pt>
                <c:pt idx="465">
                  <c:v>-0.35416001502635241</c:v>
                </c:pt>
                <c:pt idx="466">
                  <c:v>-0.32464182673978736</c:v>
                </c:pt>
                <c:pt idx="467">
                  <c:v>-0.31512397290786992</c:v>
                </c:pt>
                <c:pt idx="468">
                  <c:v>-0.41741938511531607</c:v>
                </c:pt>
                <c:pt idx="469">
                  <c:v>-0.3674305288969959</c:v>
                </c:pt>
                <c:pt idx="470">
                  <c:v>-0.43450229148442804</c:v>
                </c:pt>
                <c:pt idx="471">
                  <c:v>-0.25195279841599205</c:v>
                </c:pt>
                <c:pt idx="472">
                  <c:v>-0.22920653867598464</c:v>
                </c:pt>
                <c:pt idx="473">
                  <c:v>-0.35928098648397139</c:v>
                </c:pt>
                <c:pt idx="474">
                  <c:v>-0.30709549884160936</c:v>
                </c:pt>
                <c:pt idx="475">
                  <c:v>-0.35857712170729888</c:v>
                </c:pt>
                <c:pt idx="476">
                  <c:v>-0.28651130171344608</c:v>
                </c:pt>
                <c:pt idx="477">
                  <c:v>-0.29569036221950534</c:v>
                </c:pt>
                <c:pt idx="478">
                  <c:v>-0.25967074160983145</c:v>
                </c:pt>
                <c:pt idx="479">
                  <c:v>-0.31182924099948484</c:v>
                </c:pt>
                <c:pt idx="480">
                  <c:v>-0.25063881024323864</c:v>
                </c:pt>
                <c:pt idx="481">
                  <c:v>-0.18172366027384163</c:v>
                </c:pt>
                <c:pt idx="482">
                  <c:v>-0.36824617274885701</c:v>
                </c:pt>
                <c:pt idx="483">
                  <c:v>-0.38707017100006652</c:v>
                </c:pt>
                <c:pt idx="484">
                  <c:v>-0.23950720373811776</c:v>
                </c:pt>
                <c:pt idx="485">
                  <c:v>-0.27736528294510332</c:v>
                </c:pt>
                <c:pt idx="486">
                  <c:v>-0.30718932097719631</c:v>
                </c:pt>
                <c:pt idx="487">
                  <c:v>-0.27835519903250427</c:v>
                </c:pt>
                <c:pt idx="488">
                  <c:v>-0.31706543091760664</c:v>
                </c:pt>
                <c:pt idx="489">
                  <c:v>-0.44029056212264223</c:v>
                </c:pt>
                <c:pt idx="490">
                  <c:v>-0.33762844430341316</c:v>
                </c:pt>
                <c:pt idx="491">
                  <c:v>-0.31973348155049441</c:v>
                </c:pt>
                <c:pt idx="492">
                  <c:v>-0.25864442000393079</c:v>
                </c:pt>
                <c:pt idx="493">
                  <c:v>-0.37333296457701748</c:v>
                </c:pt>
                <c:pt idx="494">
                  <c:v>-0.32131609969372893</c:v>
                </c:pt>
                <c:pt idx="495">
                  <c:v>-0.37772888157226309</c:v>
                </c:pt>
                <c:pt idx="496">
                  <c:v>-0.32314973355178678</c:v>
                </c:pt>
                <c:pt idx="497">
                  <c:v>-0.34319842523591282</c:v>
                </c:pt>
                <c:pt idx="498">
                  <c:v>-0.38081244424059857</c:v>
                </c:pt>
                <c:pt idx="499">
                  <c:v>-0.31623313635202455</c:v>
                </c:pt>
              </c:numCache>
            </c:numRef>
          </c:xVal>
          <c:yVal>
            <c:numRef>
              <c:f>'HA-H-HA A'!$N$3:$N$502</c:f>
              <c:numCache>
                <c:formatCode>General</c:formatCode>
                <c:ptCount val="500"/>
                <c:pt idx="0">
                  <c:v>-1.4148553105488107E-2</c:v>
                </c:pt>
                <c:pt idx="1">
                  <c:v>0.17638739216680208</c:v>
                </c:pt>
                <c:pt idx="2">
                  <c:v>-0.18056497381490241</c:v>
                </c:pt>
                <c:pt idx="3">
                  <c:v>-0.17222552840804567</c:v>
                </c:pt>
                <c:pt idx="4">
                  <c:v>-0.31422389989372718</c:v>
                </c:pt>
                <c:pt idx="5">
                  <c:v>-1.4255977220882289E-2</c:v>
                </c:pt>
                <c:pt idx="6">
                  <c:v>-0.1269829864785427</c:v>
                </c:pt>
                <c:pt idx="7">
                  <c:v>-0.13660970360245811</c:v>
                </c:pt>
                <c:pt idx="8">
                  <c:v>-0.25470366659002919</c:v>
                </c:pt>
                <c:pt idx="9">
                  <c:v>-0.30838650334649192</c:v>
                </c:pt>
                <c:pt idx="10">
                  <c:v>-0.2335475699676357</c:v>
                </c:pt>
                <c:pt idx="11">
                  <c:v>-0.30707999416177251</c:v>
                </c:pt>
                <c:pt idx="12">
                  <c:v>-0.16760131149083693</c:v>
                </c:pt>
                <c:pt idx="13">
                  <c:v>0.20385800008760174</c:v>
                </c:pt>
                <c:pt idx="14">
                  <c:v>-2.9014040966525212E-2</c:v>
                </c:pt>
                <c:pt idx="15">
                  <c:v>-9.9933690414011997E-2</c:v>
                </c:pt>
                <c:pt idx="16">
                  <c:v>-0.24536028530676351</c:v>
                </c:pt>
                <c:pt idx="17">
                  <c:v>-0.12508037500177582</c:v>
                </c:pt>
                <c:pt idx="18">
                  <c:v>-0.24684601101719514</c:v>
                </c:pt>
                <c:pt idx="19">
                  <c:v>2.3011218027784077E-2</c:v>
                </c:pt>
                <c:pt idx="20">
                  <c:v>-0.14223774696021904</c:v>
                </c:pt>
                <c:pt idx="21">
                  <c:v>-0.20627059595510697</c:v>
                </c:pt>
                <c:pt idx="22">
                  <c:v>-2.3456790261300087E-2</c:v>
                </c:pt>
                <c:pt idx="23">
                  <c:v>-0.21269042951094141</c:v>
                </c:pt>
                <c:pt idx="24">
                  <c:v>-0.1786897322343112</c:v>
                </c:pt>
                <c:pt idx="25">
                  <c:v>-1.5945055566970026E-2</c:v>
                </c:pt>
                <c:pt idx="26">
                  <c:v>-0.13581991922357767</c:v>
                </c:pt>
                <c:pt idx="27">
                  <c:v>-7.2879011152702011E-2</c:v>
                </c:pt>
                <c:pt idx="28">
                  <c:v>-8.4925185014579518E-2</c:v>
                </c:pt>
                <c:pt idx="29">
                  <c:v>-6.966884736171533E-2</c:v>
                </c:pt>
                <c:pt idx="30">
                  <c:v>0.12234715603599697</c:v>
                </c:pt>
                <c:pt idx="31">
                  <c:v>0.10232464686584408</c:v>
                </c:pt>
                <c:pt idx="32">
                  <c:v>-0.32483721559699785</c:v>
                </c:pt>
                <c:pt idx="33">
                  <c:v>-0.28339653087652439</c:v>
                </c:pt>
                <c:pt idx="34">
                  <c:v>-0.15881836539117702</c:v>
                </c:pt>
                <c:pt idx="35">
                  <c:v>-0.27478532564316693</c:v>
                </c:pt>
                <c:pt idx="36">
                  <c:v>-0.16367451115088119</c:v>
                </c:pt>
                <c:pt idx="37">
                  <c:v>-6.953559259561809E-2</c:v>
                </c:pt>
                <c:pt idx="38">
                  <c:v>2.9760485281087577E-2</c:v>
                </c:pt>
                <c:pt idx="39">
                  <c:v>-5.5062744830829138E-2</c:v>
                </c:pt>
                <c:pt idx="40">
                  <c:v>-0.1906140611566399</c:v>
                </c:pt>
                <c:pt idx="41">
                  <c:v>-0.22950337048935421</c:v>
                </c:pt>
                <c:pt idx="42">
                  <c:v>-0.36457657583551767</c:v>
                </c:pt>
                <c:pt idx="43">
                  <c:v>-0.21872609564993881</c:v>
                </c:pt>
                <c:pt idx="44">
                  <c:v>-0.19175845427510824</c:v>
                </c:pt>
                <c:pt idx="45">
                  <c:v>-0.23249060169757671</c:v>
                </c:pt>
                <c:pt idx="46">
                  <c:v>-0.34675467859712783</c:v>
                </c:pt>
                <c:pt idx="47">
                  <c:v>-9.5542610290341085E-2</c:v>
                </c:pt>
                <c:pt idx="48">
                  <c:v>-0.18671227613573918</c:v>
                </c:pt>
                <c:pt idx="49">
                  <c:v>4.7806773086554802E-2</c:v>
                </c:pt>
                <c:pt idx="50">
                  <c:v>-0.19224327553397341</c:v>
                </c:pt>
                <c:pt idx="51">
                  <c:v>-0.12472328639861768</c:v>
                </c:pt>
                <c:pt idx="52">
                  <c:v>-0.23937566289035225</c:v>
                </c:pt>
                <c:pt idx="53">
                  <c:v>-0.16199993704943633</c:v>
                </c:pt>
                <c:pt idx="54">
                  <c:v>-5.6274281448104313E-2</c:v>
                </c:pt>
                <c:pt idx="55">
                  <c:v>-8.1462959534625512E-2</c:v>
                </c:pt>
                <c:pt idx="56">
                  <c:v>-0.23519533865276643</c:v>
                </c:pt>
                <c:pt idx="57">
                  <c:v>-9.4809372476285861E-2</c:v>
                </c:pt>
                <c:pt idx="58">
                  <c:v>-1.5576555190670407E-2</c:v>
                </c:pt>
                <c:pt idx="59">
                  <c:v>1.9311871077396583E-2</c:v>
                </c:pt>
                <c:pt idx="60">
                  <c:v>-0.35474038371147582</c:v>
                </c:pt>
                <c:pt idx="61">
                  <c:v>-9.8243404601044373E-2</c:v>
                </c:pt>
                <c:pt idx="62">
                  <c:v>0.14856850774012631</c:v>
                </c:pt>
                <c:pt idx="63">
                  <c:v>-0.11285309183850598</c:v>
                </c:pt>
                <c:pt idx="64">
                  <c:v>-0.16969467993651502</c:v>
                </c:pt>
                <c:pt idx="65">
                  <c:v>-0.25261078948699767</c:v>
                </c:pt>
                <c:pt idx="66">
                  <c:v>-1.5892414728589217E-2</c:v>
                </c:pt>
                <c:pt idx="67">
                  <c:v>-0.20996050861972398</c:v>
                </c:pt>
                <c:pt idx="68">
                  <c:v>3.6305393842871451E-2</c:v>
                </c:pt>
                <c:pt idx="69">
                  <c:v>-0.13553202510948892</c:v>
                </c:pt>
                <c:pt idx="70">
                  <c:v>-0.23265954792085652</c:v>
                </c:pt>
                <c:pt idx="71">
                  <c:v>-0.27948330527529586</c:v>
                </c:pt>
                <c:pt idx="72">
                  <c:v>-0.37464475209368681</c:v>
                </c:pt>
                <c:pt idx="73">
                  <c:v>-0.26465611142763767</c:v>
                </c:pt>
                <c:pt idx="74">
                  <c:v>0.15122328092840401</c:v>
                </c:pt>
                <c:pt idx="75">
                  <c:v>3.1938471764260803E-2</c:v>
                </c:pt>
                <c:pt idx="76">
                  <c:v>-0.25141180460172224</c:v>
                </c:pt>
                <c:pt idx="77">
                  <c:v>-8.7817256195699564E-2</c:v>
                </c:pt>
                <c:pt idx="78">
                  <c:v>-9.220766133972956E-2</c:v>
                </c:pt>
                <c:pt idx="79">
                  <c:v>-0.20115117564606913</c:v>
                </c:pt>
                <c:pt idx="80">
                  <c:v>-0.1831786472904354</c:v>
                </c:pt>
                <c:pt idx="81">
                  <c:v>-0.14668474056895789</c:v>
                </c:pt>
                <c:pt idx="82">
                  <c:v>-0.14506197517277791</c:v>
                </c:pt>
                <c:pt idx="83">
                  <c:v>-0.19503563091070802</c:v>
                </c:pt>
                <c:pt idx="84">
                  <c:v>-8.8818212401574032E-2</c:v>
                </c:pt>
                <c:pt idx="85">
                  <c:v>-0.17927941161375888</c:v>
                </c:pt>
                <c:pt idx="86">
                  <c:v>-0.25345567424248788</c:v>
                </c:pt>
                <c:pt idx="87">
                  <c:v>-1.3960630626264486E-2</c:v>
                </c:pt>
                <c:pt idx="88">
                  <c:v>-5.8728778377147628E-2</c:v>
                </c:pt>
                <c:pt idx="89">
                  <c:v>-0.14454767059762502</c:v>
                </c:pt>
                <c:pt idx="90">
                  <c:v>-0.11539316936665579</c:v>
                </c:pt>
                <c:pt idx="91">
                  <c:v>-0.23790050085828221</c:v>
                </c:pt>
                <c:pt idx="92">
                  <c:v>-0.13665024857881281</c:v>
                </c:pt>
                <c:pt idx="93">
                  <c:v>3.3482503505249235E-2</c:v>
                </c:pt>
                <c:pt idx="94">
                  <c:v>-0.30337954776430004</c:v>
                </c:pt>
                <c:pt idx="95">
                  <c:v>-5.2458922198117784E-2</c:v>
                </c:pt>
                <c:pt idx="96">
                  <c:v>-7.522398815850654E-3</c:v>
                </c:pt>
                <c:pt idx="97">
                  <c:v>-0.12242899135726282</c:v>
                </c:pt>
                <c:pt idx="98">
                  <c:v>-0.10491641525112709</c:v>
                </c:pt>
                <c:pt idx="99">
                  <c:v>-3.9238074315408572E-2</c:v>
                </c:pt>
                <c:pt idx="100">
                  <c:v>-0.27600143006568933</c:v>
                </c:pt>
                <c:pt idx="101">
                  <c:v>-0.3596230880345278</c:v>
                </c:pt>
                <c:pt idx="102">
                  <c:v>0.1504379821820637</c:v>
                </c:pt>
                <c:pt idx="103">
                  <c:v>-0.15185009393656071</c:v>
                </c:pt>
                <c:pt idx="104">
                  <c:v>-0.1013644918789639</c:v>
                </c:pt>
                <c:pt idx="105">
                  <c:v>-2.5776420123621951E-2</c:v>
                </c:pt>
                <c:pt idx="106">
                  <c:v>-0.10559989740178782</c:v>
                </c:pt>
                <c:pt idx="107">
                  <c:v>-0.21954730829774102</c:v>
                </c:pt>
                <c:pt idx="108">
                  <c:v>-0.18064400369798053</c:v>
                </c:pt>
                <c:pt idx="109">
                  <c:v>-0.30120819289641931</c:v>
                </c:pt>
                <c:pt idx="110">
                  <c:v>-0.11503552822343995</c:v>
                </c:pt>
                <c:pt idx="111">
                  <c:v>-8.1996848745931231E-2</c:v>
                </c:pt>
                <c:pt idx="112">
                  <c:v>-0.26004764599522578</c:v>
                </c:pt>
                <c:pt idx="113">
                  <c:v>-4.9874982404585044E-2</c:v>
                </c:pt>
                <c:pt idx="114">
                  <c:v>6.7117803217101923E-2</c:v>
                </c:pt>
                <c:pt idx="115">
                  <c:v>-0.2023281684883097</c:v>
                </c:pt>
                <c:pt idx="116">
                  <c:v>-0.11296626678534673</c:v>
                </c:pt>
                <c:pt idx="117">
                  <c:v>-0.34796752006089482</c:v>
                </c:pt>
                <c:pt idx="118">
                  <c:v>-6.6753193946062814E-2</c:v>
                </c:pt>
                <c:pt idx="119">
                  <c:v>-0.16665589984700591</c:v>
                </c:pt>
                <c:pt idx="120">
                  <c:v>-1.517566035531326E-2</c:v>
                </c:pt>
                <c:pt idx="121">
                  <c:v>-0.23882614119946763</c:v>
                </c:pt>
                <c:pt idx="122">
                  <c:v>-6.4986704464644954E-2</c:v>
                </c:pt>
                <c:pt idx="123">
                  <c:v>-0.24468941125253041</c:v>
                </c:pt>
                <c:pt idx="124">
                  <c:v>-0.11405170677084396</c:v>
                </c:pt>
                <c:pt idx="125">
                  <c:v>2.2086295119770016E-2</c:v>
                </c:pt>
                <c:pt idx="126">
                  <c:v>5.2094761079354334E-3</c:v>
                </c:pt>
                <c:pt idx="127">
                  <c:v>-0.14698968178597599</c:v>
                </c:pt>
                <c:pt idx="128">
                  <c:v>-0.12869037602896488</c:v>
                </c:pt>
                <c:pt idx="129">
                  <c:v>-0.20752263675126528</c:v>
                </c:pt>
                <c:pt idx="130">
                  <c:v>-0.2032849832435237</c:v>
                </c:pt>
                <c:pt idx="131">
                  <c:v>-0.38452215585385402</c:v>
                </c:pt>
                <c:pt idx="132">
                  <c:v>-7.9275729416636839E-2</c:v>
                </c:pt>
                <c:pt idx="133">
                  <c:v>3.1241636043588552E-3</c:v>
                </c:pt>
                <c:pt idx="134">
                  <c:v>-0.12967210357118872</c:v>
                </c:pt>
                <c:pt idx="135">
                  <c:v>-0.37443744772643095</c:v>
                </c:pt>
                <c:pt idx="136">
                  <c:v>-0.20902562173321138</c:v>
                </c:pt>
                <c:pt idx="137">
                  <c:v>-0.18946136531283936</c:v>
                </c:pt>
                <c:pt idx="138">
                  <c:v>-0.25217556462806412</c:v>
                </c:pt>
                <c:pt idx="139">
                  <c:v>3.1531218052196268E-2</c:v>
                </c:pt>
                <c:pt idx="140">
                  <c:v>8.2177933800172423E-2</c:v>
                </c:pt>
                <c:pt idx="141">
                  <c:v>-8.0962512080048524E-2</c:v>
                </c:pt>
                <c:pt idx="142">
                  <c:v>-0.13253420948231989</c:v>
                </c:pt>
                <c:pt idx="143">
                  <c:v>-0.13953535316372767</c:v>
                </c:pt>
                <c:pt idx="144">
                  <c:v>-0.30845187140884456</c:v>
                </c:pt>
                <c:pt idx="145">
                  <c:v>-0.27391078026108595</c:v>
                </c:pt>
                <c:pt idx="146">
                  <c:v>-2.8523819307283871E-2</c:v>
                </c:pt>
                <c:pt idx="147">
                  <c:v>-0.21155561604610473</c:v>
                </c:pt>
                <c:pt idx="148">
                  <c:v>3.8231871592166594E-2</c:v>
                </c:pt>
                <c:pt idx="149">
                  <c:v>-0.18063999664604491</c:v>
                </c:pt>
                <c:pt idx="150">
                  <c:v>-0.14087684053834634</c:v>
                </c:pt>
                <c:pt idx="151">
                  <c:v>-0.32030776645294862</c:v>
                </c:pt>
                <c:pt idx="152">
                  <c:v>-8.537713848677185E-2</c:v>
                </c:pt>
                <c:pt idx="153">
                  <c:v>-0.19014076351604345</c:v>
                </c:pt>
                <c:pt idx="154">
                  <c:v>-0.1231846712707978</c:v>
                </c:pt>
                <c:pt idx="155">
                  <c:v>-0.25855940825852025</c:v>
                </c:pt>
                <c:pt idx="156">
                  <c:v>-0.18601185719397442</c:v>
                </c:pt>
                <c:pt idx="157">
                  <c:v>2.8510264850891427E-2</c:v>
                </c:pt>
                <c:pt idx="158">
                  <c:v>2.1574143331248966E-2</c:v>
                </c:pt>
                <c:pt idx="159">
                  <c:v>-0.13915561544694213</c:v>
                </c:pt>
                <c:pt idx="160">
                  <c:v>-0.16669726781169344</c:v>
                </c:pt>
                <c:pt idx="161">
                  <c:v>-0.40729849341046881</c:v>
                </c:pt>
                <c:pt idx="162">
                  <c:v>-3.2318220316848473E-2</c:v>
                </c:pt>
                <c:pt idx="163">
                  <c:v>-0.11656643962622552</c:v>
                </c:pt>
                <c:pt idx="164">
                  <c:v>-8.6373563868256023E-2</c:v>
                </c:pt>
                <c:pt idx="165">
                  <c:v>-4.5080077439162536E-2</c:v>
                </c:pt>
                <c:pt idx="166">
                  <c:v>-0.22444558910583207</c:v>
                </c:pt>
                <c:pt idx="167">
                  <c:v>-0.17974325891921294</c:v>
                </c:pt>
                <c:pt idx="168">
                  <c:v>-8.0820707794977006E-2</c:v>
                </c:pt>
                <c:pt idx="169">
                  <c:v>-0.36763159763562681</c:v>
                </c:pt>
                <c:pt idx="170">
                  <c:v>-4.3838009472764755E-2</c:v>
                </c:pt>
                <c:pt idx="171">
                  <c:v>-0.31641081584891689</c:v>
                </c:pt>
                <c:pt idx="172">
                  <c:v>-0.20497468942409891</c:v>
                </c:pt>
                <c:pt idx="173">
                  <c:v>2.5916697981003212E-2</c:v>
                </c:pt>
                <c:pt idx="174">
                  <c:v>7.8871846887853259E-3</c:v>
                </c:pt>
                <c:pt idx="175">
                  <c:v>-8.7172110681634482E-2</c:v>
                </c:pt>
                <c:pt idx="176">
                  <c:v>-0.16236915948378888</c:v>
                </c:pt>
                <c:pt idx="177">
                  <c:v>-0.46655078992204529</c:v>
                </c:pt>
                <c:pt idx="178">
                  <c:v>-0.13927551549564463</c:v>
                </c:pt>
                <c:pt idx="179">
                  <c:v>-0.2729481547499244</c:v>
                </c:pt>
                <c:pt idx="180">
                  <c:v>2.5220665947301657E-2</c:v>
                </c:pt>
                <c:pt idx="181">
                  <c:v>-0.20639148348236513</c:v>
                </c:pt>
                <c:pt idx="182">
                  <c:v>6.3985263136593813E-3</c:v>
                </c:pt>
                <c:pt idx="183">
                  <c:v>-0.32037472812045492</c:v>
                </c:pt>
                <c:pt idx="184">
                  <c:v>-6.0941550268428617E-2</c:v>
                </c:pt>
                <c:pt idx="185">
                  <c:v>2.4536327670946406E-2</c:v>
                </c:pt>
                <c:pt idx="186">
                  <c:v>2.1170994293050222E-2</c:v>
                </c:pt>
                <c:pt idx="187">
                  <c:v>-0.23364889706158243</c:v>
                </c:pt>
                <c:pt idx="188">
                  <c:v>-0.18778544398505054</c:v>
                </c:pt>
                <c:pt idx="189">
                  <c:v>-0.23731385319775591</c:v>
                </c:pt>
                <c:pt idx="190">
                  <c:v>-0.27303527030339625</c:v>
                </c:pt>
                <c:pt idx="191">
                  <c:v>7.1859606816019911E-2</c:v>
                </c:pt>
                <c:pt idx="192">
                  <c:v>-0.31388302315863725</c:v>
                </c:pt>
                <c:pt idx="193">
                  <c:v>-0.18049086516082219</c:v>
                </c:pt>
                <c:pt idx="194">
                  <c:v>-1.4431427955999674E-2</c:v>
                </c:pt>
                <c:pt idx="195">
                  <c:v>-0.17873970526349664</c:v>
                </c:pt>
                <c:pt idx="196">
                  <c:v>-4.0772160588465105E-2</c:v>
                </c:pt>
                <c:pt idx="197">
                  <c:v>-0.13263803814220798</c:v>
                </c:pt>
                <c:pt idx="198">
                  <c:v>-6.1589896127198507E-3</c:v>
                </c:pt>
                <c:pt idx="199">
                  <c:v>-0.18259975162358039</c:v>
                </c:pt>
                <c:pt idx="200">
                  <c:v>-0.22116686381981038</c:v>
                </c:pt>
                <c:pt idx="201">
                  <c:v>-0.23872132344576524</c:v>
                </c:pt>
                <c:pt idx="202">
                  <c:v>-5.2316589261124813E-2</c:v>
                </c:pt>
                <c:pt idx="203">
                  <c:v>1.9984419332880345E-2</c:v>
                </c:pt>
                <c:pt idx="204">
                  <c:v>-0.10157710372659449</c:v>
                </c:pt>
                <c:pt idx="205">
                  <c:v>-0.30150217544468488</c:v>
                </c:pt>
                <c:pt idx="206">
                  <c:v>-4.6147370749510357E-2</c:v>
                </c:pt>
                <c:pt idx="207">
                  <c:v>-0.12229948824433012</c:v>
                </c:pt>
                <c:pt idx="208">
                  <c:v>-6.6626361980607271E-2</c:v>
                </c:pt>
                <c:pt idx="209">
                  <c:v>-0.22457371013828417</c:v>
                </c:pt>
                <c:pt idx="210">
                  <c:v>-0.11993474856866157</c:v>
                </c:pt>
                <c:pt idx="211">
                  <c:v>-0.20062207076030386</c:v>
                </c:pt>
                <c:pt idx="212">
                  <c:v>-7.9347586646314014E-2</c:v>
                </c:pt>
                <c:pt idx="213">
                  <c:v>-3.9082519128220812E-2</c:v>
                </c:pt>
                <c:pt idx="214">
                  <c:v>-8.8015390210458677E-2</c:v>
                </c:pt>
                <c:pt idx="215">
                  <c:v>-1.4376685185048938E-2</c:v>
                </c:pt>
                <c:pt idx="216">
                  <c:v>-0.30920527360346389</c:v>
                </c:pt>
                <c:pt idx="217">
                  <c:v>-0.11473956651668862</c:v>
                </c:pt>
                <c:pt idx="218">
                  <c:v>-7.9099486879662034E-2</c:v>
                </c:pt>
                <c:pt idx="219">
                  <c:v>-0.1258923653903177</c:v>
                </c:pt>
                <c:pt idx="220">
                  <c:v>0.11682696209399758</c:v>
                </c:pt>
                <c:pt idx="221">
                  <c:v>0.20967483469869722</c:v>
                </c:pt>
                <c:pt idx="222">
                  <c:v>-8.6872820591506767E-3</c:v>
                </c:pt>
                <c:pt idx="223">
                  <c:v>-0.18126980127573641</c:v>
                </c:pt>
                <c:pt idx="224">
                  <c:v>-0.20507375372432321</c:v>
                </c:pt>
                <c:pt idx="225">
                  <c:v>3.3559665433825686E-2</c:v>
                </c:pt>
                <c:pt idx="226">
                  <c:v>3.9237651208187313E-2</c:v>
                </c:pt>
                <c:pt idx="227">
                  <c:v>-8.0282573842526489E-2</c:v>
                </c:pt>
                <c:pt idx="228">
                  <c:v>-0.12548068063991263</c:v>
                </c:pt>
                <c:pt idx="229">
                  <c:v>-0.12587155060026387</c:v>
                </c:pt>
                <c:pt idx="230">
                  <c:v>-0.13158389589682828</c:v>
                </c:pt>
                <c:pt idx="231">
                  <c:v>-2.3106419333979583E-2</c:v>
                </c:pt>
                <c:pt idx="232">
                  <c:v>-0.25863018096028351</c:v>
                </c:pt>
                <c:pt idx="233">
                  <c:v>-3.7580361395261885E-2</c:v>
                </c:pt>
                <c:pt idx="234">
                  <c:v>-6.9181748640517557E-2</c:v>
                </c:pt>
                <c:pt idx="235">
                  <c:v>-0.2218068180723389</c:v>
                </c:pt>
                <c:pt idx="236">
                  <c:v>-0.21133321857659129</c:v>
                </c:pt>
                <c:pt idx="237">
                  <c:v>1.2067811818705481E-2</c:v>
                </c:pt>
                <c:pt idx="238">
                  <c:v>-9.4560448940384553E-2</c:v>
                </c:pt>
                <c:pt idx="239">
                  <c:v>-0.20702179988077979</c:v>
                </c:pt>
                <c:pt idx="240">
                  <c:v>-0.10358559956727327</c:v>
                </c:pt>
                <c:pt idx="241">
                  <c:v>-0.19277727709514764</c:v>
                </c:pt>
                <c:pt idx="242">
                  <c:v>-0.35469551835986501</c:v>
                </c:pt>
                <c:pt idx="243">
                  <c:v>-0.10068255868318612</c:v>
                </c:pt>
                <c:pt idx="244">
                  <c:v>-2.0360941060870219E-2</c:v>
                </c:pt>
                <c:pt idx="245">
                  <c:v>-1.3985490354269861E-2</c:v>
                </c:pt>
                <c:pt idx="246">
                  <c:v>-0.29612438214219505</c:v>
                </c:pt>
                <c:pt idx="247">
                  <c:v>-1.8116538860300683E-2</c:v>
                </c:pt>
                <c:pt idx="248">
                  <c:v>-1.2022089857163763E-2</c:v>
                </c:pt>
                <c:pt idx="249">
                  <c:v>-0.129592260099755</c:v>
                </c:pt>
                <c:pt idx="250">
                  <c:v>-9.0466252347394027E-2</c:v>
                </c:pt>
                <c:pt idx="251">
                  <c:v>-0.10656964258725014</c:v>
                </c:pt>
                <c:pt idx="252">
                  <c:v>-0.2500923889369423</c:v>
                </c:pt>
                <c:pt idx="253">
                  <c:v>-9.0500316012143298E-2</c:v>
                </c:pt>
                <c:pt idx="254">
                  <c:v>-0.17503361128516284</c:v>
                </c:pt>
                <c:pt idx="255">
                  <c:v>-0.18118523339286494</c:v>
                </c:pt>
                <c:pt idx="256">
                  <c:v>-0.3572986624695158</c:v>
                </c:pt>
                <c:pt idx="257">
                  <c:v>-0.21935934840609886</c:v>
                </c:pt>
                <c:pt idx="258">
                  <c:v>-0.21532383741864242</c:v>
                </c:pt>
                <c:pt idx="259">
                  <c:v>3.5300060252190874E-2</c:v>
                </c:pt>
                <c:pt idx="260">
                  <c:v>-0.33221210306641252</c:v>
                </c:pt>
                <c:pt idx="261">
                  <c:v>-8.0332987165736947E-2</c:v>
                </c:pt>
                <c:pt idx="262">
                  <c:v>-3.2320575317993191E-2</c:v>
                </c:pt>
                <c:pt idx="263">
                  <c:v>-0.19187452693636237</c:v>
                </c:pt>
                <c:pt idx="264">
                  <c:v>7.695369820879408E-2</c:v>
                </c:pt>
                <c:pt idx="265">
                  <c:v>0.10455985083545097</c:v>
                </c:pt>
                <c:pt idx="266">
                  <c:v>-0.22917543012357597</c:v>
                </c:pt>
                <c:pt idx="267">
                  <c:v>-0.1669322595197584</c:v>
                </c:pt>
                <c:pt idx="268">
                  <c:v>-0.10528067339804152</c:v>
                </c:pt>
                <c:pt idx="269">
                  <c:v>2.0045275897573277E-2</c:v>
                </c:pt>
                <c:pt idx="270">
                  <c:v>-0.34070886886721485</c:v>
                </c:pt>
                <c:pt idx="271">
                  <c:v>-0.30030690562444168</c:v>
                </c:pt>
                <c:pt idx="272">
                  <c:v>-1.6168805205493044E-2</c:v>
                </c:pt>
                <c:pt idx="273">
                  <c:v>-7.6591386228456571E-2</c:v>
                </c:pt>
                <c:pt idx="274">
                  <c:v>-0.18216805657600496</c:v>
                </c:pt>
                <c:pt idx="275">
                  <c:v>-0.19222657614559918</c:v>
                </c:pt>
                <c:pt idx="276">
                  <c:v>-0.16321196060467885</c:v>
                </c:pt>
                <c:pt idx="277">
                  <c:v>-4.2439526382299683E-2</c:v>
                </c:pt>
                <c:pt idx="278">
                  <c:v>-0.28323215160851023</c:v>
                </c:pt>
                <c:pt idx="279">
                  <c:v>-0.29603144227986888</c:v>
                </c:pt>
                <c:pt idx="280">
                  <c:v>-0.14417951876717286</c:v>
                </c:pt>
                <c:pt idx="281">
                  <c:v>-0.21818854908511789</c:v>
                </c:pt>
                <c:pt idx="282">
                  <c:v>-0.24154649968296019</c:v>
                </c:pt>
                <c:pt idx="283">
                  <c:v>-0.23418934287579996</c:v>
                </c:pt>
                <c:pt idx="284">
                  <c:v>-0.16654841923206123</c:v>
                </c:pt>
                <c:pt idx="285">
                  <c:v>-0.27373007067298943</c:v>
                </c:pt>
                <c:pt idx="286">
                  <c:v>-2.7952851396760771E-2</c:v>
                </c:pt>
                <c:pt idx="287">
                  <c:v>-5.9378885876181092E-2</c:v>
                </c:pt>
                <c:pt idx="288">
                  <c:v>-9.531491231489965E-2</c:v>
                </c:pt>
                <c:pt idx="289">
                  <c:v>-6.3935905925370837E-2</c:v>
                </c:pt>
                <c:pt idx="290">
                  <c:v>-8.8322952713076941E-2</c:v>
                </c:pt>
                <c:pt idx="291">
                  <c:v>-0.10986433919081431</c:v>
                </c:pt>
                <c:pt idx="292">
                  <c:v>-0.14060869359619832</c:v>
                </c:pt>
                <c:pt idx="293">
                  <c:v>-1.8519953522213584E-2</c:v>
                </c:pt>
                <c:pt idx="294">
                  <c:v>-1.9809153104651603E-2</c:v>
                </c:pt>
                <c:pt idx="295">
                  <c:v>-0.34838527768565719</c:v>
                </c:pt>
                <c:pt idx="296">
                  <c:v>-0.46418374924866845</c:v>
                </c:pt>
                <c:pt idx="297">
                  <c:v>-9.5917746462755929E-2</c:v>
                </c:pt>
                <c:pt idx="298">
                  <c:v>-4.6401252958669557E-2</c:v>
                </c:pt>
                <c:pt idx="299">
                  <c:v>1.7232137215577217E-2</c:v>
                </c:pt>
                <c:pt idx="300">
                  <c:v>-0.20152162531785367</c:v>
                </c:pt>
                <c:pt idx="301">
                  <c:v>-7.9176065317558372E-2</c:v>
                </c:pt>
                <c:pt idx="302">
                  <c:v>-0.17346285496953889</c:v>
                </c:pt>
                <c:pt idx="303">
                  <c:v>-3.6787430178854802E-2</c:v>
                </c:pt>
                <c:pt idx="304">
                  <c:v>-0.29579644565747931</c:v>
                </c:pt>
                <c:pt idx="305">
                  <c:v>-0.23216226702359288</c:v>
                </c:pt>
                <c:pt idx="306">
                  <c:v>-0.21400525243778881</c:v>
                </c:pt>
                <c:pt idx="307">
                  <c:v>-0.12114429905929079</c:v>
                </c:pt>
                <c:pt idx="308">
                  <c:v>2.7054304534273349E-2</c:v>
                </c:pt>
                <c:pt idx="309">
                  <c:v>-0.10119046866674698</c:v>
                </c:pt>
                <c:pt idx="310">
                  <c:v>3.0818770132462259E-2</c:v>
                </c:pt>
                <c:pt idx="311">
                  <c:v>-0.12219445639362027</c:v>
                </c:pt>
                <c:pt idx="312">
                  <c:v>-0.11458771996224718</c:v>
                </c:pt>
                <c:pt idx="313">
                  <c:v>6.7048010942242844E-3</c:v>
                </c:pt>
                <c:pt idx="314">
                  <c:v>-0.12265842597388329</c:v>
                </c:pt>
                <c:pt idx="315">
                  <c:v>-0.22517886770342169</c:v>
                </c:pt>
                <c:pt idx="316">
                  <c:v>-0.23212191440603488</c:v>
                </c:pt>
                <c:pt idx="317">
                  <c:v>-9.6256957431928081E-2</c:v>
                </c:pt>
                <c:pt idx="318">
                  <c:v>-4.5552929196709113E-2</c:v>
                </c:pt>
                <c:pt idx="319">
                  <c:v>-8.203058053279412E-2</c:v>
                </c:pt>
                <c:pt idx="320">
                  <c:v>-0.1836334761336689</c:v>
                </c:pt>
                <c:pt idx="321">
                  <c:v>-8.1249769403529112E-2</c:v>
                </c:pt>
                <c:pt idx="322">
                  <c:v>-0.10224787150916946</c:v>
                </c:pt>
                <c:pt idx="323">
                  <c:v>-6.7904701117917424E-2</c:v>
                </c:pt>
                <c:pt idx="324">
                  <c:v>-0.11018080750982202</c:v>
                </c:pt>
                <c:pt idx="325">
                  <c:v>-8.3468696246622745E-2</c:v>
                </c:pt>
                <c:pt idx="326">
                  <c:v>-2.1192474925382027E-2</c:v>
                </c:pt>
                <c:pt idx="327">
                  <c:v>-0.10225154527554953</c:v>
                </c:pt>
                <c:pt idx="328">
                  <c:v>-7.9444500231779763E-2</c:v>
                </c:pt>
                <c:pt idx="329">
                  <c:v>-0.10547484644352111</c:v>
                </c:pt>
                <c:pt idx="330">
                  <c:v>-8.7422936014560332E-2</c:v>
                </c:pt>
                <c:pt idx="331">
                  <c:v>-0.21909816214807237</c:v>
                </c:pt>
                <c:pt idx="332">
                  <c:v>-0.20312689690325117</c:v>
                </c:pt>
                <c:pt idx="333">
                  <c:v>-0.19923319737567299</c:v>
                </c:pt>
                <c:pt idx="334">
                  <c:v>-0.16504830312711519</c:v>
                </c:pt>
                <c:pt idx="335">
                  <c:v>-0.15467204485784741</c:v>
                </c:pt>
                <c:pt idx="336">
                  <c:v>-0.22566344938517829</c:v>
                </c:pt>
                <c:pt idx="337">
                  <c:v>-0.15756750493539198</c:v>
                </c:pt>
                <c:pt idx="338">
                  <c:v>-0.56299959725162663</c:v>
                </c:pt>
                <c:pt idx="339">
                  <c:v>5.8248377136707885E-2</c:v>
                </c:pt>
                <c:pt idx="340">
                  <c:v>-0.36333896954829603</c:v>
                </c:pt>
                <c:pt idx="341">
                  <c:v>-0.23330160191161717</c:v>
                </c:pt>
                <c:pt idx="342">
                  <c:v>-0.11370675580930775</c:v>
                </c:pt>
                <c:pt idx="343">
                  <c:v>-8.3346301809767084E-2</c:v>
                </c:pt>
                <c:pt idx="344">
                  <c:v>8.4183159731470891E-2</c:v>
                </c:pt>
                <c:pt idx="345">
                  <c:v>-0.13685728239134967</c:v>
                </c:pt>
                <c:pt idx="346">
                  <c:v>-0.10267915014466521</c:v>
                </c:pt>
                <c:pt idx="347">
                  <c:v>-0.1764190898232818</c:v>
                </c:pt>
                <c:pt idx="348">
                  <c:v>-8.3924086616191523E-2</c:v>
                </c:pt>
                <c:pt idx="349">
                  <c:v>-5.5446033673014788E-2</c:v>
                </c:pt>
                <c:pt idx="350">
                  <c:v>-0.31810161974362988</c:v>
                </c:pt>
                <c:pt idx="351">
                  <c:v>-0.3193249518543862</c:v>
                </c:pt>
                <c:pt idx="352">
                  <c:v>-7.3218922820089433E-2</c:v>
                </c:pt>
                <c:pt idx="353">
                  <c:v>-0.22902568221114478</c:v>
                </c:pt>
                <c:pt idx="354">
                  <c:v>-3.7285118962058085E-2</c:v>
                </c:pt>
                <c:pt idx="355">
                  <c:v>-0.35834637203824626</c:v>
                </c:pt>
                <c:pt idx="356">
                  <c:v>-0.18660907979447441</c:v>
                </c:pt>
                <c:pt idx="357">
                  <c:v>-0.24763133659746731</c:v>
                </c:pt>
                <c:pt idx="358">
                  <c:v>-0.19523330462076771</c:v>
                </c:pt>
                <c:pt idx="359">
                  <c:v>4.9801648642223806E-2</c:v>
                </c:pt>
                <c:pt idx="360">
                  <c:v>-0.18458276591772674</c:v>
                </c:pt>
                <c:pt idx="361">
                  <c:v>-0.19791683495741433</c:v>
                </c:pt>
                <c:pt idx="362">
                  <c:v>-0.40621401062064338</c:v>
                </c:pt>
                <c:pt idx="363">
                  <c:v>-0.24262328480544607</c:v>
                </c:pt>
                <c:pt idx="364">
                  <c:v>-0.21742202696045321</c:v>
                </c:pt>
                <c:pt idx="365">
                  <c:v>-0.14679482654334541</c:v>
                </c:pt>
                <c:pt idx="366">
                  <c:v>-8.0077959640365709E-2</c:v>
                </c:pt>
                <c:pt idx="367">
                  <c:v>-0.21483896543942807</c:v>
                </c:pt>
                <c:pt idx="368">
                  <c:v>-1.984989991799925E-2</c:v>
                </c:pt>
                <c:pt idx="369">
                  <c:v>-6.3682234239087213E-2</c:v>
                </c:pt>
                <c:pt idx="370">
                  <c:v>-0.16194985302927711</c:v>
                </c:pt>
                <c:pt idx="371">
                  <c:v>-0.20334676480391528</c:v>
                </c:pt>
                <c:pt idx="372">
                  <c:v>-1.1004495455678841E-2</c:v>
                </c:pt>
                <c:pt idx="373">
                  <c:v>4.4158588938697882E-2</c:v>
                </c:pt>
                <c:pt idx="374">
                  <c:v>9.2888402165261744E-2</c:v>
                </c:pt>
                <c:pt idx="375">
                  <c:v>-9.408489910280508E-3</c:v>
                </c:pt>
                <c:pt idx="376">
                  <c:v>-3.4852598887663892E-2</c:v>
                </c:pt>
                <c:pt idx="377">
                  <c:v>-0.24790523934353959</c:v>
                </c:pt>
                <c:pt idx="378">
                  <c:v>9.8556930851965269E-4</c:v>
                </c:pt>
                <c:pt idx="379">
                  <c:v>-0.24535178919087003</c:v>
                </c:pt>
                <c:pt idx="380">
                  <c:v>7.2476995145933698E-2</c:v>
                </c:pt>
                <c:pt idx="381">
                  <c:v>-0.11875096927439731</c:v>
                </c:pt>
                <c:pt idx="382">
                  <c:v>-0.17918483009913741</c:v>
                </c:pt>
                <c:pt idx="383">
                  <c:v>3.8636667437514288E-2</c:v>
                </c:pt>
                <c:pt idx="384">
                  <c:v>5.715441082201486E-3</c:v>
                </c:pt>
                <c:pt idx="385">
                  <c:v>-0.12967312773406867</c:v>
                </c:pt>
                <c:pt idx="386">
                  <c:v>-0.28739169172427337</c:v>
                </c:pt>
                <c:pt idx="387">
                  <c:v>-9.5304854905942968E-2</c:v>
                </c:pt>
                <c:pt idx="388">
                  <c:v>-3.8035825806497982E-2</c:v>
                </c:pt>
                <c:pt idx="389">
                  <c:v>3.735381115450645E-2</c:v>
                </c:pt>
                <c:pt idx="390">
                  <c:v>-0.15348792171284653</c:v>
                </c:pt>
                <c:pt idx="391">
                  <c:v>-9.8645142001922259E-2</c:v>
                </c:pt>
                <c:pt idx="392">
                  <c:v>-0.13306092580761233</c:v>
                </c:pt>
                <c:pt idx="393">
                  <c:v>-7.3496297211438563E-2</c:v>
                </c:pt>
                <c:pt idx="394">
                  <c:v>-0.21537973462592191</c:v>
                </c:pt>
                <c:pt idx="395">
                  <c:v>-0.10784677209756777</c:v>
                </c:pt>
                <c:pt idx="396">
                  <c:v>0.16236445161008226</c:v>
                </c:pt>
                <c:pt idx="397">
                  <c:v>-0.17732886149907798</c:v>
                </c:pt>
                <c:pt idx="398">
                  <c:v>-8.1508086040887068E-3</c:v>
                </c:pt>
                <c:pt idx="399">
                  <c:v>-8.9847650726261025E-2</c:v>
                </c:pt>
                <c:pt idx="400">
                  <c:v>-0.177511305777377</c:v>
                </c:pt>
                <c:pt idx="401">
                  <c:v>5.4701499757284014E-2</c:v>
                </c:pt>
                <c:pt idx="402">
                  <c:v>-4.5676057532891574E-3</c:v>
                </c:pt>
                <c:pt idx="403">
                  <c:v>-0.20031578438852449</c:v>
                </c:pt>
                <c:pt idx="404">
                  <c:v>-0.18706075215340712</c:v>
                </c:pt>
                <c:pt idx="405">
                  <c:v>-8.6265393572001858E-2</c:v>
                </c:pt>
                <c:pt idx="406">
                  <c:v>-0.21911432010361506</c:v>
                </c:pt>
                <c:pt idx="407">
                  <c:v>-0.21695289142901591</c:v>
                </c:pt>
                <c:pt idx="408">
                  <c:v>1.0301350525493412E-2</c:v>
                </c:pt>
                <c:pt idx="409">
                  <c:v>-0.22756955158671441</c:v>
                </c:pt>
                <c:pt idx="410">
                  <c:v>7.802475125275149E-2</c:v>
                </c:pt>
                <c:pt idx="411">
                  <c:v>-0.27077512150725791</c:v>
                </c:pt>
                <c:pt idx="412">
                  <c:v>-9.7561145130348526E-2</c:v>
                </c:pt>
                <c:pt idx="413">
                  <c:v>-1.1264611493559043E-2</c:v>
                </c:pt>
                <c:pt idx="414">
                  <c:v>-0.29931682465825288</c:v>
                </c:pt>
                <c:pt idx="415">
                  <c:v>-0.19979571020092921</c:v>
                </c:pt>
                <c:pt idx="416">
                  <c:v>-0.19919305477540394</c:v>
                </c:pt>
                <c:pt idx="417">
                  <c:v>0.11805326232845396</c:v>
                </c:pt>
                <c:pt idx="418">
                  <c:v>-0.12716202709279223</c:v>
                </c:pt>
                <c:pt idx="419">
                  <c:v>-0.16906758438645544</c:v>
                </c:pt>
                <c:pt idx="420">
                  <c:v>9.7925726078785358E-2</c:v>
                </c:pt>
                <c:pt idx="421">
                  <c:v>-0.10860994047390778</c:v>
                </c:pt>
                <c:pt idx="422">
                  <c:v>0.11712896357127379</c:v>
                </c:pt>
                <c:pt idx="423">
                  <c:v>-0.35025207424814286</c:v>
                </c:pt>
                <c:pt idx="424">
                  <c:v>-8.4497997415676068E-2</c:v>
                </c:pt>
                <c:pt idx="425">
                  <c:v>1.8142886799069936E-2</c:v>
                </c:pt>
                <c:pt idx="426">
                  <c:v>-0.2265624144246097</c:v>
                </c:pt>
                <c:pt idx="427">
                  <c:v>5.1335657452767393E-2</c:v>
                </c:pt>
                <c:pt idx="428">
                  <c:v>-8.0559616165055067E-2</c:v>
                </c:pt>
                <c:pt idx="429">
                  <c:v>-9.3526603818236881E-2</c:v>
                </c:pt>
                <c:pt idx="430">
                  <c:v>-0.17546506817922342</c:v>
                </c:pt>
                <c:pt idx="431">
                  <c:v>-8.7868685902790192E-2</c:v>
                </c:pt>
                <c:pt idx="432">
                  <c:v>-6.291987354055692E-2</c:v>
                </c:pt>
                <c:pt idx="433">
                  <c:v>2.2376088382147111E-2</c:v>
                </c:pt>
                <c:pt idx="434">
                  <c:v>-0.28012608749167384</c:v>
                </c:pt>
                <c:pt idx="435">
                  <c:v>-4.7470825626945462E-2</c:v>
                </c:pt>
                <c:pt idx="436">
                  <c:v>-0.2767556110714513</c:v>
                </c:pt>
                <c:pt idx="437">
                  <c:v>-0.14305244166469824</c:v>
                </c:pt>
                <c:pt idx="438">
                  <c:v>-0.16130499217882471</c:v>
                </c:pt>
                <c:pt idx="439">
                  <c:v>8.9457419265387028E-2</c:v>
                </c:pt>
                <c:pt idx="440">
                  <c:v>4.3186989718438755E-2</c:v>
                </c:pt>
                <c:pt idx="441">
                  <c:v>6.2401863488719886E-2</c:v>
                </c:pt>
                <c:pt idx="442">
                  <c:v>-4.4978116338509525E-2</c:v>
                </c:pt>
                <c:pt idx="443">
                  <c:v>-0.21170242637603379</c:v>
                </c:pt>
                <c:pt idx="444">
                  <c:v>-0.26950030204362341</c:v>
                </c:pt>
                <c:pt idx="445">
                  <c:v>-0.62609961183764062</c:v>
                </c:pt>
                <c:pt idx="446">
                  <c:v>-0.19818517949961667</c:v>
                </c:pt>
                <c:pt idx="447">
                  <c:v>-0.20998506542814174</c:v>
                </c:pt>
                <c:pt idx="448">
                  <c:v>-7.4571727162964369E-2</c:v>
                </c:pt>
                <c:pt idx="449">
                  <c:v>-0.10280636158919698</c:v>
                </c:pt>
                <c:pt idx="450">
                  <c:v>-0.10546557853103919</c:v>
                </c:pt>
                <c:pt idx="451">
                  <c:v>-0.14055778444865982</c:v>
                </c:pt>
                <c:pt idx="452">
                  <c:v>2.7539637026156888E-2</c:v>
                </c:pt>
                <c:pt idx="453">
                  <c:v>-0.18509945596689062</c:v>
                </c:pt>
                <c:pt idx="454">
                  <c:v>-0.22243517614540381</c:v>
                </c:pt>
                <c:pt idx="455">
                  <c:v>-0.26557053749024795</c:v>
                </c:pt>
                <c:pt idx="456">
                  <c:v>-0.11823790564285797</c:v>
                </c:pt>
                <c:pt idx="457">
                  <c:v>-7.1142502590279447E-2</c:v>
                </c:pt>
                <c:pt idx="458">
                  <c:v>-0.17962951330325239</c:v>
                </c:pt>
                <c:pt idx="459">
                  <c:v>3.2641109659649767E-2</c:v>
                </c:pt>
                <c:pt idx="460">
                  <c:v>2.7596739483098192E-2</c:v>
                </c:pt>
                <c:pt idx="461">
                  <c:v>3.7507628524366739E-2</c:v>
                </c:pt>
                <c:pt idx="462">
                  <c:v>-0.33823211658485974</c:v>
                </c:pt>
                <c:pt idx="463">
                  <c:v>-6.189665778849493E-2</c:v>
                </c:pt>
                <c:pt idx="464">
                  <c:v>-0.11648862357084643</c:v>
                </c:pt>
                <c:pt idx="465">
                  <c:v>-0.29040681381878153</c:v>
                </c:pt>
                <c:pt idx="466">
                  <c:v>-0.38265631785692084</c:v>
                </c:pt>
                <c:pt idx="467">
                  <c:v>-0.11254419937199232</c:v>
                </c:pt>
                <c:pt idx="468">
                  <c:v>-9.8361321509374725E-2</c:v>
                </c:pt>
                <c:pt idx="469">
                  <c:v>-8.2447903056053345E-2</c:v>
                </c:pt>
                <c:pt idx="470">
                  <c:v>-8.4811552767733847E-2</c:v>
                </c:pt>
                <c:pt idx="471">
                  <c:v>-0.1936333773764887</c:v>
                </c:pt>
                <c:pt idx="472">
                  <c:v>-0.35964476962090852</c:v>
                </c:pt>
                <c:pt idx="473">
                  <c:v>-0.11780085396732989</c:v>
                </c:pt>
                <c:pt idx="474">
                  <c:v>-0.2094776114138629</c:v>
                </c:pt>
                <c:pt idx="475">
                  <c:v>-0.30048269162247127</c:v>
                </c:pt>
                <c:pt idx="476">
                  <c:v>-0.31822572393373288</c:v>
                </c:pt>
                <c:pt idx="477">
                  <c:v>-0.29872302617981938</c:v>
                </c:pt>
                <c:pt idx="478">
                  <c:v>-0.23976193736633325</c:v>
                </c:pt>
                <c:pt idx="479">
                  <c:v>-8.0925181746209746E-2</c:v>
                </c:pt>
                <c:pt idx="480">
                  <c:v>-0.15681103099600419</c:v>
                </c:pt>
                <c:pt idx="481">
                  <c:v>-0.33724964332547497</c:v>
                </c:pt>
                <c:pt idx="482">
                  <c:v>-5.1303228402280382E-2</c:v>
                </c:pt>
                <c:pt idx="483">
                  <c:v>-9.4941579299102227E-2</c:v>
                </c:pt>
                <c:pt idx="484">
                  <c:v>-0.3081367100178205</c:v>
                </c:pt>
                <c:pt idx="485">
                  <c:v>-0.12989338125875852</c:v>
                </c:pt>
                <c:pt idx="486">
                  <c:v>-0.45392695360897456</c:v>
                </c:pt>
                <c:pt idx="487">
                  <c:v>-0.10314048718463042</c:v>
                </c:pt>
                <c:pt idx="488">
                  <c:v>-7.9338146163181425E-2</c:v>
                </c:pt>
                <c:pt idx="489">
                  <c:v>0.19272484957430194</c:v>
                </c:pt>
                <c:pt idx="490">
                  <c:v>-4.5570800771113786E-2</c:v>
                </c:pt>
                <c:pt idx="491">
                  <c:v>-9.2725339691805048E-2</c:v>
                </c:pt>
                <c:pt idx="492">
                  <c:v>-0.31016180702052581</c:v>
                </c:pt>
                <c:pt idx="493">
                  <c:v>-0.19362162457259302</c:v>
                </c:pt>
                <c:pt idx="494">
                  <c:v>-7.8081893204371311E-2</c:v>
                </c:pt>
                <c:pt idx="495">
                  <c:v>-1.0112263713628776E-2</c:v>
                </c:pt>
                <c:pt idx="496">
                  <c:v>-3.1306359536000888E-2</c:v>
                </c:pt>
                <c:pt idx="497">
                  <c:v>-0.30129320306587198</c:v>
                </c:pt>
                <c:pt idx="498">
                  <c:v>-0.29144260757361895</c:v>
                </c:pt>
                <c:pt idx="499">
                  <c:v>-0.14612049829634391</c:v>
                </c:pt>
              </c:numCache>
            </c:numRef>
          </c:yVal>
        </c:ser>
        <c:ser>
          <c:idx val="5"/>
          <c:order val="5"/>
          <c:tx>
            <c:v>100% G</c:v>
          </c:tx>
          <c:spPr>
            <a:ln w="28575">
              <a:noFill/>
            </a:ln>
          </c:spPr>
          <c:xVal>
            <c:numRef>
              <c:f>'HA-H-HA A'!$P$3:$P$502</c:f>
              <c:numCache>
                <c:formatCode>General</c:formatCode>
                <c:ptCount val="500"/>
                <c:pt idx="0">
                  <c:v>-0.34026262920961214</c:v>
                </c:pt>
                <c:pt idx="1">
                  <c:v>-0.38997047399182549</c:v>
                </c:pt>
                <c:pt idx="2">
                  <c:v>-0.33964024024974576</c:v>
                </c:pt>
                <c:pt idx="3">
                  <c:v>-0.2860733497984595</c:v>
                </c:pt>
                <c:pt idx="4">
                  <c:v>-0.31186748068695486</c:v>
                </c:pt>
                <c:pt idx="5">
                  <c:v>-0.37420842315303537</c:v>
                </c:pt>
                <c:pt idx="6">
                  <c:v>-0.37103053329629232</c:v>
                </c:pt>
                <c:pt idx="7">
                  <c:v>-0.36687700618624275</c:v>
                </c:pt>
                <c:pt idx="8">
                  <c:v>-0.23257809941543001</c:v>
                </c:pt>
                <c:pt idx="9">
                  <c:v>-0.34311029543443666</c:v>
                </c:pt>
                <c:pt idx="10">
                  <c:v>-0.30714454183130835</c:v>
                </c:pt>
                <c:pt idx="11">
                  <c:v>-0.3455691771468985</c:v>
                </c:pt>
                <c:pt idx="12">
                  <c:v>-0.31851016076425526</c:v>
                </c:pt>
                <c:pt idx="13">
                  <c:v>-0.27763481108444737</c:v>
                </c:pt>
                <c:pt idx="14">
                  <c:v>-0.31950108201943445</c:v>
                </c:pt>
                <c:pt idx="15">
                  <c:v>-0.2526710616218093</c:v>
                </c:pt>
                <c:pt idx="16">
                  <c:v>-0.35255626357555825</c:v>
                </c:pt>
                <c:pt idx="17">
                  <c:v>-0.30218774791359498</c:v>
                </c:pt>
                <c:pt idx="18">
                  <c:v>-0.32093183792715652</c:v>
                </c:pt>
                <c:pt idx="19">
                  <c:v>-0.38568265639573246</c:v>
                </c:pt>
                <c:pt idx="20">
                  <c:v>-0.3666545505559603</c:v>
                </c:pt>
                <c:pt idx="21">
                  <c:v>-0.38094873097111581</c:v>
                </c:pt>
                <c:pt idx="22">
                  <c:v>-0.34915530029991437</c:v>
                </c:pt>
                <c:pt idx="23">
                  <c:v>-0.2981604390839489</c:v>
                </c:pt>
                <c:pt idx="24">
                  <c:v>-0.26762905475138865</c:v>
                </c:pt>
                <c:pt idx="25">
                  <c:v>-0.35143454783175132</c:v>
                </c:pt>
                <c:pt idx="26">
                  <c:v>-0.36927016434241577</c:v>
                </c:pt>
                <c:pt idx="27">
                  <c:v>-0.40321822583588274</c:v>
                </c:pt>
                <c:pt idx="28">
                  <c:v>-0.49242149969409926</c:v>
                </c:pt>
                <c:pt idx="29">
                  <c:v>-0.32154480526668228</c:v>
                </c:pt>
                <c:pt idx="30">
                  <c:v>-0.42564277058903138</c:v>
                </c:pt>
                <c:pt idx="31">
                  <c:v>-0.39444180040768312</c:v>
                </c:pt>
                <c:pt idx="32">
                  <c:v>-0.28113372919241258</c:v>
                </c:pt>
                <c:pt idx="33">
                  <c:v>-0.33223202767076548</c:v>
                </c:pt>
                <c:pt idx="34">
                  <c:v>-0.30210602032400652</c:v>
                </c:pt>
                <c:pt idx="35">
                  <c:v>-0.33041305120608128</c:v>
                </c:pt>
                <c:pt idx="36">
                  <c:v>-0.40323888709158828</c:v>
                </c:pt>
                <c:pt idx="37">
                  <c:v>-0.28338480010326517</c:v>
                </c:pt>
                <c:pt idx="38">
                  <c:v>-0.32138575987007933</c:v>
                </c:pt>
                <c:pt idx="39">
                  <c:v>-0.31831709109963702</c:v>
                </c:pt>
                <c:pt idx="40">
                  <c:v>-0.23384930939129997</c:v>
                </c:pt>
                <c:pt idx="41">
                  <c:v>-0.48775383269772099</c:v>
                </c:pt>
                <c:pt idx="42">
                  <c:v>-0.38903420768486513</c:v>
                </c:pt>
                <c:pt idx="43">
                  <c:v>-0.37283911503205797</c:v>
                </c:pt>
                <c:pt idx="44">
                  <c:v>-0.42663440927805274</c:v>
                </c:pt>
                <c:pt idx="45">
                  <c:v>-0.36383129248822765</c:v>
                </c:pt>
                <c:pt idx="46">
                  <c:v>-0.34538741786398547</c:v>
                </c:pt>
                <c:pt idx="47">
                  <c:v>-0.36532303102371738</c:v>
                </c:pt>
                <c:pt idx="48">
                  <c:v>-0.32302206662529104</c:v>
                </c:pt>
                <c:pt idx="49">
                  <c:v>-0.45712164483591594</c:v>
                </c:pt>
                <c:pt idx="50">
                  <c:v>-0.38051699413373652</c:v>
                </c:pt>
                <c:pt idx="51">
                  <c:v>-0.320324127921228</c:v>
                </c:pt>
                <c:pt idx="52">
                  <c:v>-0.37491413670069113</c:v>
                </c:pt>
                <c:pt idx="53">
                  <c:v>-0.38811029463924529</c:v>
                </c:pt>
                <c:pt idx="54">
                  <c:v>-0.34242040821015202</c:v>
                </c:pt>
                <c:pt idx="55">
                  <c:v>-0.39655293973735778</c:v>
                </c:pt>
                <c:pt idx="56">
                  <c:v>-0.33745078969622566</c:v>
                </c:pt>
                <c:pt idx="57">
                  <c:v>-0.29900028173004373</c:v>
                </c:pt>
                <c:pt idx="58">
                  <c:v>-0.43810371192467923</c:v>
                </c:pt>
                <c:pt idx="59">
                  <c:v>-0.26404491527267454</c:v>
                </c:pt>
                <c:pt idx="60">
                  <c:v>-0.39772666872745444</c:v>
                </c:pt>
                <c:pt idx="61">
                  <c:v>-0.25313740559238179</c:v>
                </c:pt>
                <c:pt idx="62">
                  <c:v>-0.31811068884721766</c:v>
                </c:pt>
                <c:pt idx="63">
                  <c:v>-0.39634211306791411</c:v>
                </c:pt>
                <c:pt idx="64">
                  <c:v>-0.47610662766322831</c:v>
                </c:pt>
                <c:pt idx="65">
                  <c:v>-0.3885008425534619</c:v>
                </c:pt>
                <c:pt idx="66">
                  <c:v>-0.35236683486278286</c:v>
                </c:pt>
                <c:pt idx="67">
                  <c:v>-0.32082055403189896</c:v>
                </c:pt>
                <c:pt idx="68">
                  <c:v>-0.34645302670772904</c:v>
                </c:pt>
                <c:pt idx="69">
                  <c:v>-0.29178747995793264</c:v>
                </c:pt>
                <c:pt idx="70">
                  <c:v>-0.2865316329111226</c:v>
                </c:pt>
                <c:pt idx="71">
                  <c:v>-0.33815701780255503</c:v>
                </c:pt>
                <c:pt idx="72">
                  <c:v>-0.23191168629345341</c:v>
                </c:pt>
                <c:pt idx="73">
                  <c:v>-0.30404576808371431</c:v>
                </c:pt>
                <c:pt idx="74">
                  <c:v>-0.22874096102252614</c:v>
                </c:pt>
                <c:pt idx="75">
                  <c:v>-0.35244115783984925</c:v>
                </c:pt>
                <c:pt idx="76">
                  <c:v>-0.28941131316473856</c:v>
                </c:pt>
                <c:pt idx="77">
                  <c:v>-0.22823627285917941</c:v>
                </c:pt>
                <c:pt idx="78">
                  <c:v>-0.39246737694741729</c:v>
                </c:pt>
                <c:pt idx="79">
                  <c:v>-0.43064132895229462</c:v>
                </c:pt>
                <c:pt idx="80">
                  <c:v>-0.36598373012945246</c:v>
                </c:pt>
                <c:pt idx="81">
                  <c:v>-0.27160252302728788</c:v>
                </c:pt>
                <c:pt idx="82">
                  <c:v>-0.40242875843229231</c:v>
                </c:pt>
                <c:pt idx="83">
                  <c:v>-0.38948871351174491</c:v>
                </c:pt>
                <c:pt idx="84">
                  <c:v>-0.36983072925942123</c:v>
                </c:pt>
                <c:pt idx="85">
                  <c:v>-0.41038502803243992</c:v>
                </c:pt>
                <c:pt idx="86">
                  <c:v>-0.31270166967423868</c:v>
                </c:pt>
                <c:pt idx="87">
                  <c:v>-0.28206349082191484</c:v>
                </c:pt>
                <c:pt idx="88">
                  <c:v>-0.32021640084747494</c:v>
                </c:pt>
                <c:pt idx="89">
                  <c:v>-0.34688705487716881</c:v>
                </c:pt>
                <c:pt idx="90">
                  <c:v>-0.29662616533388386</c:v>
                </c:pt>
                <c:pt idx="91">
                  <c:v>-0.28692083595098966</c:v>
                </c:pt>
                <c:pt idx="92">
                  <c:v>-0.3047465574734633</c:v>
                </c:pt>
                <c:pt idx="93">
                  <c:v>-0.434796488313276</c:v>
                </c:pt>
                <c:pt idx="94">
                  <c:v>-0.41036929997881527</c:v>
                </c:pt>
                <c:pt idx="95">
                  <c:v>-0.35837087551466035</c:v>
                </c:pt>
                <c:pt idx="96">
                  <c:v>-0.33411848972284752</c:v>
                </c:pt>
                <c:pt idx="97">
                  <c:v>-0.29340760357446666</c:v>
                </c:pt>
                <c:pt idx="98">
                  <c:v>-0.45103429030261932</c:v>
                </c:pt>
                <c:pt idx="99">
                  <c:v>-0.31516769797675437</c:v>
                </c:pt>
                <c:pt idx="100">
                  <c:v>-0.33515024420655282</c:v>
                </c:pt>
                <c:pt idx="101">
                  <c:v>-0.35935589500687543</c:v>
                </c:pt>
                <c:pt idx="102">
                  <c:v>-0.3997580989755094</c:v>
                </c:pt>
                <c:pt idx="103">
                  <c:v>-0.26678989208836434</c:v>
                </c:pt>
                <c:pt idx="104">
                  <c:v>-0.33418557099167501</c:v>
                </c:pt>
                <c:pt idx="105">
                  <c:v>-0.29132142125772664</c:v>
                </c:pt>
                <c:pt idx="106">
                  <c:v>-0.33828160900959903</c:v>
                </c:pt>
                <c:pt idx="107">
                  <c:v>-0.27324166693069435</c:v>
                </c:pt>
                <c:pt idx="108">
                  <c:v>-0.35048734936918352</c:v>
                </c:pt>
                <c:pt idx="109">
                  <c:v>-0.34491529071667337</c:v>
                </c:pt>
                <c:pt idx="110">
                  <c:v>-0.37984724030998657</c:v>
                </c:pt>
                <c:pt idx="111">
                  <c:v>-0.35275214145446132</c:v>
                </c:pt>
                <c:pt idx="112">
                  <c:v>-0.37577412893858381</c:v>
                </c:pt>
                <c:pt idx="113">
                  <c:v>-0.32918608736258476</c:v>
                </c:pt>
                <c:pt idx="114">
                  <c:v>-0.49229944031840756</c:v>
                </c:pt>
                <c:pt idx="115">
                  <c:v>-0.28466131590347782</c:v>
                </c:pt>
                <c:pt idx="116">
                  <c:v>-0.35130276773262237</c:v>
                </c:pt>
                <c:pt idx="117">
                  <c:v>-0.41536641098195354</c:v>
                </c:pt>
                <c:pt idx="118">
                  <c:v>-0.27361706802224212</c:v>
                </c:pt>
                <c:pt idx="119">
                  <c:v>-0.34501182194661828</c:v>
                </c:pt>
                <c:pt idx="120">
                  <c:v>-0.39782469126683762</c:v>
                </c:pt>
                <c:pt idx="121">
                  <c:v>-0.28216952176762988</c:v>
                </c:pt>
                <c:pt idx="122">
                  <c:v>-0.41361306561404237</c:v>
                </c:pt>
                <c:pt idx="123">
                  <c:v>-0.43673429492748544</c:v>
                </c:pt>
                <c:pt idx="124">
                  <c:v>-0.40501484514274</c:v>
                </c:pt>
                <c:pt idx="125">
                  <c:v>-0.34405746451509756</c:v>
                </c:pt>
                <c:pt idx="126">
                  <c:v>-0.40689923902346181</c:v>
                </c:pt>
                <c:pt idx="127">
                  <c:v>-0.22443538084704287</c:v>
                </c:pt>
                <c:pt idx="128">
                  <c:v>-0.42912373154520528</c:v>
                </c:pt>
                <c:pt idx="129">
                  <c:v>-0.27231048832631038</c:v>
                </c:pt>
                <c:pt idx="130">
                  <c:v>-0.34731157630183707</c:v>
                </c:pt>
                <c:pt idx="131">
                  <c:v>-0.36451573747968452</c:v>
                </c:pt>
                <c:pt idx="132">
                  <c:v>-0.34848820644566492</c:v>
                </c:pt>
                <c:pt idx="133">
                  <c:v>-0.39390851082744049</c:v>
                </c:pt>
                <c:pt idx="134">
                  <c:v>-0.34531519719740988</c:v>
                </c:pt>
                <c:pt idx="135">
                  <c:v>-0.3385556429173065</c:v>
                </c:pt>
                <c:pt idx="136">
                  <c:v>-0.30912512698669581</c:v>
                </c:pt>
                <c:pt idx="137">
                  <c:v>-0.33499193105896952</c:v>
                </c:pt>
                <c:pt idx="138">
                  <c:v>-0.33436504621896346</c:v>
                </c:pt>
                <c:pt idx="139">
                  <c:v>-0.39149983462152704</c:v>
                </c:pt>
                <c:pt idx="140">
                  <c:v>-0.36344526369360264</c:v>
                </c:pt>
                <c:pt idx="141">
                  <c:v>-0.25363768689262728</c:v>
                </c:pt>
                <c:pt idx="142">
                  <c:v>-0.32936181536517029</c:v>
                </c:pt>
                <c:pt idx="143">
                  <c:v>-0.30155927093397711</c:v>
                </c:pt>
                <c:pt idx="144">
                  <c:v>-0.32650176553421673</c:v>
                </c:pt>
                <c:pt idx="145">
                  <c:v>-0.37970921105422856</c:v>
                </c:pt>
                <c:pt idx="146">
                  <c:v>-0.41953690177259251</c:v>
                </c:pt>
                <c:pt idx="147">
                  <c:v>-0.29485129802736632</c:v>
                </c:pt>
                <c:pt idx="148">
                  <c:v>-0.46245285148890591</c:v>
                </c:pt>
                <c:pt idx="149">
                  <c:v>-0.29946358855776833</c:v>
                </c:pt>
                <c:pt idx="150">
                  <c:v>-0.16049245162630538</c:v>
                </c:pt>
                <c:pt idx="151">
                  <c:v>-0.34937886523782236</c:v>
                </c:pt>
                <c:pt idx="152">
                  <c:v>-0.36855528818920924</c:v>
                </c:pt>
                <c:pt idx="153">
                  <c:v>-0.34104303245813583</c:v>
                </c:pt>
                <c:pt idx="154">
                  <c:v>-0.34582553649038594</c:v>
                </c:pt>
                <c:pt idx="155">
                  <c:v>-0.45823020848167723</c:v>
                </c:pt>
                <c:pt idx="156">
                  <c:v>-0.35350867167141192</c:v>
                </c:pt>
                <c:pt idx="157">
                  <c:v>-0.29606451734779043</c:v>
                </c:pt>
                <c:pt idx="158">
                  <c:v>-0.40760158070798208</c:v>
                </c:pt>
                <c:pt idx="159">
                  <c:v>-0.29764520440461184</c:v>
                </c:pt>
                <c:pt idx="160">
                  <c:v>-0.29567326050357512</c:v>
                </c:pt>
                <c:pt idx="161">
                  <c:v>-0.44939758789853196</c:v>
                </c:pt>
                <c:pt idx="162">
                  <c:v>-0.33982711328523191</c:v>
                </c:pt>
                <c:pt idx="163">
                  <c:v>-0.38600290401908416</c:v>
                </c:pt>
                <c:pt idx="164">
                  <c:v>-0.33770852201537832</c:v>
                </c:pt>
                <c:pt idx="165">
                  <c:v>-0.29632008147177252</c:v>
                </c:pt>
                <c:pt idx="166">
                  <c:v>-0.28810332631273294</c:v>
                </c:pt>
                <c:pt idx="167">
                  <c:v>-0.34449212369628235</c:v>
                </c:pt>
                <c:pt idx="168">
                  <c:v>-0.39255991706425286</c:v>
                </c:pt>
                <c:pt idx="169">
                  <c:v>-0.29266361157189102</c:v>
                </c:pt>
                <c:pt idx="170">
                  <c:v>-0.39386294119616405</c:v>
                </c:pt>
                <c:pt idx="171">
                  <c:v>-0.36104951924036038</c:v>
                </c:pt>
                <c:pt idx="172">
                  <c:v>-0.3455178811604584</c:v>
                </c:pt>
                <c:pt idx="173">
                  <c:v>-0.39468270497841179</c:v>
                </c:pt>
                <c:pt idx="174">
                  <c:v>-0.38839041197103358</c:v>
                </c:pt>
                <c:pt idx="175">
                  <c:v>-0.3023222331604169</c:v>
                </c:pt>
                <c:pt idx="176">
                  <c:v>-0.41572817415819008</c:v>
                </c:pt>
                <c:pt idx="177">
                  <c:v>-0.30879126003989482</c:v>
                </c:pt>
                <c:pt idx="178">
                  <c:v>-0.43177140716658591</c:v>
                </c:pt>
                <c:pt idx="179">
                  <c:v>-0.42772920875005582</c:v>
                </c:pt>
                <c:pt idx="180">
                  <c:v>-0.35642589078395154</c:v>
                </c:pt>
                <c:pt idx="181">
                  <c:v>-0.38873251708464629</c:v>
                </c:pt>
                <c:pt idx="182">
                  <c:v>-0.33218451633649937</c:v>
                </c:pt>
                <c:pt idx="183">
                  <c:v>-0.29420684569403388</c:v>
                </c:pt>
                <c:pt idx="184">
                  <c:v>-0.34079019489991658</c:v>
                </c:pt>
                <c:pt idx="185">
                  <c:v>-0.45732850102528877</c:v>
                </c:pt>
                <c:pt idx="186">
                  <c:v>-0.41097963669399351</c:v>
                </c:pt>
                <c:pt idx="187">
                  <c:v>-0.32377903258373225</c:v>
                </c:pt>
                <c:pt idx="188">
                  <c:v>-0.32418744580972886</c:v>
                </c:pt>
                <c:pt idx="189">
                  <c:v>-0.45202000138141135</c:v>
                </c:pt>
                <c:pt idx="190">
                  <c:v>-0.41454678687154162</c:v>
                </c:pt>
                <c:pt idx="191">
                  <c:v>-0.29686789016185255</c:v>
                </c:pt>
                <c:pt idx="192">
                  <c:v>-0.41971861779135028</c:v>
                </c:pt>
                <c:pt idx="193">
                  <c:v>-0.41698482687464494</c:v>
                </c:pt>
                <c:pt idx="194">
                  <c:v>-0.32973443836682781</c:v>
                </c:pt>
                <c:pt idx="195">
                  <c:v>-0.37257350809180234</c:v>
                </c:pt>
                <c:pt idx="196">
                  <c:v>-0.31180329825533037</c:v>
                </c:pt>
                <c:pt idx="197">
                  <c:v>-0.27130291896589326</c:v>
                </c:pt>
                <c:pt idx="198">
                  <c:v>-0.33767841022856288</c:v>
                </c:pt>
                <c:pt idx="199">
                  <c:v>-0.38955202772582553</c:v>
                </c:pt>
                <c:pt idx="200">
                  <c:v>-0.36145869340555198</c:v>
                </c:pt>
                <c:pt idx="201">
                  <c:v>-0.40008783573438833</c:v>
                </c:pt>
                <c:pt idx="202">
                  <c:v>-0.36333303338885437</c:v>
                </c:pt>
                <c:pt idx="203">
                  <c:v>-0.25674037985950232</c:v>
                </c:pt>
                <c:pt idx="204">
                  <c:v>-0.39942518923748033</c:v>
                </c:pt>
                <c:pt idx="205">
                  <c:v>-0.454625965553695</c:v>
                </c:pt>
                <c:pt idx="206">
                  <c:v>-0.25063304863573416</c:v>
                </c:pt>
                <c:pt idx="207">
                  <c:v>-0.26757032245526957</c:v>
                </c:pt>
                <c:pt idx="208">
                  <c:v>-0.28957518604366145</c:v>
                </c:pt>
                <c:pt idx="209">
                  <c:v>-0.40149060233013212</c:v>
                </c:pt>
                <c:pt idx="210">
                  <c:v>-0.40802456412648963</c:v>
                </c:pt>
                <c:pt idx="211">
                  <c:v>-0.38506362889587342</c:v>
                </c:pt>
                <c:pt idx="212">
                  <c:v>-0.27479389552123179</c:v>
                </c:pt>
                <c:pt idx="213">
                  <c:v>-0.24355292679533441</c:v>
                </c:pt>
                <c:pt idx="214">
                  <c:v>-0.36193460147285172</c:v>
                </c:pt>
                <c:pt idx="215">
                  <c:v>-0.38139330195353932</c:v>
                </c:pt>
                <c:pt idx="216">
                  <c:v>-0.32651999704324736</c:v>
                </c:pt>
                <c:pt idx="217">
                  <c:v>-0.37151510418053546</c:v>
                </c:pt>
                <c:pt idx="218">
                  <c:v>-0.25591008615001837</c:v>
                </c:pt>
                <c:pt idx="219">
                  <c:v>-0.34414777694545867</c:v>
                </c:pt>
                <c:pt idx="220">
                  <c:v>-0.26055981178867582</c:v>
                </c:pt>
                <c:pt idx="221">
                  <c:v>-0.36177011395611386</c:v>
                </c:pt>
                <c:pt idx="222">
                  <c:v>-0.36625951204515117</c:v>
                </c:pt>
                <c:pt idx="223">
                  <c:v>-0.39276213804053572</c:v>
                </c:pt>
                <c:pt idx="224">
                  <c:v>-0.28334041973993546</c:v>
                </c:pt>
                <c:pt idx="225">
                  <c:v>-0.39058999910419639</c:v>
                </c:pt>
                <c:pt idx="226">
                  <c:v>-0.3377837973134446</c:v>
                </c:pt>
                <c:pt idx="227">
                  <c:v>-0.45757419753216111</c:v>
                </c:pt>
                <c:pt idx="228">
                  <c:v>-0.34505070009045308</c:v>
                </c:pt>
                <c:pt idx="229">
                  <c:v>-0.39911113175867152</c:v>
                </c:pt>
                <c:pt idx="230">
                  <c:v>-0.39918392496042304</c:v>
                </c:pt>
                <c:pt idx="231">
                  <c:v>-0.43922824546670081</c:v>
                </c:pt>
                <c:pt idx="232">
                  <c:v>-0.39457278145289743</c:v>
                </c:pt>
                <c:pt idx="233">
                  <c:v>-0.35427768468986354</c:v>
                </c:pt>
                <c:pt idx="234">
                  <c:v>-0.39204903028540738</c:v>
                </c:pt>
                <c:pt idx="235">
                  <c:v>-0.20055648940386941</c:v>
                </c:pt>
                <c:pt idx="236">
                  <c:v>-0.42695426609815224</c:v>
                </c:pt>
                <c:pt idx="237">
                  <c:v>-0.41213911032162276</c:v>
                </c:pt>
                <c:pt idx="238">
                  <c:v>-0.34659877648382231</c:v>
                </c:pt>
                <c:pt idx="239">
                  <c:v>-0.33462074568405142</c:v>
                </c:pt>
                <c:pt idx="240">
                  <c:v>-0.24777095288802431</c:v>
                </c:pt>
                <c:pt idx="241">
                  <c:v>-0.33293791290935726</c:v>
                </c:pt>
                <c:pt idx="242">
                  <c:v>-0.36513121831396744</c:v>
                </c:pt>
                <c:pt idx="243">
                  <c:v>-0.43375915666488285</c:v>
                </c:pt>
                <c:pt idx="244">
                  <c:v>-0.43107227929610026</c:v>
                </c:pt>
                <c:pt idx="245">
                  <c:v>-0.38513280048887061</c:v>
                </c:pt>
                <c:pt idx="246">
                  <c:v>-0.34079510129716351</c:v>
                </c:pt>
                <c:pt idx="247">
                  <c:v>-0.37172489523912422</c:v>
                </c:pt>
                <c:pt idx="248">
                  <c:v>-0.31423569359583431</c:v>
                </c:pt>
                <c:pt idx="249">
                  <c:v>-0.41618447460425934</c:v>
                </c:pt>
                <c:pt idx="250">
                  <c:v>-0.27521966089573097</c:v>
                </c:pt>
                <c:pt idx="251">
                  <c:v>-0.38314306372438739</c:v>
                </c:pt>
                <c:pt idx="252">
                  <c:v>-0.32585235122384609</c:v>
                </c:pt>
                <c:pt idx="253">
                  <c:v>-0.44438069143625092</c:v>
                </c:pt>
                <c:pt idx="254">
                  <c:v>-0.34922880729613431</c:v>
                </c:pt>
                <c:pt idx="255">
                  <c:v>-0.37952881265331978</c:v>
                </c:pt>
                <c:pt idx="256">
                  <c:v>-0.35115530270443296</c:v>
                </c:pt>
                <c:pt idx="257">
                  <c:v>-0.28269543304811179</c:v>
                </c:pt>
                <c:pt idx="258">
                  <c:v>-0.22707369198591232</c:v>
                </c:pt>
                <c:pt idx="259">
                  <c:v>-0.48247118995820515</c:v>
                </c:pt>
                <c:pt idx="260">
                  <c:v>-0.23157425358553291</c:v>
                </c:pt>
                <c:pt idx="261">
                  <c:v>-0.27319525404630346</c:v>
                </c:pt>
                <c:pt idx="262">
                  <c:v>-0.2820365720657354</c:v>
                </c:pt>
                <c:pt idx="263">
                  <c:v>-0.44656411531070667</c:v>
                </c:pt>
                <c:pt idx="264">
                  <c:v>-0.38527647019732336</c:v>
                </c:pt>
                <c:pt idx="265">
                  <c:v>-0.32426286519826597</c:v>
                </c:pt>
                <c:pt idx="266">
                  <c:v>-0.408179643344868</c:v>
                </c:pt>
                <c:pt idx="267">
                  <c:v>-0.38616683594589069</c:v>
                </c:pt>
                <c:pt idx="268">
                  <c:v>-0.3757944963517954</c:v>
                </c:pt>
                <c:pt idx="269">
                  <c:v>-0.20486695593722568</c:v>
                </c:pt>
                <c:pt idx="270">
                  <c:v>-0.37762499818950868</c:v>
                </c:pt>
                <c:pt idx="271">
                  <c:v>-0.25165102245100346</c:v>
                </c:pt>
                <c:pt idx="272">
                  <c:v>-0.32872301373517432</c:v>
                </c:pt>
                <c:pt idx="273">
                  <c:v>-0.30035631169935473</c:v>
                </c:pt>
                <c:pt idx="274">
                  <c:v>-0.31196175836384665</c:v>
                </c:pt>
                <c:pt idx="275">
                  <c:v>-0.49558396410716277</c:v>
                </c:pt>
                <c:pt idx="276">
                  <c:v>-0.4122261333719025</c:v>
                </c:pt>
                <c:pt idx="277">
                  <c:v>-0.2785166214372205</c:v>
                </c:pt>
                <c:pt idx="278">
                  <c:v>-0.31606317425867386</c:v>
                </c:pt>
                <c:pt idx="279">
                  <c:v>-0.34333445311355998</c:v>
                </c:pt>
                <c:pt idx="280">
                  <c:v>-0.25703032823236605</c:v>
                </c:pt>
                <c:pt idx="281">
                  <c:v>-0.22789209489060341</c:v>
                </c:pt>
                <c:pt idx="282">
                  <c:v>-0.30870658760649211</c:v>
                </c:pt>
                <c:pt idx="283">
                  <c:v>-0.40572486225265769</c:v>
                </c:pt>
                <c:pt idx="284">
                  <c:v>-0.4314516009011089</c:v>
                </c:pt>
                <c:pt idx="285">
                  <c:v>-0.42069351674502264</c:v>
                </c:pt>
                <c:pt idx="286">
                  <c:v>-0.36875247977257947</c:v>
                </c:pt>
                <c:pt idx="287">
                  <c:v>-0.34288230076533632</c:v>
                </c:pt>
                <c:pt idx="288">
                  <c:v>-0.31019571677550895</c:v>
                </c:pt>
                <c:pt idx="289">
                  <c:v>-0.42218085794923316</c:v>
                </c:pt>
                <c:pt idx="290">
                  <c:v>-0.36195135114735738</c:v>
                </c:pt>
                <c:pt idx="291">
                  <c:v>-0.43400679774578038</c:v>
                </c:pt>
                <c:pt idx="292">
                  <c:v>-0.30224903531777741</c:v>
                </c:pt>
                <c:pt idx="293">
                  <c:v>-0.38034559703623738</c:v>
                </c:pt>
                <c:pt idx="294">
                  <c:v>-0.31299966871592338</c:v>
                </c:pt>
                <c:pt idx="295">
                  <c:v>-0.38152739897863103</c:v>
                </c:pt>
                <c:pt idx="296">
                  <c:v>-0.31165357955622047</c:v>
                </c:pt>
                <c:pt idx="297">
                  <c:v>-0.22514558420677538</c:v>
                </c:pt>
                <c:pt idx="298">
                  <c:v>-0.30551021092572861</c:v>
                </c:pt>
                <c:pt idx="299">
                  <c:v>-0.37139081342627434</c:v>
                </c:pt>
                <c:pt idx="300">
                  <c:v>-0.30887751708197925</c:v>
                </c:pt>
                <c:pt idx="301">
                  <c:v>-0.41396207026669896</c:v>
                </c:pt>
                <c:pt idx="302">
                  <c:v>-0.36305621058253601</c:v>
                </c:pt>
                <c:pt idx="303">
                  <c:v>-0.38304069580102601</c:v>
                </c:pt>
                <c:pt idx="304">
                  <c:v>-0.23737140930046546</c:v>
                </c:pt>
                <c:pt idx="305">
                  <c:v>-0.37023566630914467</c:v>
                </c:pt>
                <c:pt idx="306">
                  <c:v>-0.36233612485407152</c:v>
                </c:pt>
                <c:pt idx="307">
                  <c:v>-0.25094532691242849</c:v>
                </c:pt>
                <c:pt idx="308">
                  <c:v>-0.36429142340576676</c:v>
                </c:pt>
                <c:pt idx="309">
                  <c:v>-0.26241629127102523</c:v>
                </c:pt>
                <c:pt idx="310">
                  <c:v>-0.43161680923811263</c:v>
                </c:pt>
                <c:pt idx="311">
                  <c:v>-0.25065154205734475</c:v>
                </c:pt>
                <c:pt idx="312">
                  <c:v>-0.37549364086882031</c:v>
                </c:pt>
                <c:pt idx="313">
                  <c:v>-0.31255736306399051</c:v>
                </c:pt>
                <c:pt idx="314">
                  <c:v>-0.43149739249765351</c:v>
                </c:pt>
                <c:pt idx="315">
                  <c:v>-0.2453996049125419</c:v>
                </c:pt>
                <c:pt idx="316">
                  <c:v>-0.34066722715884701</c:v>
                </c:pt>
                <c:pt idx="317">
                  <c:v>-0.2380741535366255</c:v>
                </c:pt>
                <c:pt idx="318">
                  <c:v>-0.30221965043995208</c:v>
                </c:pt>
                <c:pt idx="319">
                  <c:v>-0.32804011273117362</c:v>
                </c:pt>
                <c:pt idx="320">
                  <c:v>-0.33793008178208983</c:v>
                </c:pt>
                <c:pt idx="321">
                  <c:v>-0.38076214018268439</c:v>
                </c:pt>
                <c:pt idx="322">
                  <c:v>-0.35522898697685729</c:v>
                </c:pt>
                <c:pt idx="323">
                  <c:v>-0.38909112998271761</c:v>
                </c:pt>
                <c:pt idx="324">
                  <c:v>-0.2092829765236307</c:v>
                </c:pt>
                <c:pt idx="325">
                  <c:v>-0.38291855239180378</c:v>
                </c:pt>
                <c:pt idx="326">
                  <c:v>-0.36832268873493346</c:v>
                </c:pt>
                <c:pt idx="327">
                  <c:v>-0.35806143199517831</c:v>
                </c:pt>
                <c:pt idx="328">
                  <c:v>-0.43641462008338638</c:v>
                </c:pt>
                <c:pt idx="329">
                  <c:v>-0.34570823679296181</c:v>
                </c:pt>
                <c:pt idx="330">
                  <c:v>-0.29509567517944607</c:v>
                </c:pt>
                <c:pt idx="331">
                  <c:v>-0.34172954041572429</c:v>
                </c:pt>
                <c:pt idx="332">
                  <c:v>-0.34102439126272005</c:v>
                </c:pt>
                <c:pt idx="333">
                  <c:v>-0.38766411457212718</c:v>
                </c:pt>
                <c:pt idx="334">
                  <c:v>-0.31572029220738757</c:v>
                </c:pt>
                <c:pt idx="335">
                  <c:v>-0.42658711902663737</c:v>
                </c:pt>
                <c:pt idx="336">
                  <c:v>-0.29160456282651931</c:v>
                </c:pt>
                <c:pt idx="337">
                  <c:v>-0.40541041599762762</c:v>
                </c:pt>
                <c:pt idx="338">
                  <c:v>-0.39440980486875704</c:v>
                </c:pt>
                <c:pt idx="339">
                  <c:v>-0.39396994365441346</c:v>
                </c:pt>
                <c:pt idx="340">
                  <c:v>-0.30355752557386484</c:v>
                </c:pt>
                <c:pt idx="341">
                  <c:v>-0.36580591836959314</c:v>
                </c:pt>
                <c:pt idx="342">
                  <c:v>-0.37222404045834917</c:v>
                </c:pt>
                <c:pt idx="343">
                  <c:v>-0.29085365257071794</c:v>
                </c:pt>
                <c:pt idx="344">
                  <c:v>-0.30959209700753287</c:v>
                </c:pt>
                <c:pt idx="345">
                  <c:v>-0.3539174885560008</c:v>
                </c:pt>
                <c:pt idx="346">
                  <c:v>-0.39448168442915177</c:v>
                </c:pt>
                <c:pt idx="347">
                  <c:v>-0.37496653146638831</c:v>
                </c:pt>
                <c:pt idx="348">
                  <c:v>-0.39891862024308167</c:v>
                </c:pt>
                <c:pt idx="349">
                  <c:v>-0.36906602924430215</c:v>
                </c:pt>
                <c:pt idx="350">
                  <c:v>-0.40205323745870925</c:v>
                </c:pt>
                <c:pt idx="351">
                  <c:v>-0.37849242189098653</c:v>
                </c:pt>
                <c:pt idx="352">
                  <c:v>-0.31329127801163875</c:v>
                </c:pt>
                <c:pt idx="353">
                  <c:v>-0.3188829680699321</c:v>
                </c:pt>
                <c:pt idx="354">
                  <c:v>-0.41846964926088343</c:v>
                </c:pt>
                <c:pt idx="355">
                  <c:v>-0.40470002609046168</c:v>
                </c:pt>
                <c:pt idx="356">
                  <c:v>-0.3576311128620544</c:v>
                </c:pt>
                <c:pt idx="357">
                  <c:v>-0.33036470693286452</c:v>
                </c:pt>
                <c:pt idx="358">
                  <c:v>-0.45738863460427465</c:v>
                </c:pt>
                <c:pt idx="359">
                  <c:v>-0.35343881266191168</c:v>
                </c:pt>
                <c:pt idx="360">
                  <c:v>-0.33434002012799036</c:v>
                </c:pt>
                <c:pt idx="361">
                  <c:v>-0.46394339407562885</c:v>
                </c:pt>
                <c:pt idx="362">
                  <c:v>-0.34137703134577307</c:v>
                </c:pt>
                <c:pt idx="363">
                  <c:v>-0.34480761066439947</c:v>
                </c:pt>
                <c:pt idx="364">
                  <c:v>-0.39765454646085513</c:v>
                </c:pt>
                <c:pt idx="365">
                  <c:v>-0.31961396483198351</c:v>
                </c:pt>
                <c:pt idx="366">
                  <c:v>-0.33025529339522747</c:v>
                </c:pt>
                <c:pt idx="367">
                  <c:v>-0.3068287754903597</c:v>
                </c:pt>
                <c:pt idx="368">
                  <c:v>-0.24500907273278141</c:v>
                </c:pt>
                <c:pt idx="369">
                  <c:v>-0.31373033284475282</c:v>
                </c:pt>
                <c:pt idx="370">
                  <c:v>-0.41372743320567223</c:v>
                </c:pt>
                <c:pt idx="371">
                  <c:v>-0.32261588326286778</c:v>
                </c:pt>
                <c:pt idx="372">
                  <c:v>-0.34380207755521897</c:v>
                </c:pt>
                <c:pt idx="373">
                  <c:v>-0.40101597005621881</c:v>
                </c:pt>
                <c:pt idx="374">
                  <c:v>-0.28633476381498163</c:v>
                </c:pt>
                <c:pt idx="375">
                  <c:v>-0.28095469080315782</c:v>
                </c:pt>
                <c:pt idx="376">
                  <c:v>-0.37576033064651093</c:v>
                </c:pt>
                <c:pt idx="377">
                  <c:v>-0.28428514398575738</c:v>
                </c:pt>
                <c:pt idx="378">
                  <c:v>-0.28369605051140129</c:v>
                </c:pt>
                <c:pt idx="379">
                  <c:v>-0.39452609432493346</c:v>
                </c:pt>
                <c:pt idx="380">
                  <c:v>-0.31196410109282918</c:v>
                </c:pt>
                <c:pt idx="381">
                  <c:v>-0.46940435742503861</c:v>
                </c:pt>
                <c:pt idx="382">
                  <c:v>-0.31120326241326346</c:v>
                </c:pt>
                <c:pt idx="383">
                  <c:v>-0.33194210143216563</c:v>
                </c:pt>
                <c:pt idx="384">
                  <c:v>-0.27511350235623944</c:v>
                </c:pt>
                <c:pt idx="385">
                  <c:v>-0.34149988309976698</c:v>
                </c:pt>
                <c:pt idx="386">
                  <c:v>-0.43238999536183592</c:v>
                </c:pt>
                <c:pt idx="387">
                  <c:v>-0.37785243485835396</c:v>
                </c:pt>
                <c:pt idx="388">
                  <c:v>-0.30559456147510938</c:v>
                </c:pt>
                <c:pt idx="389">
                  <c:v>-0.25869351465478124</c:v>
                </c:pt>
                <c:pt idx="390">
                  <c:v>-0.33055691018376804</c:v>
                </c:pt>
                <c:pt idx="391">
                  <c:v>-0.36033474650502234</c:v>
                </c:pt>
                <c:pt idx="392">
                  <c:v>-0.33735811041231495</c:v>
                </c:pt>
                <c:pt idx="393">
                  <c:v>-0.34595373553371339</c:v>
                </c:pt>
                <c:pt idx="394">
                  <c:v>-0.27551411559094252</c:v>
                </c:pt>
                <c:pt idx="395">
                  <c:v>-0.23625793912038273</c:v>
                </c:pt>
                <c:pt idx="396">
                  <c:v>-0.38058025371873982</c:v>
                </c:pt>
                <c:pt idx="397">
                  <c:v>-0.32271663342502038</c:v>
                </c:pt>
                <c:pt idx="398">
                  <c:v>-0.33091655479434801</c:v>
                </c:pt>
                <c:pt idx="399">
                  <c:v>-0.43127691642685068</c:v>
                </c:pt>
                <c:pt idx="400">
                  <c:v>-0.27219938554881434</c:v>
                </c:pt>
                <c:pt idx="401">
                  <c:v>-0.30144312462887241</c:v>
                </c:pt>
                <c:pt idx="402">
                  <c:v>-0.48574392345116679</c:v>
                </c:pt>
                <c:pt idx="403">
                  <c:v>-0.32419808203825234</c:v>
                </c:pt>
                <c:pt idx="404">
                  <c:v>-0.42607652611142582</c:v>
                </c:pt>
                <c:pt idx="405">
                  <c:v>-0.32191880304386317</c:v>
                </c:pt>
                <c:pt idx="406">
                  <c:v>-0.22378981707346521</c:v>
                </c:pt>
                <c:pt idx="407">
                  <c:v>-0.33256006687977613</c:v>
                </c:pt>
                <c:pt idx="408">
                  <c:v>-0.39484054557558651</c:v>
                </c:pt>
                <c:pt idx="409">
                  <c:v>-0.4486467781891893</c:v>
                </c:pt>
                <c:pt idx="410">
                  <c:v>-0.38846911680901836</c:v>
                </c:pt>
                <c:pt idx="411">
                  <c:v>-0.37128182595787096</c:v>
                </c:pt>
                <c:pt idx="412">
                  <c:v>-0.34473294322249631</c:v>
                </c:pt>
                <c:pt idx="413">
                  <c:v>-0.36615521013844732</c:v>
                </c:pt>
                <c:pt idx="414">
                  <c:v>-0.35652743713604468</c:v>
                </c:pt>
                <c:pt idx="415">
                  <c:v>-0.31272310457484193</c:v>
                </c:pt>
                <c:pt idx="416">
                  <c:v>-0.36319527821613429</c:v>
                </c:pt>
                <c:pt idx="417">
                  <c:v>-0.39384591770386723</c:v>
                </c:pt>
                <c:pt idx="418">
                  <c:v>-0.37278145120831785</c:v>
                </c:pt>
                <c:pt idx="419">
                  <c:v>-0.24593599708767927</c:v>
                </c:pt>
                <c:pt idx="420">
                  <c:v>-0.36248017171817443</c:v>
                </c:pt>
                <c:pt idx="421">
                  <c:v>-0.31762753161311941</c:v>
                </c:pt>
                <c:pt idx="422">
                  <c:v>-0.31691836181550337</c:v>
                </c:pt>
                <c:pt idx="423">
                  <c:v>-0.25127989058313288</c:v>
                </c:pt>
                <c:pt idx="424">
                  <c:v>-0.32794588205005704</c:v>
                </c:pt>
                <c:pt idx="425">
                  <c:v>-0.37096413443981741</c:v>
                </c:pt>
                <c:pt idx="426">
                  <c:v>-0.300821963662042</c:v>
                </c:pt>
                <c:pt idx="427">
                  <c:v>-0.42139382388082558</c:v>
                </c:pt>
                <c:pt idx="428">
                  <c:v>-0.38175127549299981</c:v>
                </c:pt>
                <c:pt idx="429">
                  <c:v>-0.39461162338600286</c:v>
                </c:pt>
                <c:pt idx="430">
                  <c:v>-0.25854513379933974</c:v>
                </c:pt>
                <c:pt idx="431">
                  <c:v>-0.32604110393533331</c:v>
                </c:pt>
                <c:pt idx="432">
                  <c:v>-0.27330158821005707</c:v>
                </c:pt>
                <c:pt idx="433">
                  <c:v>-0.34516350611851165</c:v>
                </c:pt>
                <c:pt idx="434">
                  <c:v>-0.28352717458519733</c:v>
                </c:pt>
                <c:pt idx="435">
                  <c:v>-0.3095182322051504</c:v>
                </c:pt>
                <c:pt idx="436">
                  <c:v>-0.29066065544023195</c:v>
                </c:pt>
                <c:pt idx="437">
                  <c:v>-0.35295020168490604</c:v>
                </c:pt>
                <c:pt idx="438">
                  <c:v>-0.37731673659780296</c:v>
                </c:pt>
                <c:pt idx="439">
                  <c:v>-0.31537252361899903</c:v>
                </c:pt>
                <c:pt idx="440">
                  <c:v>-0.40055539594034345</c:v>
                </c:pt>
                <c:pt idx="441">
                  <c:v>-0.37079407201415782</c:v>
                </c:pt>
                <c:pt idx="442">
                  <c:v>-0.40263369999487197</c:v>
                </c:pt>
                <c:pt idx="443">
                  <c:v>-0.4354033276353888</c:v>
                </c:pt>
                <c:pt idx="444">
                  <c:v>-0.39528553830248897</c:v>
                </c:pt>
                <c:pt idx="445">
                  <c:v>-0.35985320915635982</c:v>
                </c:pt>
                <c:pt idx="446">
                  <c:v>-0.37439944952605858</c:v>
                </c:pt>
                <c:pt idx="447">
                  <c:v>-0.35248323207893251</c:v>
                </c:pt>
                <c:pt idx="448">
                  <c:v>-0.37170819313141873</c:v>
                </c:pt>
                <c:pt idx="449">
                  <c:v>-0.39879307728383517</c:v>
                </c:pt>
                <c:pt idx="450">
                  <c:v>-0.28142127133167705</c:v>
                </c:pt>
                <c:pt idx="451">
                  <c:v>-0.35895818326837092</c:v>
                </c:pt>
                <c:pt idx="452">
                  <c:v>-0.34086237693039806</c:v>
                </c:pt>
                <c:pt idx="453">
                  <c:v>-0.24688579713025804</c:v>
                </c:pt>
                <c:pt idx="454">
                  <c:v>-0.34603740039161401</c:v>
                </c:pt>
                <c:pt idx="455">
                  <c:v>-0.29612842062768335</c:v>
                </c:pt>
                <c:pt idx="456">
                  <c:v>-0.39027188401008961</c:v>
                </c:pt>
                <c:pt idx="457">
                  <c:v>-0.37776853721475823</c:v>
                </c:pt>
                <c:pt idx="458">
                  <c:v>-0.26311200135713408</c:v>
                </c:pt>
                <c:pt idx="459">
                  <c:v>-0.37620238741897188</c:v>
                </c:pt>
                <c:pt idx="460">
                  <c:v>-0.40369484334325151</c:v>
                </c:pt>
                <c:pt idx="461">
                  <c:v>-0.30282741825299253</c:v>
                </c:pt>
                <c:pt idx="462">
                  <c:v>-0.32907416965306208</c:v>
                </c:pt>
                <c:pt idx="463">
                  <c:v>-0.39027911748496624</c:v>
                </c:pt>
                <c:pt idx="464">
                  <c:v>-0.38089147374501042</c:v>
                </c:pt>
                <c:pt idx="465">
                  <c:v>-0.35149508811460911</c:v>
                </c:pt>
                <c:pt idx="466">
                  <c:v>-0.39929817660622258</c:v>
                </c:pt>
                <c:pt idx="467">
                  <c:v>-0.23680745108382262</c:v>
                </c:pt>
                <c:pt idx="468">
                  <c:v>-0.32946049281958512</c:v>
                </c:pt>
                <c:pt idx="469">
                  <c:v>-0.38772747072717267</c:v>
                </c:pt>
                <c:pt idx="470">
                  <c:v>-0.39131746764452313</c:v>
                </c:pt>
                <c:pt idx="471">
                  <c:v>-0.37292944571412062</c:v>
                </c:pt>
                <c:pt idx="472">
                  <c:v>-0.47546186799170242</c:v>
                </c:pt>
                <c:pt idx="473">
                  <c:v>-0.40695675605236958</c:v>
                </c:pt>
                <c:pt idx="474">
                  <c:v>-0.42848161848353944</c:v>
                </c:pt>
                <c:pt idx="475">
                  <c:v>-0.3920064642218834</c:v>
                </c:pt>
                <c:pt idx="476">
                  <c:v>-0.35540264725702236</c:v>
                </c:pt>
                <c:pt idx="477">
                  <c:v>-0.33327875510669708</c:v>
                </c:pt>
                <c:pt idx="478">
                  <c:v>-0.26633955237451035</c:v>
                </c:pt>
                <c:pt idx="479">
                  <c:v>-0.37286441645633184</c:v>
                </c:pt>
                <c:pt idx="480">
                  <c:v>-0.39339886771127169</c:v>
                </c:pt>
                <c:pt idx="481">
                  <c:v>-0.39213084093949757</c:v>
                </c:pt>
                <c:pt idx="482">
                  <c:v>-0.39038808526005847</c:v>
                </c:pt>
                <c:pt idx="483">
                  <c:v>-0.36123898808718335</c:v>
                </c:pt>
                <c:pt idx="484">
                  <c:v>-0.39387367133429352</c:v>
                </c:pt>
                <c:pt idx="485">
                  <c:v>-0.29992010061161978</c:v>
                </c:pt>
                <c:pt idx="486">
                  <c:v>-0.40017837515726412</c:v>
                </c:pt>
                <c:pt idx="487">
                  <c:v>-0.40276015877017329</c:v>
                </c:pt>
                <c:pt idx="488">
                  <c:v>-0.39957551720326812</c:v>
                </c:pt>
                <c:pt idx="489">
                  <c:v>-0.40689093812957838</c:v>
                </c:pt>
                <c:pt idx="490">
                  <c:v>-0.26981715704764914</c:v>
                </c:pt>
                <c:pt idx="491">
                  <c:v>-0.30335396638671114</c:v>
                </c:pt>
                <c:pt idx="492">
                  <c:v>-0.38487826990392393</c:v>
                </c:pt>
                <c:pt idx="493">
                  <c:v>-0.34965038343646881</c:v>
                </c:pt>
                <c:pt idx="494">
                  <c:v>-0.30536852086311644</c:v>
                </c:pt>
                <c:pt idx="495">
                  <c:v>-0.30219197117372387</c:v>
                </c:pt>
                <c:pt idx="496">
                  <c:v>-0.34759007236560285</c:v>
                </c:pt>
                <c:pt idx="497">
                  <c:v>-0.27087190164698188</c:v>
                </c:pt>
                <c:pt idx="498">
                  <c:v>-0.31457490548187089</c:v>
                </c:pt>
                <c:pt idx="499">
                  <c:v>-0.25853667476313225</c:v>
                </c:pt>
              </c:numCache>
            </c:numRef>
          </c:xVal>
          <c:yVal>
            <c:numRef>
              <c:f>'HA-H-HA A'!$Q$3:$Q$502</c:f>
              <c:numCache>
                <c:formatCode>General</c:formatCode>
                <c:ptCount val="500"/>
                <c:pt idx="0">
                  <c:v>-0.14573246346528931</c:v>
                </c:pt>
                <c:pt idx="1">
                  <c:v>2.574888522133234E-2</c:v>
                </c:pt>
                <c:pt idx="2">
                  <c:v>-3.1661067923545456E-2</c:v>
                </c:pt>
                <c:pt idx="3">
                  <c:v>-5.1978641200860487E-2</c:v>
                </c:pt>
                <c:pt idx="4">
                  <c:v>-5.3588580041632423E-2</c:v>
                </c:pt>
                <c:pt idx="5">
                  <c:v>-0.3365747428169289</c:v>
                </c:pt>
                <c:pt idx="6">
                  <c:v>7.1687260219503914E-3</c:v>
                </c:pt>
                <c:pt idx="7">
                  <c:v>-3.1137150622863544E-3</c:v>
                </c:pt>
                <c:pt idx="8">
                  <c:v>-0.38110997997167551</c:v>
                </c:pt>
                <c:pt idx="9">
                  <c:v>-7.3777190782185281E-2</c:v>
                </c:pt>
                <c:pt idx="10">
                  <c:v>-0.19916917107696044</c:v>
                </c:pt>
                <c:pt idx="11">
                  <c:v>-7.1911174205158288E-2</c:v>
                </c:pt>
                <c:pt idx="12">
                  <c:v>-0.15118630081369241</c:v>
                </c:pt>
                <c:pt idx="13">
                  <c:v>-0.2036770620158071</c:v>
                </c:pt>
                <c:pt idx="14">
                  <c:v>-0.15399359726103223</c:v>
                </c:pt>
                <c:pt idx="15">
                  <c:v>-0.36489138029850487</c:v>
                </c:pt>
                <c:pt idx="16">
                  <c:v>-0.13993085600924643</c:v>
                </c:pt>
                <c:pt idx="17">
                  <c:v>-0.28700595079143976</c:v>
                </c:pt>
                <c:pt idx="18">
                  <c:v>-0.13446314981101651</c:v>
                </c:pt>
                <c:pt idx="19">
                  <c:v>-0.1403624692344832</c:v>
                </c:pt>
                <c:pt idx="20">
                  <c:v>-0.27069799703838793</c:v>
                </c:pt>
                <c:pt idx="21">
                  <c:v>-8.3025623113786487E-2</c:v>
                </c:pt>
                <c:pt idx="22">
                  <c:v>-3.6555450358292829E-2</c:v>
                </c:pt>
                <c:pt idx="23">
                  <c:v>-3.9572722833710515E-2</c:v>
                </c:pt>
                <c:pt idx="24">
                  <c:v>-0.11777668698413797</c:v>
                </c:pt>
                <c:pt idx="25">
                  <c:v>-0.34592636823255568</c:v>
                </c:pt>
                <c:pt idx="26">
                  <c:v>-3.6882572206577056E-2</c:v>
                </c:pt>
                <c:pt idx="27">
                  <c:v>6.9002592593025505E-3</c:v>
                </c:pt>
                <c:pt idx="28">
                  <c:v>-3.8916190959496999E-2</c:v>
                </c:pt>
                <c:pt idx="29">
                  <c:v>-5.3997561548498933E-2</c:v>
                </c:pt>
                <c:pt idx="30">
                  <c:v>-7.0710752338905919E-2</c:v>
                </c:pt>
                <c:pt idx="31">
                  <c:v>1.3743847193357585E-2</c:v>
                </c:pt>
                <c:pt idx="32">
                  <c:v>-0.13591471597382399</c:v>
                </c:pt>
                <c:pt idx="33">
                  <c:v>-0.20441316518352903</c:v>
                </c:pt>
                <c:pt idx="34">
                  <c:v>-0.26987228789711837</c:v>
                </c:pt>
                <c:pt idx="35">
                  <c:v>-0.19038476653087075</c:v>
                </c:pt>
                <c:pt idx="36">
                  <c:v>0.10296851029792434</c:v>
                </c:pt>
                <c:pt idx="37">
                  <c:v>-0.45715543679330373</c:v>
                </c:pt>
                <c:pt idx="38">
                  <c:v>-0.39679116306922335</c:v>
                </c:pt>
                <c:pt idx="39">
                  <c:v>-0.25164459324168831</c:v>
                </c:pt>
                <c:pt idx="40">
                  <c:v>-0.34228790906930751</c:v>
                </c:pt>
                <c:pt idx="41">
                  <c:v>-7.8854336636496394E-2</c:v>
                </c:pt>
                <c:pt idx="42">
                  <c:v>-0.11958117494703872</c:v>
                </c:pt>
                <c:pt idx="43">
                  <c:v>-0.13984800112518195</c:v>
                </c:pt>
                <c:pt idx="44">
                  <c:v>-0.1441172230851144</c:v>
                </c:pt>
                <c:pt idx="45">
                  <c:v>3.6526605863005782E-2</c:v>
                </c:pt>
                <c:pt idx="46">
                  <c:v>-0.40906032629338784</c:v>
                </c:pt>
                <c:pt idx="47">
                  <c:v>7.940225697322259E-2</c:v>
                </c:pt>
                <c:pt idx="48">
                  <c:v>-0.17934534542491529</c:v>
                </c:pt>
                <c:pt idx="49">
                  <c:v>3.3040393327466472E-2</c:v>
                </c:pt>
                <c:pt idx="50">
                  <c:v>-0.12226803090635822</c:v>
                </c:pt>
                <c:pt idx="51">
                  <c:v>-5.7872274977195298E-2</c:v>
                </c:pt>
                <c:pt idx="52">
                  <c:v>-6.930064190017797E-2</c:v>
                </c:pt>
                <c:pt idx="53">
                  <c:v>-5.9922528706126514E-2</c:v>
                </c:pt>
                <c:pt idx="54">
                  <c:v>-0.15236118169402726</c:v>
                </c:pt>
                <c:pt idx="55">
                  <c:v>-7.1035778756897205E-2</c:v>
                </c:pt>
                <c:pt idx="56">
                  <c:v>-0.19014043394310026</c:v>
                </c:pt>
                <c:pt idx="57">
                  <c:v>-0.26485246650505978</c:v>
                </c:pt>
                <c:pt idx="58">
                  <c:v>8.4085106947464544E-2</c:v>
                </c:pt>
                <c:pt idx="59">
                  <c:v>-0.18687802139937409</c:v>
                </c:pt>
                <c:pt idx="60">
                  <c:v>-1.056684993783398E-2</c:v>
                </c:pt>
                <c:pt idx="61">
                  <c:v>-0.27700391343026831</c:v>
                </c:pt>
                <c:pt idx="62">
                  <c:v>-9.4433964375973227E-3</c:v>
                </c:pt>
                <c:pt idx="63">
                  <c:v>-0.14747475493460438</c:v>
                </c:pt>
                <c:pt idx="64">
                  <c:v>0.22459528317136829</c:v>
                </c:pt>
                <c:pt idx="65">
                  <c:v>-2.5680373148222812E-2</c:v>
                </c:pt>
                <c:pt idx="66">
                  <c:v>-0.14856095258048424</c:v>
                </c:pt>
                <c:pt idx="67">
                  <c:v>-0.17560388048639108</c:v>
                </c:pt>
                <c:pt idx="68">
                  <c:v>-0.10405072289246797</c:v>
                </c:pt>
                <c:pt idx="69">
                  <c:v>-0.11171956643619002</c:v>
                </c:pt>
                <c:pt idx="70">
                  <c:v>-0.21089846183028008</c:v>
                </c:pt>
                <c:pt idx="71">
                  <c:v>-0.13208800888757224</c:v>
                </c:pt>
                <c:pt idx="72">
                  <c:v>-0.15761372631213791</c:v>
                </c:pt>
                <c:pt idx="73">
                  <c:v>-0.14261367092443628</c:v>
                </c:pt>
                <c:pt idx="74">
                  <c:v>-0.18658356773266954</c:v>
                </c:pt>
                <c:pt idx="75">
                  <c:v>-0.1687023529480017</c:v>
                </c:pt>
                <c:pt idx="76">
                  <c:v>-0.14786645283268388</c:v>
                </c:pt>
                <c:pt idx="77">
                  <c:v>-0.20138327383732296</c:v>
                </c:pt>
                <c:pt idx="78">
                  <c:v>-9.5395640469851065E-2</c:v>
                </c:pt>
                <c:pt idx="79">
                  <c:v>-4.4751870625108804E-3</c:v>
                </c:pt>
                <c:pt idx="80">
                  <c:v>-0.13630648751861929</c:v>
                </c:pt>
                <c:pt idx="81">
                  <c:v>-0.11298653581490101</c:v>
                </c:pt>
                <c:pt idx="82">
                  <c:v>-5.7520283395907174E-2</c:v>
                </c:pt>
                <c:pt idx="83">
                  <c:v>-3.6306625879636512E-2</c:v>
                </c:pt>
                <c:pt idx="84">
                  <c:v>-2.9911221190684588E-2</c:v>
                </c:pt>
                <c:pt idx="85">
                  <c:v>-0.1478638068050199</c:v>
                </c:pt>
                <c:pt idx="86">
                  <c:v>-0.23723866178106282</c:v>
                </c:pt>
                <c:pt idx="87">
                  <c:v>-0.34304092677537085</c:v>
                </c:pt>
                <c:pt idx="88">
                  <c:v>-0.11633117293965672</c:v>
                </c:pt>
                <c:pt idx="89">
                  <c:v>-2.5783989833791838E-2</c:v>
                </c:pt>
                <c:pt idx="90">
                  <c:v>-0.21076238054581156</c:v>
                </c:pt>
                <c:pt idx="91">
                  <c:v>-0.30317939911234465</c:v>
                </c:pt>
                <c:pt idx="92">
                  <c:v>-0.21758307496447221</c:v>
                </c:pt>
                <c:pt idx="93">
                  <c:v>-7.9998410534074929E-2</c:v>
                </c:pt>
                <c:pt idx="94">
                  <c:v>-6.725638861498956E-2</c:v>
                </c:pt>
                <c:pt idx="95">
                  <c:v>8.3070966817811267E-4</c:v>
                </c:pt>
                <c:pt idx="96">
                  <c:v>-0.15570511986280847</c:v>
                </c:pt>
                <c:pt idx="97">
                  <c:v>-0.16966931892510009</c:v>
                </c:pt>
                <c:pt idx="98">
                  <c:v>-2.2226190936690343E-2</c:v>
                </c:pt>
                <c:pt idx="99">
                  <c:v>-0.19138797865886467</c:v>
                </c:pt>
                <c:pt idx="100">
                  <c:v>-0.13151179856683687</c:v>
                </c:pt>
                <c:pt idx="101">
                  <c:v>-4.9278419992268854E-2</c:v>
                </c:pt>
                <c:pt idx="102">
                  <c:v>-4.9023985819375504E-2</c:v>
                </c:pt>
                <c:pt idx="103">
                  <c:v>-0.39629320096123466</c:v>
                </c:pt>
                <c:pt idx="104">
                  <c:v>-0.16526121335543609</c:v>
                </c:pt>
                <c:pt idx="105">
                  <c:v>-0.18895525727810591</c:v>
                </c:pt>
                <c:pt idx="106">
                  <c:v>-1.8201240019604242E-2</c:v>
                </c:pt>
                <c:pt idx="107">
                  <c:v>-0.22810473905302475</c:v>
                </c:pt>
                <c:pt idx="108">
                  <c:v>-3.7880684531806541E-2</c:v>
                </c:pt>
                <c:pt idx="109">
                  <c:v>-0.16819061143495187</c:v>
                </c:pt>
                <c:pt idx="110">
                  <c:v>-0.19478044267542713</c:v>
                </c:pt>
                <c:pt idx="111">
                  <c:v>3.1064016696457059E-2</c:v>
                </c:pt>
                <c:pt idx="112">
                  <c:v>-0.17864601000041141</c:v>
                </c:pt>
                <c:pt idx="113">
                  <c:v>-0.33987368402576879</c:v>
                </c:pt>
                <c:pt idx="114">
                  <c:v>0.12663387019726771</c:v>
                </c:pt>
                <c:pt idx="115">
                  <c:v>-0.12931947005512406</c:v>
                </c:pt>
                <c:pt idx="116">
                  <c:v>-0.14164222518805109</c:v>
                </c:pt>
                <c:pt idx="117">
                  <c:v>2.1124965106807531E-2</c:v>
                </c:pt>
                <c:pt idx="118">
                  <c:v>-0.36888963624378124</c:v>
                </c:pt>
                <c:pt idx="119">
                  <c:v>-0.12962781930426737</c:v>
                </c:pt>
                <c:pt idx="120">
                  <c:v>-0.13395622679891023</c:v>
                </c:pt>
                <c:pt idx="121">
                  <c:v>-0.15632680378715091</c:v>
                </c:pt>
                <c:pt idx="122">
                  <c:v>-0.26841841378152137</c:v>
                </c:pt>
                <c:pt idx="123">
                  <c:v>-3.4837150251430084E-3</c:v>
                </c:pt>
                <c:pt idx="124">
                  <c:v>-0.15586022291680834</c:v>
                </c:pt>
                <c:pt idx="125">
                  <c:v>-4.3711781034854333E-2</c:v>
                </c:pt>
                <c:pt idx="126">
                  <c:v>-5.6437355982727672E-2</c:v>
                </c:pt>
                <c:pt idx="127">
                  <c:v>-0.2092824291645822</c:v>
                </c:pt>
                <c:pt idx="128">
                  <c:v>-4.0981806675444606E-2</c:v>
                </c:pt>
                <c:pt idx="129">
                  <c:v>-0.31099446540016451</c:v>
                </c:pt>
                <c:pt idx="130">
                  <c:v>-0.11760911559012845</c:v>
                </c:pt>
                <c:pt idx="131">
                  <c:v>-1.2924164051366961E-3</c:v>
                </c:pt>
                <c:pt idx="132">
                  <c:v>-0.21057329333899971</c:v>
                </c:pt>
                <c:pt idx="133">
                  <c:v>0.15647992531144214</c:v>
                </c:pt>
                <c:pt idx="134">
                  <c:v>-8.7498768358593243E-2</c:v>
                </c:pt>
                <c:pt idx="135">
                  <c:v>-3.8316215175994192E-2</c:v>
                </c:pt>
                <c:pt idx="136">
                  <c:v>-7.4200702688457007E-2</c:v>
                </c:pt>
                <c:pt idx="137">
                  <c:v>-0.13006120030632595</c:v>
                </c:pt>
                <c:pt idx="138">
                  <c:v>-0.25152078942511441</c:v>
                </c:pt>
                <c:pt idx="139">
                  <c:v>-2.015881240601514E-2</c:v>
                </c:pt>
                <c:pt idx="140">
                  <c:v>-0.19304629892517144</c:v>
                </c:pt>
                <c:pt idx="141">
                  <c:v>-0.34015853749677699</c:v>
                </c:pt>
                <c:pt idx="142">
                  <c:v>-6.8437115429055492E-2</c:v>
                </c:pt>
                <c:pt idx="143">
                  <c:v>-0.17835309830562671</c:v>
                </c:pt>
                <c:pt idx="144">
                  <c:v>-0.2103552611088842</c:v>
                </c:pt>
                <c:pt idx="145">
                  <c:v>-8.2216223986184195E-2</c:v>
                </c:pt>
                <c:pt idx="146">
                  <c:v>7.3542597207846977E-2</c:v>
                </c:pt>
                <c:pt idx="147">
                  <c:v>-0.14653552465069253</c:v>
                </c:pt>
                <c:pt idx="148">
                  <c:v>0.1073174324084869</c:v>
                </c:pt>
                <c:pt idx="149">
                  <c:v>-8.5229652604229864E-2</c:v>
                </c:pt>
                <c:pt idx="150">
                  <c:v>-0.51954692412467252</c:v>
                </c:pt>
                <c:pt idx="151">
                  <c:v>-0.24409755045095291</c:v>
                </c:pt>
                <c:pt idx="152">
                  <c:v>-0.11402369699103956</c:v>
                </c:pt>
                <c:pt idx="153">
                  <c:v>-8.4104195759779593E-2</c:v>
                </c:pt>
                <c:pt idx="154">
                  <c:v>-0.12910096327679788</c:v>
                </c:pt>
                <c:pt idx="155">
                  <c:v>-4.0450242265053934E-2</c:v>
                </c:pt>
                <c:pt idx="156">
                  <c:v>-9.0388461698970218E-2</c:v>
                </c:pt>
                <c:pt idx="157">
                  <c:v>-0.20653398170624948</c:v>
                </c:pt>
                <c:pt idx="158">
                  <c:v>-0.16584850945791341</c:v>
                </c:pt>
                <c:pt idx="159">
                  <c:v>-0.43482654972673235</c:v>
                </c:pt>
                <c:pt idx="160">
                  <c:v>-0.18901258112978037</c:v>
                </c:pt>
                <c:pt idx="161">
                  <c:v>9.5352880482460267E-2</c:v>
                </c:pt>
                <c:pt idx="162">
                  <c:v>-8.7762448419785588E-3</c:v>
                </c:pt>
                <c:pt idx="163">
                  <c:v>-0.10302250722282769</c:v>
                </c:pt>
                <c:pt idx="164">
                  <c:v>-0.28085803127721104</c:v>
                </c:pt>
                <c:pt idx="165">
                  <c:v>-0.19910575705978917</c:v>
                </c:pt>
                <c:pt idx="166">
                  <c:v>-0.18813225204513628</c:v>
                </c:pt>
                <c:pt idx="167">
                  <c:v>-0.27963185610413749</c:v>
                </c:pt>
                <c:pt idx="168">
                  <c:v>-0.1610112656558752</c:v>
                </c:pt>
                <c:pt idx="169">
                  <c:v>-0.29717014240796502</c:v>
                </c:pt>
                <c:pt idx="170">
                  <c:v>4.1433777173553323E-2</c:v>
                </c:pt>
                <c:pt idx="171">
                  <c:v>-4.8983024440407523E-2</c:v>
                </c:pt>
                <c:pt idx="172">
                  <c:v>-9.7703627122386061E-3</c:v>
                </c:pt>
                <c:pt idx="173">
                  <c:v>2.6106031509499892E-2</c:v>
                </c:pt>
                <c:pt idx="174">
                  <c:v>-5.2338922656978322E-2</c:v>
                </c:pt>
                <c:pt idx="175">
                  <c:v>-4.3641376983273375E-2</c:v>
                </c:pt>
                <c:pt idx="176">
                  <c:v>-0.17807633452267738</c:v>
                </c:pt>
                <c:pt idx="177">
                  <c:v>-0.33165043318191273</c:v>
                </c:pt>
                <c:pt idx="178">
                  <c:v>-1.7816107533261183E-2</c:v>
                </c:pt>
                <c:pt idx="179">
                  <c:v>-0.12063754722652244</c:v>
                </c:pt>
                <c:pt idx="180">
                  <c:v>-0.19409979740066641</c:v>
                </c:pt>
                <c:pt idx="181">
                  <c:v>-9.8990792652861523E-2</c:v>
                </c:pt>
                <c:pt idx="182">
                  <c:v>-0.13945391338486696</c:v>
                </c:pt>
                <c:pt idx="183">
                  <c:v>-0.38980824282279475</c:v>
                </c:pt>
                <c:pt idx="184">
                  <c:v>-3.1025077799037851E-2</c:v>
                </c:pt>
                <c:pt idx="185">
                  <c:v>3.2828870873506291E-2</c:v>
                </c:pt>
                <c:pt idx="186">
                  <c:v>-2.4678847029887423E-2</c:v>
                </c:pt>
                <c:pt idx="187">
                  <c:v>2.0073757270267212E-2</c:v>
                </c:pt>
                <c:pt idx="188">
                  <c:v>-9.4273651783321699E-2</c:v>
                </c:pt>
                <c:pt idx="189">
                  <c:v>0.14986711490675758</c:v>
                </c:pt>
                <c:pt idx="190">
                  <c:v>-2.3506361703355905E-2</c:v>
                </c:pt>
                <c:pt idx="191">
                  <c:v>-0.14802276379440721</c:v>
                </c:pt>
                <c:pt idx="192">
                  <c:v>-0.20662763171030751</c:v>
                </c:pt>
                <c:pt idx="193">
                  <c:v>8.9523918194575371E-3</c:v>
                </c:pt>
                <c:pt idx="194">
                  <c:v>-0.25125635888074244</c:v>
                </c:pt>
                <c:pt idx="195">
                  <c:v>-0.19192202352368887</c:v>
                </c:pt>
                <c:pt idx="196">
                  <c:v>-0.35008741843873326</c:v>
                </c:pt>
                <c:pt idx="197">
                  <c:v>-0.21037777621703718</c:v>
                </c:pt>
                <c:pt idx="198">
                  <c:v>-9.8130290308830248E-2</c:v>
                </c:pt>
                <c:pt idx="199">
                  <c:v>-1.1469941417467716E-2</c:v>
                </c:pt>
                <c:pt idx="200">
                  <c:v>-6.1257082224647312E-2</c:v>
                </c:pt>
                <c:pt idx="201">
                  <c:v>-2.5317010287406904E-5</c:v>
                </c:pt>
                <c:pt idx="202">
                  <c:v>-0.16963260935712229</c:v>
                </c:pt>
                <c:pt idx="203">
                  <c:v>-0.18892962293634324</c:v>
                </c:pt>
                <c:pt idx="204">
                  <c:v>8.9839211207728267E-2</c:v>
                </c:pt>
                <c:pt idx="205">
                  <c:v>-2.2878539148614492E-2</c:v>
                </c:pt>
                <c:pt idx="206">
                  <c:v>-0.28883178302987061</c:v>
                </c:pt>
                <c:pt idx="207">
                  <c:v>-0.4395236312713609</c:v>
                </c:pt>
                <c:pt idx="208">
                  <c:v>-0.21623078852553107</c:v>
                </c:pt>
                <c:pt idx="209">
                  <c:v>-5.9991608243499583E-2</c:v>
                </c:pt>
                <c:pt idx="210">
                  <c:v>4.6920687890127433E-2</c:v>
                </c:pt>
                <c:pt idx="211">
                  <c:v>-0.18861976875263792</c:v>
                </c:pt>
                <c:pt idx="212">
                  <c:v>-0.1437612824201048</c:v>
                </c:pt>
                <c:pt idx="213">
                  <c:v>-0.24890754948428892</c:v>
                </c:pt>
                <c:pt idx="214">
                  <c:v>-0.14716694488389728</c:v>
                </c:pt>
                <c:pt idx="215">
                  <c:v>-4.3634402172835887E-2</c:v>
                </c:pt>
                <c:pt idx="216">
                  <c:v>-0.1053927734752115</c:v>
                </c:pt>
                <c:pt idx="217">
                  <c:v>-0.11461249626644014</c:v>
                </c:pt>
                <c:pt idx="218">
                  <c:v>-0.37925471993087712</c:v>
                </c:pt>
                <c:pt idx="219">
                  <c:v>-0.17633338773781962</c:v>
                </c:pt>
                <c:pt idx="220">
                  <c:v>-0.25735351353244512</c:v>
                </c:pt>
                <c:pt idx="221">
                  <c:v>-0.39205118346563067</c:v>
                </c:pt>
                <c:pt idx="222">
                  <c:v>-0.13202913965547244</c:v>
                </c:pt>
                <c:pt idx="223">
                  <c:v>-6.3367995110469116E-2</c:v>
                </c:pt>
                <c:pt idx="224">
                  <c:v>-1.3609600831623186E-2</c:v>
                </c:pt>
                <c:pt idx="225">
                  <c:v>-0.16005220891115188</c:v>
                </c:pt>
                <c:pt idx="226">
                  <c:v>-0.16275259569559639</c:v>
                </c:pt>
                <c:pt idx="227">
                  <c:v>0.13139587785474161</c:v>
                </c:pt>
                <c:pt idx="228">
                  <c:v>-0.23240183216585891</c:v>
                </c:pt>
                <c:pt idx="229">
                  <c:v>-7.8061315512116106E-2</c:v>
                </c:pt>
                <c:pt idx="230">
                  <c:v>-6.3432680999120944E-5</c:v>
                </c:pt>
                <c:pt idx="231">
                  <c:v>5.3601985110124227E-2</c:v>
                </c:pt>
                <c:pt idx="232">
                  <c:v>-0.10216519343820225</c:v>
                </c:pt>
                <c:pt idx="233">
                  <c:v>-0.11990487726579264</c:v>
                </c:pt>
                <c:pt idx="234">
                  <c:v>-0.18326543285732261</c:v>
                </c:pt>
                <c:pt idx="235">
                  <c:v>-0.37832921588536539</c:v>
                </c:pt>
                <c:pt idx="236">
                  <c:v>-0.14372887719032848</c:v>
                </c:pt>
                <c:pt idx="237">
                  <c:v>-4.5346134586475462E-2</c:v>
                </c:pt>
                <c:pt idx="238">
                  <c:v>-5.7228040115278052E-2</c:v>
                </c:pt>
                <c:pt idx="239">
                  <c:v>-0.15849611191444249</c:v>
                </c:pt>
                <c:pt idx="240">
                  <c:v>-0.20063175043039999</c:v>
                </c:pt>
                <c:pt idx="241">
                  <c:v>1.455514040276224E-2</c:v>
                </c:pt>
                <c:pt idx="242">
                  <c:v>-0.13994109460528401</c:v>
                </c:pt>
                <c:pt idx="243">
                  <c:v>-9.2178637057769186E-2</c:v>
                </c:pt>
                <c:pt idx="244">
                  <c:v>-4.7113055739344802E-2</c:v>
                </c:pt>
                <c:pt idx="245">
                  <c:v>8.6247358879737529E-2</c:v>
                </c:pt>
                <c:pt idx="246">
                  <c:v>-0.15069935311879529</c:v>
                </c:pt>
                <c:pt idx="247">
                  <c:v>7.7863448624222634E-2</c:v>
                </c:pt>
                <c:pt idx="248">
                  <c:v>-4.9545172383525446E-2</c:v>
                </c:pt>
                <c:pt idx="249">
                  <c:v>4.7884763899537488E-3</c:v>
                </c:pt>
                <c:pt idx="250">
                  <c:v>-0.22363654624226426</c:v>
                </c:pt>
                <c:pt idx="251">
                  <c:v>-7.1369587918614114E-2</c:v>
                </c:pt>
                <c:pt idx="252">
                  <c:v>-0.20159225822370822</c:v>
                </c:pt>
                <c:pt idx="253">
                  <c:v>-4.3705908351906804E-2</c:v>
                </c:pt>
                <c:pt idx="254">
                  <c:v>-6.5039409175768892E-3</c:v>
                </c:pt>
                <c:pt idx="255">
                  <c:v>8.4816150899889267E-2</c:v>
                </c:pt>
                <c:pt idx="256">
                  <c:v>-0.1012278752437832</c:v>
                </c:pt>
                <c:pt idx="257">
                  <c:v>-0.18589125612317944</c:v>
                </c:pt>
                <c:pt idx="258">
                  <c:v>-0.28832296714866235</c:v>
                </c:pt>
                <c:pt idx="259">
                  <c:v>4.9836480329426398E-2</c:v>
                </c:pt>
                <c:pt idx="260">
                  <c:v>-0.29454571694354381</c:v>
                </c:pt>
                <c:pt idx="261">
                  <c:v>-0.39512369307048206</c:v>
                </c:pt>
                <c:pt idx="262">
                  <c:v>-0.34245349879036885</c:v>
                </c:pt>
                <c:pt idx="263">
                  <c:v>9.9301710437331589E-2</c:v>
                </c:pt>
                <c:pt idx="264">
                  <c:v>-0.10305336462530292</c:v>
                </c:pt>
                <c:pt idx="265">
                  <c:v>-0.17280608870250841</c:v>
                </c:pt>
                <c:pt idx="266">
                  <c:v>8.2927293227949256E-2</c:v>
                </c:pt>
                <c:pt idx="267">
                  <c:v>-3.9397134907881687E-2</c:v>
                </c:pt>
                <c:pt idx="268">
                  <c:v>-7.9204360061140969E-2</c:v>
                </c:pt>
                <c:pt idx="269">
                  <c:v>-0.34497544712414202</c:v>
                </c:pt>
                <c:pt idx="270">
                  <c:v>-2.7308224276211601E-2</c:v>
                </c:pt>
                <c:pt idx="271">
                  <c:v>-0.21302883757556834</c:v>
                </c:pt>
                <c:pt idx="272">
                  <c:v>-0.11507406674033066</c:v>
                </c:pt>
                <c:pt idx="273">
                  <c:v>-0.3116356537420833</c:v>
                </c:pt>
                <c:pt idx="274">
                  <c:v>-0.16486796059439668</c:v>
                </c:pt>
                <c:pt idx="275">
                  <c:v>-8.0822765014958303E-2</c:v>
                </c:pt>
                <c:pt idx="276">
                  <c:v>-7.5484548964723799E-2</c:v>
                </c:pt>
                <c:pt idx="277">
                  <c:v>-0.19147360206031369</c:v>
                </c:pt>
                <c:pt idx="278">
                  <c:v>-8.6317353228985719E-2</c:v>
                </c:pt>
                <c:pt idx="279">
                  <c:v>-1.3350044980636577E-2</c:v>
                </c:pt>
                <c:pt idx="280">
                  <c:v>-0.15851655334922424</c:v>
                </c:pt>
                <c:pt idx="281">
                  <c:v>-0.16175896832234421</c:v>
                </c:pt>
                <c:pt idx="282">
                  <c:v>-0.28671625013206431</c:v>
                </c:pt>
                <c:pt idx="283">
                  <c:v>-0.21212623888923954</c:v>
                </c:pt>
                <c:pt idx="284">
                  <c:v>-3.3606464118802137E-2</c:v>
                </c:pt>
                <c:pt idx="285">
                  <c:v>8.9250398161161065E-2</c:v>
                </c:pt>
                <c:pt idx="286">
                  <c:v>-5.959929203577892E-2</c:v>
                </c:pt>
                <c:pt idx="287">
                  <c:v>5.2483901994117996E-2</c:v>
                </c:pt>
                <c:pt idx="288">
                  <c:v>-9.0431642834822527E-3</c:v>
                </c:pt>
                <c:pt idx="289">
                  <c:v>-8.5291237839425479E-2</c:v>
                </c:pt>
                <c:pt idx="290">
                  <c:v>-3.8398897693563212E-3</c:v>
                </c:pt>
                <c:pt idx="291">
                  <c:v>4.7006338358204183E-2</c:v>
                </c:pt>
                <c:pt idx="292">
                  <c:v>-3.4782311672216092E-2</c:v>
                </c:pt>
                <c:pt idx="293">
                  <c:v>-0.16932143779747544</c:v>
                </c:pt>
                <c:pt idx="294">
                  <c:v>-0.1359331433137814</c:v>
                </c:pt>
                <c:pt idx="295">
                  <c:v>-0.28540644945747612</c:v>
                </c:pt>
                <c:pt idx="296">
                  <c:v>-0.26240248264622135</c:v>
                </c:pt>
                <c:pt idx="297">
                  <c:v>-6.8027589622134663E-2</c:v>
                </c:pt>
                <c:pt idx="298">
                  <c:v>-4.9641694183197783E-2</c:v>
                </c:pt>
                <c:pt idx="299">
                  <c:v>-0.14214182565707639</c:v>
                </c:pt>
                <c:pt idx="300">
                  <c:v>-0.18885929045771707</c:v>
                </c:pt>
                <c:pt idx="301">
                  <c:v>-2.1930827645163506E-2</c:v>
                </c:pt>
                <c:pt idx="302">
                  <c:v>-0.21689270532385047</c:v>
                </c:pt>
                <c:pt idx="303">
                  <c:v>-0.24586231571892281</c:v>
                </c:pt>
                <c:pt idx="304">
                  <c:v>-0.14796444612340129</c:v>
                </c:pt>
                <c:pt idx="305">
                  <c:v>-0.25223102529362329</c:v>
                </c:pt>
                <c:pt idx="306">
                  <c:v>-0.19217108349542175</c:v>
                </c:pt>
                <c:pt idx="307">
                  <c:v>-0.29245684233881397</c:v>
                </c:pt>
                <c:pt idx="308">
                  <c:v>-0.11303234723503019</c:v>
                </c:pt>
                <c:pt idx="309">
                  <c:v>-0.26763119787970335</c:v>
                </c:pt>
                <c:pt idx="310">
                  <c:v>4.0052861181157674E-3</c:v>
                </c:pt>
                <c:pt idx="311">
                  <c:v>-0.16826628996457671</c:v>
                </c:pt>
                <c:pt idx="312">
                  <c:v>-2.8187883848576678E-2</c:v>
                </c:pt>
                <c:pt idx="313">
                  <c:v>-7.1724843497777663E-2</c:v>
                </c:pt>
                <c:pt idx="314">
                  <c:v>6.631503637958007E-2</c:v>
                </c:pt>
                <c:pt idx="315">
                  <c:v>-0.27434239445908148</c:v>
                </c:pt>
                <c:pt idx="316">
                  <c:v>6.9612004858389765E-3</c:v>
                </c:pt>
                <c:pt idx="317">
                  <c:v>-0.34801152317730105</c:v>
                </c:pt>
                <c:pt idx="318">
                  <c:v>-0.1475773016545337</c:v>
                </c:pt>
                <c:pt idx="319">
                  <c:v>-0.22599112427476861</c:v>
                </c:pt>
                <c:pt idx="320">
                  <c:v>-0.25624915032505169</c:v>
                </c:pt>
                <c:pt idx="321">
                  <c:v>-9.4140556283405508E-3</c:v>
                </c:pt>
                <c:pt idx="322">
                  <c:v>-0.20758438891809541</c:v>
                </c:pt>
                <c:pt idx="323">
                  <c:v>-8.0752182612680527E-3</c:v>
                </c:pt>
                <c:pt idx="324">
                  <c:v>-0.42785240109279277</c:v>
                </c:pt>
                <c:pt idx="325">
                  <c:v>8.9065943198527786E-2</c:v>
                </c:pt>
                <c:pt idx="326">
                  <c:v>-4.2142516534914437E-2</c:v>
                </c:pt>
                <c:pt idx="327">
                  <c:v>1.1157037037575321E-2</c:v>
                </c:pt>
                <c:pt idx="328">
                  <c:v>-4.9630870780648928E-3</c:v>
                </c:pt>
                <c:pt idx="329">
                  <c:v>-0.29718878345029864</c:v>
                </c:pt>
                <c:pt idx="330">
                  <c:v>-0.28287609251134432</c:v>
                </c:pt>
                <c:pt idx="331">
                  <c:v>-0.28133543709800468</c:v>
                </c:pt>
                <c:pt idx="332">
                  <c:v>-8.8331159629916126E-2</c:v>
                </c:pt>
                <c:pt idx="333">
                  <c:v>-5.3866073451167423E-2</c:v>
                </c:pt>
                <c:pt idx="334">
                  <c:v>-0.25240499355599832</c:v>
                </c:pt>
                <c:pt idx="335">
                  <c:v>-1.0936060370988959E-2</c:v>
                </c:pt>
                <c:pt idx="336">
                  <c:v>-0.10203742520947515</c:v>
                </c:pt>
                <c:pt idx="337">
                  <c:v>-4.992669182414218E-2</c:v>
                </c:pt>
                <c:pt idx="338">
                  <c:v>-0.1687196456385075</c:v>
                </c:pt>
                <c:pt idx="339">
                  <c:v>-0.11532659302485644</c:v>
                </c:pt>
                <c:pt idx="340">
                  <c:v>-7.1860342980166581E-2</c:v>
                </c:pt>
                <c:pt idx="341">
                  <c:v>-0.10213373669964183</c:v>
                </c:pt>
                <c:pt idx="342">
                  <c:v>-1.2927729160304441E-2</c:v>
                </c:pt>
                <c:pt idx="343">
                  <c:v>-0.29411656880096904</c:v>
                </c:pt>
                <c:pt idx="344">
                  <c:v>-0.21663188260226246</c:v>
                </c:pt>
                <c:pt idx="345">
                  <c:v>-0.16110894484265953</c:v>
                </c:pt>
                <c:pt idx="346">
                  <c:v>-0.20134765470900329</c:v>
                </c:pt>
                <c:pt idx="347">
                  <c:v>-0.16445446166521091</c:v>
                </c:pt>
                <c:pt idx="348">
                  <c:v>-1.0054817268126081E-2</c:v>
                </c:pt>
                <c:pt idx="349">
                  <c:v>-0.11092524383371789</c:v>
                </c:pt>
                <c:pt idx="350">
                  <c:v>-7.3862976207702519E-2</c:v>
                </c:pt>
                <c:pt idx="351">
                  <c:v>-4.2279700971059729E-2</c:v>
                </c:pt>
                <c:pt idx="352">
                  <c:v>-2.2547427195340031E-2</c:v>
                </c:pt>
                <c:pt idx="353">
                  <c:v>-0.11207462346693212</c:v>
                </c:pt>
                <c:pt idx="354">
                  <c:v>-0.19396187944302684</c:v>
                </c:pt>
                <c:pt idx="355">
                  <c:v>2.19000345401483E-2</c:v>
                </c:pt>
                <c:pt idx="356">
                  <c:v>-0.16403414283483198</c:v>
                </c:pt>
                <c:pt idx="357">
                  <c:v>3.820197870527945E-2</c:v>
                </c:pt>
                <c:pt idx="358">
                  <c:v>-2.7610464892142139E-2</c:v>
                </c:pt>
                <c:pt idx="359">
                  <c:v>-0.17854860156717642</c:v>
                </c:pt>
                <c:pt idx="360">
                  <c:v>-4.2084008400317507E-2</c:v>
                </c:pt>
                <c:pt idx="361">
                  <c:v>0.11693701639292448</c:v>
                </c:pt>
                <c:pt idx="362">
                  <c:v>-0.19322576980346939</c:v>
                </c:pt>
                <c:pt idx="363">
                  <c:v>-4.0336019665205419E-2</c:v>
                </c:pt>
                <c:pt idx="364">
                  <c:v>2.3175043174304084E-2</c:v>
                </c:pt>
                <c:pt idx="365">
                  <c:v>-5.3831722918822024E-2</c:v>
                </c:pt>
                <c:pt idx="366">
                  <c:v>-0.20877321063180371</c:v>
                </c:pt>
                <c:pt idx="367">
                  <c:v>-0.25729261056012753</c:v>
                </c:pt>
                <c:pt idx="368">
                  <c:v>-1.6623323853233781E-2</c:v>
                </c:pt>
                <c:pt idx="369">
                  <c:v>-0.17555578633621741</c:v>
                </c:pt>
                <c:pt idx="370">
                  <c:v>-0.1538936768439019</c:v>
                </c:pt>
                <c:pt idx="371">
                  <c:v>-0.14764800430164049</c:v>
                </c:pt>
                <c:pt idx="372">
                  <c:v>-0.11992934257257892</c:v>
                </c:pt>
                <c:pt idx="373">
                  <c:v>7.9994861683672175E-2</c:v>
                </c:pt>
                <c:pt idx="374">
                  <c:v>-2.8085087440835751E-2</c:v>
                </c:pt>
                <c:pt idx="375">
                  <c:v>-0.20437655500718188</c:v>
                </c:pt>
                <c:pt idx="376">
                  <c:v>6.9416069949965006E-2</c:v>
                </c:pt>
                <c:pt idx="377">
                  <c:v>-0.30618827673089644</c:v>
                </c:pt>
                <c:pt idx="378">
                  <c:v>-0.24622825790690142</c:v>
                </c:pt>
                <c:pt idx="379">
                  <c:v>-0.14347599210956241</c:v>
                </c:pt>
                <c:pt idx="380">
                  <c:v>-6.0814885051182412E-2</c:v>
                </c:pt>
                <c:pt idx="381">
                  <c:v>-8.4358847822843266E-2</c:v>
                </c:pt>
                <c:pt idx="382">
                  <c:v>-8.5695312314177305E-2</c:v>
                </c:pt>
                <c:pt idx="383">
                  <c:v>-4.1062052124804738E-2</c:v>
                </c:pt>
                <c:pt idx="384">
                  <c:v>-0.21859784962723203</c:v>
                </c:pt>
                <c:pt idx="385">
                  <c:v>-8.018353404329015E-2</c:v>
                </c:pt>
                <c:pt idx="386">
                  <c:v>-1.4043519811354221E-3</c:v>
                </c:pt>
                <c:pt idx="387">
                  <c:v>-0.23793060457759668</c:v>
                </c:pt>
                <c:pt idx="388">
                  <c:v>-0.20074351445903429</c:v>
                </c:pt>
                <c:pt idx="389">
                  <c:v>-0.35177658485341373</c:v>
                </c:pt>
                <c:pt idx="390">
                  <c:v>-2.0535390622902855E-2</c:v>
                </c:pt>
                <c:pt idx="391">
                  <c:v>-0.10896836724075014</c:v>
                </c:pt>
                <c:pt idx="392">
                  <c:v>-0.14298054897367238</c:v>
                </c:pt>
                <c:pt idx="393">
                  <c:v>-0.17125582530566197</c:v>
                </c:pt>
                <c:pt idx="394">
                  <c:v>-0.21895583087898643</c:v>
                </c:pt>
                <c:pt idx="395">
                  <c:v>-0.32607963913866111</c:v>
                </c:pt>
                <c:pt idx="396">
                  <c:v>-8.3778362563316874E-2</c:v>
                </c:pt>
                <c:pt idx="397">
                  <c:v>-0.26681843650945675</c:v>
                </c:pt>
                <c:pt idx="398">
                  <c:v>-0.16324274182297238</c:v>
                </c:pt>
                <c:pt idx="399">
                  <c:v>1.5014277515208951E-2</c:v>
                </c:pt>
                <c:pt idx="400">
                  <c:v>-0.19624489749492782</c:v>
                </c:pt>
                <c:pt idx="401">
                  <c:v>-0.23404665756947282</c:v>
                </c:pt>
                <c:pt idx="402">
                  <c:v>4.2493383760508874E-2</c:v>
                </c:pt>
                <c:pt idx="403">
                  <c:v>-0.22254188817940596</c:v>
                </c:pt>
                <c:pt idx="404">
                  <c:v>2.1893779733482142E-2</c:v>
                </c:pt>
                <c:pt idx="405">
                  <c:v>-0.12247021848562989</c:v>
                </c:pt>
                <c:pt idx="406">
                  <c:v>-0.30214602791586287</c:v>
                </c:pt>
                <c:pt idx="407">
                  <c:v>-4.9566162605117293E-2</c:v>
                </c:pt>
                <c:pt idx="408">
                  <c:v>2.1369467775021606E-2</c:v>
                </c:pt>
                <c:pt idx="409">
                  <c:v>8.441912953325155E-2</c:v>
                </c:pt>
                <c:pt idx="410">
                  <c:v>-0.19972032359922243</c:v>
                </c:pt>
                <c:pt idx="411">
                  <c:v>-3.306434172385584E-2</c:v>
                </c:pt>
                <c:pt idx="412">
                  <c:v>-0.13697679701181098</c:v>
                </c:pt>
                <c:pt idx="413">
                  <c:v>-3.7418616381676456E-2</c:v>
                </c:pt>
                <c:pt idx="414">
                  <c:v>-8.8910970399167961E-3</c:v>
                </c:pt>
                <c:pt idx="415">
                  <c:v>-0.27512175773718078</c:v>
                </c:pt>
                <c:pt idx="416">
                  <c:v>-0.14417111351222844</c:v>
                </c:pt>
                <c:pt idx="417">
                  <c:v>-4.4120908216649463E-2</c:v>
                </c:pt>
                <c:pt idx="418">
                  <c:v>-0.21633620659176925</c:v>
                </c:pt>
                <c:pt idx="419">
                  <c:v>-0.26773511228800873</c:v>
                </c:pt>
                <c:pt idx="420">
                  <c:v>-9.5133630289324339E-2</c:v>
                </c:pt>
                <c:pt idx="421">
                  <c:v>-0.11951008669845391</c:v>
                </c:pt>
                <c:pt idx="422">
                  <c:v>-0.33568185649688292</c:v>
                </c:pt>
                <c:pt idx="423">
                  <c:v>-0.34389353044176779</c:v>
                </c:pt>
                <c:pt idx="424">
                  <c:v>-0.23044382960356027</c:v>
                </c:pt>
                <c:pt idx="425">
                  <c:v>-8.8219472770720744E-2</c:v>
                </c:pt>
                <c:pt idx="426">
                  <c:v>-0.11996223675357302</c:v>
                </c:pt>
                <c:pt idx="427">
                  <c:v>-0.10392936057719286</c:v>
                </c:pt>
                <c:pt idx="428">
                  <c:v>-0.12247802175543072</c:v>
                </c:pt>
                <c:pt idx="429">
                  <c:v>6.0196105335269274E-3</c:v>
                </c:pt>
                <c:pt idx="430">
                  <c:v>-0.24668948075956482</c:v>
                </c:pt>
                <c:pt idx="431">
                  <c:v>-0.36332792653989165</c:v>
                </c:pt>
                <c:pt idx="432">
                  <c:v>-0.1356535459628232</c:v>
                </c:pt>
                <c:pt idx="433">
                  <c:v>4.9253495130875832E-2</c:v>
                </c:pt>
                <c:pt idx="434">
                  <c:v>-0.11509348248098594</c:v>
                </c:pt>
                <c:pt idx="435">
                  <c:v>-0.352347628938459</c:v>
                </c:pt>
                <c:pt idx="436">
                  <c:v>-0.15917315490475267</c:v>
                </c:pt>
                <c:pt idx="437">
                  <c:v>-0.14284402832804838</c:v>
                </c:pt>
                <c:pt idx="438">
                  <c:v>-7.0921632539860113E-2</c:v>
                </c:pt>
                <c:pt idx="439">
                  <c:v>-0.31370048526177963</c:v>
                </c:pt>
                <c:pt idx="440">
                  <c:v>-0.15661442916495041</c:v>
                </c:pt>
                <c:pt idx="441">
                  <c:v>-8.8885687349248232E-2</c:v>
                </c:pt>
                <c:pt idx="442">
                  <c:v>-9.2346103252749029E-2</c:v>
                </c:pt>
                <c:pt idx="443">
                  <c:v>4.4351225345422594E-2</c:v>
                </c:pt>
                <c:pt idx="444">
                  <c:v>5.7541172377737225E-2</c:v>
                </c:pt>
                <c:pt idx="445">
                  <c:v>-0.15930687196460608</c:v>
                </c:pt>
                <c:pt idx="446">
                  <c:v>-3.5731992599269763E-2</c:v>
                </c:pt>
                <c:pt idx="447">
                  <c:v>-0.20359119920971869</c:v>
                </c:pt>
                <c:pt idx="448">
                  <c:v>-0.1018321060806357</c:v>
                </c:pt>
                <c:pt idx="449">
                  <c:v>-0.13462761783135402</c:v>
                </c:pt>
                <c:pt idx="450">
                  <c:v>-0.18195734835474334</c:v>
                </c:pt>
                <c:pt idx="451">
                  <c:v>-0.11067995698473002</c:v>
                </c:pt>
                <c:pt idx="452">
                  <c:v>-0.17201992715233513</c:v>
                </c:pt>
                <c:pt idx="453">
                  <c:v>-0.33090594408918428</c:v>
                </c:pt>
                <c:pt idx="454">
                  <c:v>-1.5889783975116645E-2</c:v>
                </c:pt>
                <c:pt idx="455">
                  <c:v>-0.2075928454335379</c:v>
                </c:pt>
                <c:pt idx="456">
                  <c:v>-6.0160050182655161E-2</c:v>
                </c:pt>
                <c:pt idx="457">
                  <c:v>-0.10240333569444875</c:v>
                </c:pt>
                <c:pt idx="458">
                  <c:v>-0.28375363693057826</c:v>
                </c:pt>
                <c:pt idx="459">
                  <c:v>-7.4984394931284115E-2</c:v>
                </c:pt>
                <c:pt idx="460">
                  <c:v>5.5101209999662559E-2</c:v>
                </c:pt>
                <c:pt idx="461">
                  <c:v>-0.42533483205845585</c:v>
                </c:pt>
                <c:pt idx="462">
                  <c:v>-0.21064468032063471</c:v>
                </c:pt>
                <c:pt idx="463">
                  <c:v>2.2538640819079497E-2</c:v>
                </c:pt>
                <c:pt idx="464">
                  <c:v>-0.14936876519790851</c:v>
                </c:pt>
                <c:pt idx="465">
                  <c:v>-9.9694198567834388E-2</c:v>
                </c:pt>
                <c:pt idx="466">
                  <c:v>4.1450069089815383E-2</c:v>
                </c:pt>
                <c:pt idx="467">
                  <c:v>-0.29830994757392082</c:v>
                </c:pt>
                <c:pt idx="468">
                  <c:v>-0.11169597620097424</c:v>
                </c:pt>
                <c:pt idx="469">
                  <c:v>7.6101211108380709E-2</c:v>
                </c:pt>
                <c:pt idx="470">
                  <c:v>1.1394829616133388E-2</c:v>
                </c:pt>
                <c:pt idx="471">
                  <c:v>1.7303825713021623E-2</c:v>
                </c:pt>
                <c:pt idx="472">
                  <c:v>7.830790504206453E-2</c:v>
                </c:pt>
                <c:pt idx="473">
                  <c:v>-0.1209559363908612</c:v>
                </c:pt>
                <c:pt idx="474">
                  <c:v>-2.6534636094841635E-2</c:v>
                </c:pt>
                <c:pt idx="475">
                  <c:v>-0.15576724388747593</c:v>
                </c:pt>
                <c:pt idx="476">
                  <c:v>-0.21241562860438751</c:v>
                </c:pt>
                <c:pt idx="477">
                  <c:v>-0.10533197774997063</c:v>
                </c:pt>
                <c:pt idx="478">
                  <c:v>-0.17003005667332291</c:v>
                </c:pt>
                <c:pt idx="479">
                  <c:v>-0.16291299492580741</c:v>
                </c:pt>
                <c:pt idx="480">
                  <c:v>-0.10954904899327612</c:v>
                </c:pt>
                <c:pt idx="481">
                  <c:v>-9.0353667976990792E-2</c:v>
                </c:pt>
                <c:pt idx="482">
                  <c:v>5.8094469164607622E-2</c:v>
                </c:pt>
                <c:pt idx="483">
                  <c:v>-0.12810367418458329</c:v>
                </c:pt>
                <c:pt idx="484">
                  <c:v>-6.9868729314472022E-2</c:v>
                </c:pt>
                <c:pt idx="485">
                  <c:v>-0.22542906170988058</c:v>
                </c:pt>
                <c:pt idx="486">
                  <c:v>2.4369292359442407E-2</c:v>
                </c:pt>
                <c:pt idx="487">
                  <c:v>-0.26227149324729332</c:v>
                </c:pt>
                <c:pt idx="488">
                  <c:v>-4.5049294373723792E-2</c:v>
                </c:pt>
                <c:pt idx="489">
                  <c:v>-3.9579922055262486E-2</c:v>
                </c:pt>
                <c:pt idx="490">
                  <c:v>-0.14437615137449841</c:v>
                </c:pt>
                <c:pt idx="491">
                  <c:v>-6.4074823217801904E-2</c:v>
                </c:pt>
                <c:pt idx="492">
                  <c:v>-7.6985230394744419E-2</c:v>
                </c:pt>
                <c:pt idx="493">
                  <c:v>-0.10235616303714618</c:v>
                </c:pt>
                <c:pt idx="494">
                  <c:v>-0.13947870787307171</c:v>
                </c:pt>
                <c:pt idx="495">
                  <c:v>-0.13708347568113571</c:v>
                </c:pt>
                <c:pt idx="496">
                  <c:v>-0.21056056013736452</c:v>
                </c:pt>
                <c:pt idx="497">
                  <c:v>-0.20896722026539427</c:v>
                </c:pt>
                <c:pt idx="498">
                  <c:v>-0.11637410496061368</c:v>
                </c:pt>
                <c:pt idx="499">
                  <c:v>-0.28430621073128581</c:v>
                </c:pt>
              </c:numCache>
            </c:numRef>
          </c:yVal>
        </c:ser>
        <c:axId val="67101824"/>
        <c:axId val="67103360"/>
      </c:scatterChart>
      <c:valAx>
        <c:axId val="67101824"/>
        <c:scaling>
          <c:orientation val="minMax"/>
        </c:scaling>
        <c:axPos val="b"/>
        <c:numFmt formatCode="General" sourceLinked="1"/>
        <c:tickLblPos val="nextTo"/>
        <c:spPr>
          <a:ln w="38100"/>
        </c:spPr>
        <c:crossAx val="67103360"/>
        <c:crosses val="autoZero"/>
        <c:crossBetween val="midCat"/>
      </c:valAx>
      <c:valAx>
        <c:axId val="67103360"/>
        <c:scaling>
          <c:orientation val="minMax"/>
        </c:scaling>
        <c:axPos val="l"/>
        <c:majorGridlines/>
        <c:numFmt formatCode="General" sourceLinked="1"/>
        <c:tickLblPos val="nextTo"/>
        <c:spPr>
          <a:ln w="38100"/>
        </c:spPr>
        <c:crossAx val="67101824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scatterChart>
        <c:scatterStyle val="lineMarker"/>
        <c:ser>
          <c:idx val="0"/>
          <c:order val="0"/>
          <c:tx>
            <c:v>0% G</c:v>
          </c:tx>
          <c:spPr>
            <a:ln w="28575">
              <a:noFill/>
            </a:ln>
          </c:spPr>
          <c:xVal>
            <c:numRef>
              <c:f>'HA-H-HA F'!$A$3:$A$502</c:f>
              <c:numCache>
                <c:formatCode>General</c:formatCode>
                <c:ptCount val="500"/>
                <c:pt idx="0">
                  <c:v>0.1786218977700168</c:v>
                </c:pt>
                <c:pt idx="1">
                  <c:v>0.15155320785931842</c:v>
                </c:pt>
                <c:pt idx="2">
                  <c:v>0.12779164285900241</c:v>
                </c:pt>
                <c:pt idx="3">
                  <c:v>4.8301724471393713E-2</c:v>
                </c:pt>
                <c:pt idx="4">
                  <c:v>0.14538285784728541</c:v>
                </c:pt>
                <c:pt idx="5">
                  <c:v>9.9195312182832993E-2</c:v>
                </c:pt>
                <c:pt idx="6">
                  <c:v>0.1888371641067085</c:v>
                </c:pt>
                <c:pt idx="7">
                  <c:v>0.13201941944612977</c:v>
                </c:pt>
                <c:pt idx="8">
                  <c:v>5.5545384623379046E-2</c:v>
                </c:pt>
                <c:pt idx="9">
                  <c:v>0.15892955680247792</c:v>
                </c:pt>
                <c:pt idx="10">
                  <c:v>9.8846840406754566E-2</c:v>
                </c:pt>
                <c:pt idx="11">
                  <c:v>0.12731828037515591</c:v>
                </c:pt>
                <c:pt idx="12">
                  <c:v>1.8196391015378247E-2</c:v>
                </c:pt>
                <c:pt idx="13">
                  <c:v>0.15718693966791097</c:v>
                </c:pt>
                <c:pt idx="14">
                  <c:v>0.10985794017650069</c:v>
                </c:pt>
                <c:pt idx="15">
                  <c:v>0.16800151473995018</c:v>
                </c:pt>
                <c:pt idx="16">
                  <c:v>0.10678725126684065</c:v>
                </c:pt>
                <c:pt idx="17">
                  <c:v>0.15668539873511073</c:v>
                </c:pt>
                <c:pt idx="18">
                  <c:v>0.10600234285515719</c:v>
                </c:pt>
                <c:pt idx="19">
                  <c:v>0.18561480236528174</c:v>
                </c:pt>
                <c:pt idx="20">
                  <c:v>0.11897586290361579</c:v>
                </c:pt>
                <c:pt idx="21">
                  <c:v>8.6551172596865802E-2</c:v>
                </c:pt>
                <c:pt idx="22">
                  <c:v>7.8156424521310455E-2</c:v>
                </c:pt>
                <c:pt idx="23">
                  <c:v>0.21340795733589152</c:v>
                </c:pt>
                <c:pt idx="24">
                  <c:v>0.21994469448638104</c:v>
                </c:pt>
                <c:pt idx="25">
                  <c:v>0.15454536981303973</c:v>
                </c:pt>
                <c:pt idx="26">
                  <c:v>0.20693598278675343</c:v>
                </c:pt>
                <c:pt idx="27">
                  <c:v>0.20469329291530441</c:v>
                </c:pt>
                <c:pt idx="28">
                  <c:v>0.13504867132034359</c:v>
                </c:pt>
                <c:pt idx="29">
                  <c:v>8.9463258080799274E-2</c:v>
                </c:pt>
                <c:pt idx="30">
                  <c:v>0.16013471859117809</c:v>
                </c:pt>
                <c:pt idx="31">
                  <c:v>0.21750859751080601</c:v>
                </c:pt>
                <c:pt idx="32">
                  <c:v>0.15862466688977792</c:v>
                </c:pt>
                <c:pt idx="33">
                  <c:v>7.5691262226779576E-2</c:v>
                </c:pt>
                <c:pt idx="34">
                  <c:v>0.14185026462700706</c:v>
                </c:pt>
                <c:pt idx="35">
                  <c:v>6.9806018246488896E-2</c:v>
                </c:pt>
                <c:pt idx="36">
                  <c:v>0.12564561661874768</c:v>
                </c:pt>
                <c:pt idx="37">
                  <c:v>0.16997447176367453</c:v>
                </c:pt>
                <c:pt idx="38">
                  <c:v>1.6234921930076231E-2</c:v>
                </c:pt>
                <c:pt idx="39">
                  <c:v>0.18289335008967383</c:v>
                </c:pt>
                <c:pt idx="40">
                  <c:v>0.18840812670429433</c:v>
                </c:pt>
                <c:pt idx="41">
                  <c:v>0.12505028466987456</c:v>
                </c:pt>
                <c:pt idx="42">
                  <c:v>8.6087393201549706E-2</c:v>
                </c:pt>
                <c:pt idx="43">
                  <c:v>0.12338213815460539</c:v>
                </c:pt>
                <c:pt idx="44">
                  <c:v>0.24318902280138149</c:v>
                </c:pt>
                <c:pt idx="45">
                  <c:v>9.7402740736294749E-2</c:v>
                </c:pt>
                <c:pt idx="46">
                  <c:v>0.13552480857888477</c:v>
                </c:pt>
                <c:pt idx="47">
                  <c:v>0.20894317014253877</c:v>
                </c:pt>
                <c:pt idx="48">
                  <c:v>0.13003307897936719</c:v>
                </c:pt>
                <c:pt idx="49">
                  <c:v>0.111585289478287</c:v>
                </c:pt>
                <c:pt idx="50">
                  <c:v>0.14282748345003377</c:v>
                </c:pt>
                <c:pt idx="51">
                  <c:v>0.20801842045337554</c:v>
                </c:pt>
                <c:pt idx="52">
                  <c:v>0.20432340696134191</c:v>
                </c:pt>
                <c:pt idx="53">
                  <c:v>0.18633113834316481</c:v>
                </c:pt>
                <c:pt idx="54">
                  <c:v>0.16382755768358859</c:v>
                </c:pt>
                <c:pt idx="55">
                  <c:v>8.8582249881164352E-2</c:v>
                </c:pt>
                <c:pt idx="56">
                  <c:v>0.16139181975823819</c:v>
                </c:pt>
                <c:pt idx="57">
                  <c:v>0.19075992228208313</c:v>
                </c:pt>
                <c:pt idx="58">
                  <c:v>0.19976752008677864</c:v>
                </c:pt>
                <c:pt idx="59">
                  <c:v>0.11814978998448936</c:v>
                </c:pt>
                <c:pt idx="60">
                  <c:v>0.10675070735520813</c:v>
                </c:pt>
                <c:pt idx="61">
                  <c:v>0.11021812604175192</c:v>
                </c:pt>
                <c:pt idx="62">
                  <c:v>0.12999651057563841</c:v>
                </c:pt>
                <c:pt idx="63">
                  <c:v>9.2582838525301053E-2</c:v>
                </c:pt>
                <c:pt idx="64">
                  <c:v>0.21333048040057995</c:v>
                </c:pt>
                <c:pt idx="65">
                  <c:v>0.1902654046697482</c:v>
                </c:pt>
                <c:pt idx="66">
                  <c:v>0.20795858030952249</c:v>
                </c:pt>
                <c:pt idx="67">
                  <c:v>8.5876779313371815E-2</c:v>
                </c:pt>
                <c:pt idx="68">
                  <c:v>0.19188621351302221</c:v>
                </c:pt>
                <c:pt idx="69">
                  <c:v>5.3096712213838812E-2</c:v>
                </c:pt>
                <c:pt idx="70">
                  <c:v>0.18595147921261376</c:v>
                </c:pt>
                <c:pt idx="71">
                  <c:v>0.12746206621826936</c:v>
                </c:pt>
                <c:pt idx="72">
                  <c:v>0.15427695962009441</c:v>
                </c:pt>
                <c:pt idx="73">
                  <c:v>0.11338551906455747</c:v>
                </c:pt>
                <c:pt idx="74">
                  <c:v>0.14990546802204976</c:v>
                </c:pt>
                <c:pt idx="75">
                  <c:v>0.12974085096274221</c:v>
                </c:pt>
                <c:pt idx="76">
                  <c:v>7.3557421024223968E-2</c:v>
                </c:pt>
                <c:pt idx="77">
                  <c:v>0.19292223149759899</c:v>
                </c:pt>
                <c:pt idx="78">
                  <c:v>0.16900961145581922</c:v>
                </c:pt>
                <c:pt idx="79">
                  <c:v>0.26244450810341885</c:v>
                </c:pt>
                <c:pt idx="80">
                  <c:v>0.1467527911567415</c:v>
                </c:pt>
                <c:pt idx="81">
                  <c:v>0.15667044722229745</c:v>
                </c:pt>
                <c:pt idx="82">
                  <c:v>0.14773915593770928</c:v>
                </c:pt>
                <c:pt idx="83">
                  <c:v>0.12066253454214412</c:v>
                </c:pt>
                <c:pt idx="84">
                  <c:v>0.16334875896998957</c:v>
                </c:pt>
                <c:pt idx="85">
                  <c:v>0.13394173354301328</c:v>
                </c:pt>
                <c:pt idx="86">
                  <c:v>0.17330335228442995</c:v>
                </c:pt>
                <c:pt idx="87">
                  <c:v>7.0325087753635912E-2</c:v>
                </c:pt>
                <c:pt idx="88">
                  <c:v>5.8183374065679777E-2</c:v>
                </c:pt>
                <c:pt idx="89">
                  <c:v>0.17279330122263603</c:v>
                </c:pt>
                <c:pt idx="90">
                  <c:v>0.29708218876943393</c:v>
                </c:pt>
                <c:pt idx="91">
                  <c:v>0.15994203459005155</c:v>
                </c:pt>
                <c:pt idx="92">
                  <c:v>8.5433043964407498E-2</c:v>
                </c:pt>
                <c:pt idx="93">
                  <c:v>0.15283282681176646</c:v>
                </c:pt>
                <c:pt idx="94">
                  <c:v>0.16406903244286006</c:v>
                </c:pt>
                <c:pt idx="95">
                  <c:v>0.14339651860945607</c:v>
                </c:pt>
                <c:pt idx="96">
                  <c:v>9.1741188207696167E-2</c:v>
                </c:pt>
                <c:pt idx="97">
                  <c:v>0.16458064510126524</c:v>
                </c:pt>
                <c:pt idx="98">
                  <c:v>0.27763985434748584</c:v>
                </c:pt>
                <c:pt idx="99">
                  <c:v>0.22081031460202941</c:v>
                </c:pt>
                <c:pt idx="100">
                  <c:v>0.11790897095389112</c:v>
                </c:pt>
                <c:pt idx="101">
                  <c:v>0.13872131565942128</c:v>
                </c:pt>
                <c:pt idx="102">
                  <c:v>9.5883204240157019E-2</c:v>
                </c:pt>
                <c:pt idx="103">
                  <c:v>0.12067699496107079</c:v>
                </c:pt>
                <c:pt idx="104">
                  <c:v>3.5000906173794456E-2</c:v>
                </c:pt>
                <c:pt idx="105">
                  <c:v>0.18604555401984421</c:v>
                </c:pt>
                <c:pt idx="106">
                  <c:v>0.13744826890948894</c:v>
                </c:pt>
                <c:pt idx="107">
                  <c:v>0.27433796657336912</c:v>
                </c:pt>
                <c:pt idx="108">
                  <c:v>0.15191493568365091</c:v>
                </c:pt>
                <c:pt idx="109">
                  <c:v>0.16951902415899694</c:v>
                </c:pt>
                <c:pt idx="110">
                  <c:v>7.3080415699247198E-2</c:v>
                </c:pt>
                <c:pt idx="111">
                  <c:v>0.20382054920988127</c:v>
                </c:pt>
                <c:pt idx="112">
                  <c:v>0.15897189225410271</c:v>
                </c:pt>
                <c:pt idx="113">
                  <c:v>7.4391632075230418E-2</c:v>
                </c:pt>
                <c:pt idx="114">
                  <c:v>0.10533133107792875</c:v>
                </c:pt>
                <c:pt idx="115">
                  <c:v>0.11183696955605239</c:v>
                </c:pt>
                <c:pt idx="116">
                  <c:v>0.13126502219064803</c:v>
                </c:pt>
                <c:pt idx="117">
                  <c:v>0.15561912867551764</c:v>
                </c:pt>
                <c:pt idx="118">
                  <c:v>0.11117704568568419</c:v>
                </c:pt>
                <c:pt idx="119">
                  <c:v>0.13725552216341186</c:v>
                </c:pt>
                <c:pt idx="120">
                  <c:v>0.15275330540147586</c:v>
                </c:pt>
                <c:pt idx="121">
                  <c:v>7.6405412129917874E-2</c:v>
                </c:pt>
                <c:pt idx="122">
                  <c:v>8.9762705811839247E-2</c:v>
                </c:pt>
                <c:pt idx="123">
                  <c:v>0.18606122902677524</c:v>
                </c:pt>
                <c:pt idx="124">
                  <c:v>0.15594877356778053</c:v>
                </c:pt>
                <c:pt idx="125">
                  <c:v>5.5745663135064308E-2</c:v>
                </c:pt>
                <c:pt idx="126">
                  <c:v>8.1715060825380548E-2</c:v>
                </c:pt>
                <c:pt idx="127">
                  <c:v>0.15011194949486353</c:v>
                </c:pt>
                <c:pt idx="128">
                  <c:v>0.10676734421052414</c:v>
                </c:pt>
                <c:pt idx="129">
                  <c:v>0.170644412135944</c:v>
                </c:pt>
                <c:pt idx="130">
                  <c:v>0.15184148039357187</c:v>
                </c:pt>
                <c:pt idx="131">
                  <c:v>0.15411156821368058</c:v>
                </c:pt>
                <c:pt idx="132">
                  <c:v>2.9927546361053936E-2</c:v>
                </c:pt>
                <c:pt idx="133">
                  <c:v>0.16661434545706633</c:v>
                </c:pt>
                <c:pt idx="134">
                  <c:v>4.7397989200701714E-2</c:v>
                </c:pt>
                <c:pt idx="135">
                  <c:v>0.10740081545090728</c:v>
                </c:pt>
                <c:pt idx="136">
                  <c:v>0.10435009952283585</c:v>
                </c:pt>
                <c:pt idx="137">
                  <c:v>0.13239743027194142</c:v>
                </c:pt>
                <c:pt idx="138">
                  <c:v>2.6666406105992378E-2</c:v>
                </c:pt>
                <c:pt idx="139">
                  <c:v>9.2584511109924134E-2</c:v>
                </c:pt>
                <c:pt idx="140">
                  <c:v>0.12790502078169549</c:v>
                </c:pt>
                <c:pt idx="141">
                  <c:v>8.2873983233427179E-2</c:v>
                </c:pt>
                <c:pt idx="142">
                  <c:v>0.1294343881901216</c:v>
                </c:pt>
                <c:pt idx="143">
                  <c:v>0.18944628128040997</c:v>
                </c:pt>
                <c:pt idx="144">
                  <c:v>0.13747731111826256</c:v>
                </c:pt>
                <c:pt idx="145">
                  <c:v>5.0228990052987962E-2</c:v>
                </c:pt>
                <c:pt idx="146">
                  <c:v>0.13941898408041586</c:v>
                </c:pt>
                <c:pt idx="147">
                  <c:v>0.16768306090160917</c:v>
                </c:pt>
                <c:pt idx="148">
                  <c:v>0.12005920581380518</c:v>
                </c:pt>
                <c:pt idx="149">
                  <c:v>0.27753956597989804</c:v>
                </c:pt>
                <c:pt idx="150">
                  <c:v>9.0374421542120345E-2</c:v>
                </c:pt>
                <c:pt idx="151">
                  <c:v>0.13754342921368037</c:v>
                </c:pt>
                <c:pt idx="152">
                  <c:v>0.1322349636687235</c:v>
                </c:pt>
                <c:pt idx="153">
                  <c:v>3.9038053500171081E-2</c:v>
                </c:pt>
                <c:pt idx="154">
                  <c:v>0.14074933598550704</c:v>
                </c:pt>
                <c:pt idx="155">
                  <c:v>0.16894282198128341</c:v>
                </c:pt>
                <c:pt idx="156">
                  <c:v>0.11016267959088259</c:v>
                </c:pt>
                <c:pt idx="157">
                  <c:v>0.19320776845866416</c:v>
                </c:pt>
                <c:pt idx="158">
                  <c:v>0.13282157239270215</c:v>
                </c:pt>
                <c:pt idx="159">
                  <c:v>0.11118367186545459</c:v>
                </c:pt>
                <c:pt idx="160">
                  <c:v>8.6965006049254265E-2</c:v>
                </c:pt>
                <c:pt idx="161">
                  <c:v>0.19063560620618733</c:v>
                </c:pt>
                <c:pt idx="162">
                  <c:v>9.5363105566837705E-2</c:v>
                </c:pt>
                <c:pt idx="163">
                  <c:v>2.9031278012754607E-2</c:v>
                </c:pt>
                <c:pt idx="164">
                  <c:v>0.22537846802366818</c:v>
                </c:pt>
                <c:pt idx="165">
                  <c:v>0.20141636132975421</c:v>
                </c:pt>
                <c:pt idx="166">
                  <c:v>0.24783019493671041</c:v>
                </c:pt>
                <c:pt idx="167">
                  <c:v>0.15497793701430654</c:v>
                </c:pt>
                <c:pt idx="168">
                  <c:v>0.17421693966388591</c:v>
                </c:pt>
                <c:pt idx="169">
                  <c:v>0.15542644825769603</c:v>
                </c:pt>
                <c:pt idx="170">
                  <c:v>0.10017196184680846</c:v>
                </c:pt>
                <c:pt idx="171">
                  <c:v>8.7302645361185233E-2</c:v>
                </c:pt>
                <c:pt idx="172">
                  <c:v>2.2640411215240401E-2</c:v>
                </c:pt>
                <c:pt idx="173">
                  <c:v>9.5099208112576744E-2</c:v>
                </c:pt>
                <c:pt idx="174">
                  <c:v>0.14774140560408491</c:v>
                </c:pt>
                <c:pt idx="175">
                  <c:v>0.10228143194039414</c:v>
                </c:pt>
                <c:pt idx="176">
                  <c:v>0.12505329994773495</c:v>
                </c:pt>
                <c:pt idx="177">
                  <c:v>6.3371904506003704E-2</c:v>
                </c:pt>
                <c:pt idx="178">
                  <c:v>5.7280587031531001E-2</c:v>
                </c:pt>
                <c:pt idx="179">
                  <c:v>0.12446617028940221</c:v>
                </c:pt>
                <c:pt idx="180">
                  <c:v>0.16690068216667359</c:v>
                </c:pt>
                <c:pt idx="181">
                  <c:v>0.11851183296451442</c:v>
                </c:pt>
                <c:pt idx="182">
                  <c:v>0.17205133910255821</c:v>
                </c:pt>
                <c:pt idx="183">
                  <c:v>0.15924661945078294</c:v>
                </c:pt>
                <c:pt idx="184">
                  <c:v>0.12894608588543677</c:v>
                </c:pt>
                <c:pt idx="185">
                  <c:v>0.13908353548978655</c:v>
                </c:pt>
                <c:pt idx="186">
                  <c:v>0.16295815680040437</c:v>
                </c:pt>
                <c:pt idx="187">
                  <c:v>5.7708532572453862E-2</c:v>
                </c:pt>
                <c:pt idx="188">
                  <c:v>0.16407691961144488</c:v>
                </c:pt>
                <c:pt idx="189">
                  <c:v>0.10509051414503442</c:v>
                </c:pt>
                <c:pt idx="190">
                  <c:v>0.16734450455244732</c:v>
                </c:pt>
                <c:pt idx="191">
                  <c:v>0.17969595147840592</c:v>
                </c:pt>
                <c:pt idx="192">
                  <c:v>0.12862415373295155</c:v>
                </c:pt>
                <c:pt idx="193">
                  <c:v>0.17730757581861237</c:v>
                </c:pt>
                <c:pt idx="194">
                  <c:v>0.11733421148031373</c:v>
                </c:pt>
                <c:pt idx="195">
                  <c:v>8.5014564691386268E-2</c:v>
                </c:pt>
                <c:pt idx="196">
                  <c:v>0.13030549496580596</c:v>
                </c:pt>
                <c:pt idx="197">
                  <c:v>0.19436457609075217</c:v>
                </c:pt>
                <c:pt idx="198">
                  <c:v>5.0050395404956399E-2</c:v>
                </c:pt>
                <c:pt idx="199">
                  <c:v>7.3881813216743183E-2</c:v>
                </c:pt>
                <c:pt idx="200">
                  <c:v>0.14392459841544294</c:v>
                </c:pt>
                <c:pt idx="201">
                  <c:v>0.18103861564414403</c:v>
                </c:pt>
                <c:pt idx="202">
                  <c:v>9.1356316583282776E-2</c:v>
                </c:pt>
                <c:pt idx="203">
                  <c:v>0.14414802263468438</c:v>
                </c:pt>
                <c:pt idx="204">
                  <c:v>0.19208857450952238</c:v>
                </c:pt>
                <c:pt idx="205">
                  <c:v>0.19581110792786471</c:v>
                </c:pt>
                <c:pt idx="206">
                  <c:v>0.17283463322087569</c:v>
                </c:pt>
                <c:pt idx="207">
                  <c:v>0.17035055324249321</c:v>
                </c:pt>
                <c:pt idx="208">
                  <c:v>0.27365373497870693</c:v>
                </c:pt>
                <c:pt idx="209">
                  <c:v>0.13005619618756678</c:v>
                </c:pt>
                <c:pt idx="210">
                  <c:v>-2.2375741869264446E-2</c:v>
                </c:pt>
                <c:pt idx="211">
                  <c:v>3.6940251006929652E-2</c:v>
                </c:pt>
                <c:pt idx="212">
                  <c:v>0.13742957321568453</c:v>
                </c:pt>
                <c:pt idx="213">
                  <c:v>0.20634889873603252</c:v>
                </c:pt>
                <c:pt idx="214">
                  <c:v>0.15031439316446485</c:v>
                </c:pt>
                <c:pt idx="215">
                  <c:v>9.3849977238559021E-2</c:v>
                </c:pt>
                <c:pt idx="216">
                  <c:v>4.7819354859650824E-2</c:v>
                </c:pt>
                <c:pt idx="217">
                  <c:v>0.18920520522023668</c:v>
                </c:pt>
                <c:pt idx="218">
                  <c:v>0.10167801319658436</c:v>
                </c:pt>
                <c:pt idx="219">
                  <c:v>3.3687559060767744E-2</c:v>
                </c:pt>
                <c:pt idx="220">
                  <c:v>0.11839805612407445</c:v>
                </c:pt>
                <c:pt idx="221">
                  <c:v>0.18176266203058689</c:v>
                </c:pt>
                <c:pt idx="222">
                  <c:v>3.8788696785266211E-2</c:v>
                </c:pt>
                <c:pt idx="223">
                  <c:v>0.13890448228406452</c:v>
                </c:pt>
                <c:pt idx="224">
                  <c:v>0.12193608049805243</c:v>
                </c:pt>
                <c:pt idx="225">
                  <c:v>0.15012627300612491</c:v>
                </c:pt>
                <c:pt idx="226">
                  <c:v>0.11758965124269002</c:v>
                </c:pt>
                <c:pt idx="227">
                  <c:v>8.5419996794373468E-2</c:v>
                </c:pt>
                <c:pt idx="228">
                  <c:v>0.15216940701348194</c:v>
                </c:pt>
                <c:pt idx="229">
                  <c:v>0.19457334966722606</c:v>
                </c:pt>
                <c:pt idx="230">
                  <c:v>0.11295584686496155</c:v>
                </c:pt>
                <c:pt idx="231">
                  <c:v>8.4112413111319534E-2</c:v>
                </c:pt>
                <c:pt idx="232">
                  <c:v>0.11541275005984132</c:v>
                </c:pt>
                <c:pt idx="233">
                  <c:v>0.1162078478358316</c:v>
                </c:pt>
                <c:pt idx="234">
                  <c:v>6.8594158740616779E-2</c:v>
                </c:pt>
                <c:pt idx="235">
                  <c:v>0.12916576601944818</c:v>
                </c:pt>
                <c:pt idx="236">
                  <c:v>5.8664748020733598E-2</c:v>
                </c:pt>
                <c:pt idx="237">
                  <c:v>0.16293652608056763</c:v>
                </c:pt>
                <c:pt idx="238">
                  <c:v>9.1165824145915758E-2</c:v>
                </c:pt>
                <c:pt idx="239">
                  <c:v>8.1984764809985539E-2</c:v>
                </c:pt>
                <c:pt idx="240">
                  <c:v>0.19381939281447477</c:v>
                </c:pt>
                <c:pt idx="241">
                  <c:v>0.13200488787807846</c:v>
                </c:pt>
                <c:pt idx="242">
                  <c:v>4.7333862042448438E-2</c:v>
                </c:pt>
                <c:pt idx="243">
                  <c:v>0.17021639120390294</c:v>
                </c:pt>
                <c:pt idx="244">
                  <c:v>6.8784483281406877E-2</c:v>
                </c:pt>
                <c:pt idx="245">
                  <c:v>0.12917659255873232</c:v>
                </c:pt>
                <c:pt idx="246">
                  <c:v>0.13337915348959947</c:v>
                </c:pt>
                <c:pt idx="247">
                  <c:v>0.14060702047272094</c:v>
                </c:pt>
                <c:pt idx="248">
                  <c:v>0.15837042843319379</c:v>
                </c:pt>
                <c:pt idx="249">
                  <c:v>9.3549562343917925E-2</c:v>
                </c:pt>
                <c:pt idx="250">
                  <c:v>1.9686610014162383E-2</c:v>
                </c:pt>
                <c:pt idx="251">
                  <c:v>0.19241051309385968</c:v>
                </c:pt>
                <c:pt idx="252">
                  <c:v>0.12532602302313617</c:v>
                </c:pt>
                <c:pt idx="253">
                  <c:v>1.7347855882333743E-2</c:v>
                </c:pt>
                <c:pt idx="254">
                  <c:v>0.15909539410535106</c:v>
                </c:pt>
                <c:pt idx="255">
                  <c:v>6.475975106345902E-2</c:v>
                </c:pt>
                <c:pt idx="256">
                  <c:v>0.10393347332193263</c:v>
                </c:pt>
                <c:pt idx="257">
                  <c:v>0.20873905194931774</c:v>
                </c:pt>
                <c:pt idx="258">
                  <c:v>3.3042406385921576E-2</c:v>
                </c:pt>
                <c:pt idx="259">
                  <c:v>0.11027571880826972</c:v>
                </c:pt>
                <c:pt idx="260">
                  <c:v>0.13250881072505977</c:v>
                </c:pt>
                <c:pt idx="261">
                  <c:v>0.14950945717671499</c:v>
                </c:pt>
                <c:pt idx="262">
                  <c:v>0.17645268336761324</c:v>
                </c:pt>
                <c:pt idx="263">
                  <c:v>8.4557605135886268E-2</c:v>
                </c:pt>
                <c:pt idx="264">
                  <c:v>8.2012841072722373E-2</c:v>
                </c:pt>
                <c:pt idx="265">
                  <c:v>0.2685104667587383</c:v>
                </c:pt>
                <c:pt idx="266">
                  <c:v>5.7586579759133269E-2</c:v>
                </c:pt>
                <c:pt idx="267">
                  <c:v>0.18939428853939083</c:v>
                </c:pt>
                <c:pt idx="268">
                  <c:v>0.17142112822924663</c:v>
                </c:pt>
                <c:pt idx="269">
                  <c:v>0.10659474616341902</c:v>
                </c:pt>
                <c:pt idx="270">
                  <c:v>0.12567236775606339</c:v>
                </c:pt>
                <c:pt idx="271">
                  <c:v>0.11526084822090021</c:v>
                </c:pt>
                <c:pt idx="272">
                  <c:v>6.0746850727418783E-2</c:v>
                </c:pt>
                <c:pt idx="273">
                  <c:v>0.12882001320030567</c:v>
                </c:pt>
                <c:pt idx="274">
                  <c:v>0.16083601425354513</c:v>
                </c:pt>
                <c:pt idx="275">
                  <c:v>0.12654772436515652</c:v>
                </c:pt>
                <c:pt idx="276">
                  <c:v>0.21527794200548461</c:v>
                </c:pt>
                <c:pt idx="277">
                  <c:v>7.8479775178397715E-2</c:v>
                </c:pt>
                <c:pt idx="278">
                  <c:v>0.19886633523867669</c:v>
                </c:pt>
                <c:pt idx="279">
                  <c:v>0.13333757745905817</c:v>
                </c:pt>
                <c:pt idx="280">
                  <c:v>6.5641024071512941E-3</c:v>
                </c:pt>
                <c:pt idx="281">
                  <c:v>0.17326697552991949</c:v>
                </c:pt>
                <c:pt idx="282">
                  <c:v>0.10895125019008028</c:v>
                </c:pt>
                <c:pt idx="283">
                  <c:v>0.20184870451070674</c:v>
                </c:pt>
                <c:pt idx="284">
                  <c:v>9.5768477160300666E-2</c:v>
                </c:pt>
                <c:pt idx="285">
                  <c:v>8.3526298124006915E-2</c:v>
                </c:pt>
                <c:pt idx="286">
                  <c:v>8.9720408639307067E-2</c:v>
                </c:pt>
                <c:pt idx="287">
                  <c:v>0.10367560608203297</c:v>
                </c:pt>
                <c:pt idx="288">
                  <c:v>0.11261091882290095</c:v>
                </c:pt>
                <c:pt idx="289">
                  <c:v>0.13060994036961088</c:v>
                </c:pt>
                <c:pt idx="290">
                  <c:v>0.14889605078541368</c:v>
                </c:pt>
                <c:pt idx="291">
                  <c:v>0.16684442957497791</c:v>
                </c:pt>
                <c:pt idx="292">
                  <c:v>8.6098964203080247E-2</c:v>
                </c:pt>
                <c:pt idx="293">
                  <c:v>0.13798950094589571</c:v>
                </c:pt>
                <c:pt idx="294">
                  <c:v>0.16086298147564698</c:v>
                </c:pt>
                <c:pt idx="295">
                  <c:v>0.12323965763266539</c:v>
                </c:pt>
                <c:pt idx="296">
                  <c:v>0.1088842595270634</c:v>
                </c:pt>
                <c:pt idx="297">
                  <c:v>0.14893055383678824</c:v>
                </c:pt>
                <c:pt idx="298">
                  <c:v>0.15554673847376496</c:v>
                </c:pt>
                <c:pt idx="299">
                  <c:v>8.4147165680138164E-2</c:v>
                </c:pt>
                <c:pt idx="300">
                  <c:v>0.11292587824124579</c:v>
                </c:pt>
                <c:pt idx="301">
                  <c:v>0.19397416321815167</c:v>
                </c:pt>
                <c:pt idx="302">
                  <c:v>9.5201454698267074E-2</c:v>
                </c:pt>
                <c:pt idx="303">
                  <c:v>4.9572931288539908E-2</c:v>
                </c:pt>
                <c:pt idx="304">
                  <c:v>0.13130373910986642</c:v>
                </c:pt>
                <c:pt idx="305">
                  <c:v>0.16071481303702134</c:v>
                </c:pt>
                <c:pt idx="306">
                  <c:v>0.17648961563537599</c:v>
                </c:pt>
                <c:pt idx="307">
                  <c:v>5.4033768203026557E-2</c:v>
                </c:pt>
                <c:pt idx="308">
                  <c:v>0.14794262380370621</c:v>
                </c:pt>
                <c:pt idx="309">
                  <c:v>6.9426097111652124E-2</c:v>
                </c:pt>
                <c:pt idx="310">
                  <c:v>3.2934429883057142E-2</c:v>
                </c:pt>
                <c:pt idx="311">
                  <c:v>9.7738026799640748E-2</c:v>
                </c:pt>
                <c:pt idx="312">
                  <c:v>0.10071324297582536</c:v>
                </c:pt>
                <c:pt idx="313">
                  <c:v>0.25049947505971032</c:v>
                </c:pt>
                <c:pt idx="314">
                  <c:v>9.3817189046139698E-2</c:v>
                </c:pt>
                <c:pt idx="315">
                  <c:v>5.6678583224074285E-2</c:v>
                </c:pt>
                <c:pt idx="316">
                  <c:v>0.13676802803013141</c:v>
                </c:pt>
                <c:pt idx="317">
                  <c:v>0.10242928738811226</c:v>
                </c:pt>
                <c:pt idx="318">
                  <c:v>0.15424737765910834</c:v>
                </c:pt>
                <c:pt idx="319">
                  <c:v>0.13212129602954367</c:v>
                </c:pt>
                <c:pt idx="320">
                  <c:v>0.16004020613454678</c:v>
                </c:pt>
                <c:pt idx="321">
                  <c:v>0.18068684131302176</c:v>
                </c:pt>
                <c:pt idx="322">
                  <c:v>0.19625889059087517</c:v>
                </c:pt>
                <c:pt idx="323">
                  <c:v>0.18521771996899891</c:v>
                </c:pt>
                <c:pt idx="324">
                  <c:v>0.11990666896027023</c:v>
                </c:pt>
                <c:pt idx="325">
                  <c:v>0.19375292185880305</c:v>
                </c:pt>
                <c:pt idx="326">
                  <c:v>0.15877935884264799</c:v>
                </c:pt>
                <c:pt idx="327">
                  <c:v>0.21414846482443764</c:v>
                </c:pt>
                <c:pt idx="328">
                  <c:v>0.16786717267927201</c:v>
                </c:pt>
                <c:pt idx="329">
                  <c:v>0.13924257265400486</c:v>
                </c:pt>
                <c:pt idx="330">
                  <c:v>0.16469615376791524</c:v>
                </c:pt>
                <c:pt idx="331">
                  <c:v>0.19019968693795872</c:v>
                </c:pt>
                <c:pt idx="332">
                  <c:v>0.15992210791052244</c:v>
                </c:pt>
                <c:pt idx="333">
                  <c:v>0.10894609875460652</c:v>
                </c:pt>
                <c:pt idx="334">
                  <c:v>0.1466727948355126</c:v>
                </c:pt>
                <c:pt idx="335">
                  <c:v>0.21386794569324491</c:v>
                </c:pt>
                <c:pt idx="336">
                  <c:v>9.3491022887442252E-2</c:v>
                </c:pt>
                <c:pt idx="337">
                  <c:v>0.12330415088049849</c:v>
                </c:pt>
                <c:pt idx="338">
                  <c:v>0.14591721805935745</c:v>
                </c:pt>
                <c:pt idx="339">
                  <c:v>4.9507289601993139E-2</c:v>
                </c:pt>
                <c:pt idx="340">
                  <c:v>0.15652940016250533</c:v>
                </c:pt>
                <c:pt idx="341">
                  <c:v>0.19775999390697691</c:v>
                </c:pt>
                <c:pt idx="342">
                  <c:v>0.11609634445984029</c:v>
                </c:pt>
                <c:pt idx="343">
                  <c:v>0.16626803625151954</c:v>
                </c:pt>
                <c:pt idx="344">
                  <c:v>3.0245422147754011E-2</c:v>
                </c:pt>
                <c:pt idx="345">
                  <c:v>6.6162350430657546E-2</c:v>
                </c:pt>
                <c:pt idx="346">
                  <c:v>0.10238649279494035</c:v>
                </c:pt>
                <c:pt idx="347">
                  <c:v>0.11700796488020868</c:v>
                </c:pt>
                <c:pt idx="348">
                  <c:v>8.2449244235444419E-2</c:v>
                </c:pt>
                <c:pt idx="349">
                  <c:v>0.12108515177782175</c:v>
                </c:pt>
                <c:pt idx="350">
                  <c:v>9.0645572200574065E-2</c:v>
                </c:pt>
                <c:pt idx="351">
                  <c:v>8.1324374460884266E-2</c:v>
                </c:pt>
                <c:pt idx="352">
                  <c:v>0.13774492054193468</c:v>
                </c:pt>
                <c:pt idx="353">
                  <c:v>0.10695629944177212</c:v>
                </c:pt>
                <c:pt idx="354">
                  <c:v>8.9147795567980567E-2</c:v>
                </c:pt>
                <c:pt idx="355">
                  <c:v>5.4377209442995934E-2</c:v>
                </c:pt>
                <c:pt idx="356">
                  <c:v>8.4581991330557008E-2</c:v>
                </c:pt>
                <c:pt idx="357">
                  <c:v>0.16306602753140167</c:v>
                </c:pt>
                <c:pt idx="358">
                  <c:v>0.19805122503573006</c:v>
                </c:pt>
                <c:pt idx="359">
                  <c:v>1.2411658320367381E-3</c:v>
                </c:pt>
                <c:pt idx="360">
                  <c:v>8.4724838606275402E-2</c:v>
                </c:pt>
                <c:pt idx="361">
                  <c:v>8.1827507226033547E-2</c:v>
                </c:pt>
                <c:pt idx="362">
                  <c:v>0.20481991361274041</c:v>
                </c:pt>
                <c:pt idx="363">
                  <c:v>0.12752632356385388</c:v>
                </c:pt>
                <c:pt idx="364">
                  <c:v>0.20354912493917199</c:v>
                </c:pt>
                <c:pt idx="365">
                  <c:v>0.19217662857249734</c:v>
                </c:pt>
                <c:pt idx="366">
                  <c:v>0.16703158023658687</c:v>
                </c:pt>
                <c:pt idx="367">
                  <c:v>0.10972344333199505</c:v>
                </c:pt>
                <c:pt idx="368">
                  <c:v>0.10325990774927912</c:v>
                </c:pt>
                <c:pt idx="369">
                  <c:v>0.10030100949770188</c:v>
                </c:pt>
                <c:pt idx="370">
                  <c:v>0.13079998032012546</c:v>
                </c:pt>
                <c:pt idx="371">
                  <c:v>8.4829917584663267E-2</c:v>
                </c:pt>
                <c:pt idx="372">
                  <c:v>0.16645198602598621</c:v>
                </c:pt>
                <c:pt idx="373">
                  <c:v>0.17176098857737518</c:v>
                </c:pt>
                <c:pt idx="374">
                  <c:v>0.18386268777880949</c:v>
                </c:pt>
                <c:pt idx="375">
                  <c:v>7.8877723355021787E-2</c:v>
                </c:pt>
                <c:pt idx="376">
                  <c:v>8.7351940737225048E-2</c:v>
                </c:pt>
                <c:pt idx="377">
                  <c:v>5.5918941181175012E-2</c:v>
                </c:pt>
                <c:pt idx="378">
                  <c:v>0.14759698341573546</c:v>
                </c:pt>
                <c:pt idx="379">
                  <c:v>9.5483533595599385E-2</c:v>
                </c:pt>
                <c:pt idx="380">
                  <c:v>0.19375657387423811</c:v>
                </c:pt>
                <c:pt idx="381">
                  <c:v>0.19897102355610721</c:v>
                </c:pt>
                <c:pt idx="382">
                  <c:v>7.164521946853436E-4</c:v>
                </c:pt>
                <c:pt idx="383">
                  <c:v>0.19325188694726791</c:v>
                </c:pt>
                <c:pt idx="384">
                  <c:v>0.15586950444936498</c:v>
                </c:pt>
                <c:pt idx="385">
                  <c:v>0.170209300351291</c:v>
                </c:pt>
                <c:pt idx="386">
                  <c:v>0.28472794640033516</c:v>
                </c:pt>
                <c:pt idx="387">
                  <c:v>0.10024729492779114</c:v>
                </c:pt>
                <c:pt idx="388">
                  <c:v>0.13347319345248976</c:v>
                </c:pt>
                <c:pt idx="389">
                  <c:v>0.15368142851791874</c:v>
                </c:pt>
                <c:pt idx="390">
                  <c:v>0.15494024211818569</c:v>
                </c:pt>
                <c:pt idx="391">
                  <c:v>0.14340353863256131</c:v>
                </c:pt>
                <c:pt idx="392">
                  <c:v>0.10285690414249198</c:v>
                </c:pt>
                <c:pt idx="393">
                  <c:v>0.14192596479290495</c:v>
                </c:pt>
                <c:pt idx="394">
                  <c:v>0.18515167448891437</c:v>
                </c:pt>
                <c:pt idx="395">
                  <c:v>9.6259452770687717E-2</c:v>
                </c:pt>
                <c:pt idx="396">
                  <c:v>7.2334427140076707E-2</c:v>
                </c:pt>
                <c:pt idx="397">
                  <c:v>7.6166755364094466E-2</c:v>
                </c:pt>
                <c:pt idx="398">
                  <c:v>0.12958914986597223</c:v>
                </c:pt>
                <c:pt idx="399">
                  <c:v>9.6642810675150084E-2</c:v>
                </c:pt>
                <c:pt idx="400">
                  <c:v>0.15047853571771741</c:v>
                </c:pt>
                <c:pt idx="401">
                  <c:v>0.11261222169130282</c:v>
                </c:pt>
                <c:pt idx="402">
                  <c:v>5.7724869560752685E-2</c:v>
                </c:pt>
                <c:pt idx="403">
                  <c:v>0.21515643920263791</c:v>
                </c:pt>
                <c:pt idx="404">
                  <c:v>8.731443451333798E-2</c:v>
                </c:pt>
                <c:pt idx="405">
                  <c:v>6.5642754361872849E-2</c:v>
                </c:pt>
                <c:pt idx="406">
                  <c:v>0.24414245194758399</c:v>
                </c:pt>
                <c:pt idx="407">
                  <c:v>3.0314816296904613E-2</c:v>
                </c:pt>
                <c:pt idx="408">
                  <c:v>8.3981199448719832E-2</c:v>
                </c:pt>
                <c:pt idx="409">
                  <c:v>6.767412069941095E-2</c:v>
                </c:pt>
                <c:pt idx="410">
                  <c:v>0.16425209297164509</c:v>
                </c:pt>
                <c:pt idx="411">
                  <c:v>0.16553079979767873</c:v>
                </c:pt>
                <c:pt idx="412">
                  <c:v>0.15220061826925307</c:v>
                </c:pt>
                <c:pt idx="413">
                  <c:v>0.12427906130125679</c:v>
                </c:pt>
                <c:pt idx="414">
                  <c:v>0.13428367015708881</c:v>
                </c:pt>
                <c:pt idx="415">
                  <c:v>0.15230551385016067</c:v>
                </c:pt>
                <c:pt idx="416">
                  <c:v>0.18476018716911582</c:v>
                </c:pt>
                <c:pt idx="417">
                  <c:v>0.14898873268553103</c:v>
                </c:pt>
                <c:pt idx="418">
                  <c:v>0.14131837740912243</c:v>
                </c:pt>
                <c:pt idx="419">
                  <c:v>0.15885579701593391</c:v>
                </c:pt>
                <c:pt idx="420">
                  <c:v>9.0372263962280167E-2</c:v>
                </c:pt>
                <c:pt idx="421">
                  <c:v>0.14272665741644944</c:v>
                </c:pt>
                <c:pt idx="422">
                  <c:v>0.19256782717309284</c:v>
                </c:pt>
                <c:pt idx="423">
                  <c:v>8.6089610446647979E-2</c:v>
                </c:pt>
                <c:pt idx="424">
                  <c:v>0.11087439911026267</c:v>
                </c:pt>
                <c:pt idx="425">
                  <c:v>7.6624208883752459E-2</c:v>
                </c:pt>
                <c:pt idx="426">
                  <c:v>0.14646826186447279</c:v>
                </c:pt>
                <c:pt idx="427">
                  <c:v>8.9663694343959641E-2</c:v>
                </c:pt>
                <c:pt idx="428">
                  <c:v>0.2217180699051409</c:v>
                </c:pt>
                <c:pt idx="429">
                  <c:v>5.3193688045787037E-2</c:v>
                </c:pt>
                <c:pt idx="430">
                  <c:v>0.12272262027605119</c:v>
                </c:pt>
                <c:pt idx="431">
                  <c:v>7.1866153399900823E-2</c:v>
                </c:pt>
                <c:pt idx="432">
                  <c:v>0.15226214256333326</c:v>
                </c:pt>
                <c:pt idx="433">
                  <c:v>0.13068472277348117</c:v>
                </c:pt>
                <c:pt idx="434">
                  <c:v>0.11371247742858406</c:v>
                </c:pt>
                <c:pt idx="435">
                  <c:v>7.5973234188791913E-2</c:v>
                </c:pt>
                <c:pt idx="436">
                  <c:v>0.15810094314731449</c:v>
                </c:pt>
                <c:pt idx="437">
                  <c:v>1.9600686125774952E-2</c:v>
                </c:pt>
                <c:pt idx="438">
                  <c:v>0.16055593742872171</c:v>
                </c:pt>
                <c:pt idx="439">
                  <c:v>0.13067087576122738</c:v>
                </c:pt>
                <c:pt idx="440">
                  <c:v>8.2852500723684205E-2</c:v>
                </c:pt>
                <c:pt idx="441">
                  <c:v>9.7567985109257044E-2</c:v>
                </c:pt>
                <c:pt idx="442">
                  <c:v>9.0589382236077778E-2</c:v>
                </c:pt>
                <c:pt idx="443">
                  <c:v>0.24206715923129163</c:v>
                </c:pt>
                <c:pt idx="444">
                  <c:v>0.31676011625706935</c:v>
                </c:pt>
                <c:pt idx="445">
                  <c:v>0.11171596419225548</c:v>
                </c:pt>
                <c:pt idx="446">
                  <c:v>0.12304440610153262</c:v>
                </c:pt>
                <c:pt idx="447">
                  <c:v>0.17005812928209646</c:v>
                </c:pt>
                <c:pt idx="448">
                  <c:v>5.6519304099937551E-2</c:v>
                </c:pt>
                <c:pt idx="449">
                  <c:v>0.21197899915366841</c:v>
                </c:pt>
                <c:pt idx="450">
                  <c:v>0.12442352520909822</c:v>
                </c:pt>
                <c:pt idx="451">
                  <c:v>9.9325407273150548E-2</c:v>
                </c:pt>
                <c:pt idx="452">
                  <c:v>0.12037229397176299</c:v>
                </c:pt>
                <c:pt idx="453">
                  <c:v>0.13243592936594495</c:v>
                </c:pt>
                <c:pt idx="454">
                  <c:v>0.1488123808417747</c:v>
                </c:pt>
                <c:pt idx="455">
                  <c:v>0.17456073851082696</c:v>
                </c:pt>
                <c:pt idx="456">
                  <c:v>1.3467735208606038E-2</c:v>
                </c:pt>
                <c:pt idx="457">
                  <c:v>0.14067220156745724</c:v>
                </c:pt>
                <c:pt idx="458">
                  <c:v>6.2292162281490773E-2</c:v>
                </c:pt>
                <c:pt idx="459">
                  <c:v>9.1135692407175423E-2</c:v>
                </c:pt>
                <c:pt idx="460">
                  <c:v>0.22328171800565078</c:v>
                </c:pt>
                <c:pt idx="461">
                  <c:v>0.25015802864410625</c:v>
                </c:pt>
                <c:pt idx="462">
                  <c:v>0.17810925803007921</c:v>
                </c:pt>
                <c:pt idx="463">
                  <c:v>0.11832621075783104</c:v>
                </c:pt>
                <c:pt idx="464">
                  <c:v>0.13595465134154328</c:v>
                </c:pt>
                <c:pt idx="465">
                  <c:v>9.0057679103939567E-2</c:v>
                </c:pt>
                <c:pt idx="466">
                  <c:v>0.13557321033767253</c:v>
                </c:pt>
                <c:pt idx="467">
                  <c:v>0.13706583674883896</c:v>
                </c:pt>
                <c:pt idx="468">
                  <c:v>0.12623218516663809</c:v>
                </c:pt>
                <c:pt idx="469">
                  <c:v>0.1301072153924879</c:v>
                </c:pt>
                <c:pt idx="470">
                  <c:v>0.13059706520699171</c:v>
                </c:pt>
                <c:pt idx="471">
                  <c:v>0.13697249883179718</c:v>
                </c:pt>
                <c:pt idx="472">
                  <c:v>6.0526843256163101E-2</c:v>
                </c:pt>
                <c:pt idx="473">
                  <c:v>0.11120249170425039</c:v>
                </c:pt>
                <c:pt idx="474">
                  <c:v>6.3641791819930113E-2</c:v>
                </c:pt>
                <c:pt idx="475">
                  <c:v>0.19840833910179662</c:v>
                </c:pt>
                <c:pt idx="476">
                  <c:v>0.10619825065441375</c:v>
                </c:pt>
                <c:pt idx="477">
                  <c:v>5.0459693258971268E-2</c:v>
                </c:pt>
                <c:pt idx="478">
                  <c:v>5.6052858541149296E-2</c:v>
                </c:pt>
                <c:pt idx="479">
                  <c:v>0.13337727541838937</c:v>
                </c:pt>
                <c:pt idx="480">
                  <c:v>7.0619025056095103E-2</c:v>
                </c:pt>
                <c:pt idx="481">
                  <c:v>0.13862247838784031</c:v>
                </c:pt>
                <c:pt idx="482">
                  <c:v>0.15344084072751599</c:v>
                </c:pt>
                <c:pt idx="483">
                  <c:v>0.12462056463599162</c:v>
                </c:pt>
                <c:pt idx="484">
                  <c:v>0.17083361564239521</c:v>
                </c:pt>
                <c:pt idx="485">
                  <c:v>0.10553502702218183</c:v>
                </c:pt>
                <c:pt idx="486">
                  <c:v>6.6010574841367423E-2</c:v>
                </c:pt>
                <c:pt idx="487">
                  <c:v>0.13572651368801217</c:v>
                </c:pt>
                <c:pt idx="488">
                  <c:v>0.24883091075880678</c:v>
                </c:pt>
                <c:pt idx="489">
                  <c:v>0.12613162452342738</c:v>
                </c:pt>
                <c:pt idx="490">
                  <c:v>5.7102131318482061E-2</c:v>
                </c:pt>
                <c:pt idx="491">
                  <c:v>0.13217702922283617</c:v>
                </c:pt>
                <c:pt idx="492">
                  <c:v>0.15753191571283678</c:v>
                </c:pt>
                <c:pt idx="493">
                  <c:v>0.21107065304362616</c:v>
                </c:pt>
                <c:pt idx="494">
                  <c:v>7.6927183653445488E-2</c:v>
                </c:pt>
                <c:pt idx="495">
                  <c:v>0.11882397669460243</c:v>
                </c:pt>
                <c:pt idx="496">
                  <c:v>0.18973501553149652</c:v>
                </c:pt>
                <c:pt idx="497">
                  <c:v>0.11355311934389395</c:v>
                </c:pt>
                <c:pt idx="498">
                  <c:v>9.7011914342731681E-2</c:v>
                </c:pt>
                <c:pt idx="499">
                  <c:v>5.1236092360107177E-2</c:v>
                </c:pt>
              </c:numCache>
            </c:numRef>
          </c:xVal>
          <c:yVal>
            <c:numRef>
              <c:f>'HA-H-HA F'!$B$3:$B$502</c:f>
              <c:numCache>
                <c:formatCode>General</c:formatCode>
                <c:ptCount val="500"/>
                <c:pt idx="0">
                  <c:v>0.17744953114863637</c:v>
                </c:pt>
                <c:pt idx="1">
                  <c:v>-7.1209619793233536E-3</c:v>
                </c:pt>
                <c:pt idx="2">
                  <c:v>9.4280631042463446E-3</c:v>
                </c:pt>
                <c:pt idx="3">
                  <c:v>0.15446685796544513</c:v>
                </c:pt>
                <c:pt idx="4">
                  <c:v>-6.3984051687594259E-2</c:v>
                </c:pt>
                <c:pt idx="5">
                  <c:v>-2.7597191546460237E-3</c:v>
                </c:pt>
                <c:pt idx="6">
                  <c:v>1.2087212834073819E-2</c:v>
                </c:pt>
                <c:pt idx="7">
                  <c:v>-4.1765880507205234E-2</c:v>
                </c:pt>
                <c:pt idx="8">
                  <c:v>2.2999543471901356E-2</c:v>
                </c:pt>
                <c:pt idx="9">
                  <c:v>-3.2490520060349241E-2</c:v>
                </c:pt>
                <c:pt idx="10">
                  <c:v>-5.5339613098252913E-4</c:v>
                </c:pt>
                <c:pt idx="11">
                  <c:v>-7.0490408333857141E-2</c:v>
                </c:pt>
                <c:pt idx="12">
                  <c:v>0.17319253284724248</c:v>
                </c:pt>
                <c:pt idx="13">
                  <c:v>-5.8198624298404514E-2</c:v>
                </c:pt>
                <c:pt idx="14">
                  <c:v>5.6446607684479885E-2</c:v>
                </c:pt>
                <c:pt idx="15">
                  <c:v>3.871518976237167E-2</c:v>
                </c:pt>
                <c:pt idx="16">
                  <c:v>8.7036599833073443E-3</c:v>
                </c:pt>
                <c:pt idx="17">
                  <c:v>-1.1216725577015205E-2</c:v>
                </c:pt>
                <c:pt idx="18">
                  <c:v>-4.9076691463785524E-3</c:v>
                </c:pt>
                <c:pt idx="19">
                  <c:v>-0.12660519619779748</c:v>
                </c:pt>
                <c:pt idx="20">
                  <c:v>3.2792544096477499E-2</c:v>
                </c:pt>
                <c:pt idx="21">
                  <c:v>5.3660151005582149E-2</c:v>
                </c:pt>
                <c:pt idx="22">
                  <c:v>7.7168341709031571E-2</c:v>
                </c:pt>
                <c:pt idx="23">
                  <c:v>-9.6651830418333223E-2</c:v>
                </c:pt>
                <c:pt idx="24">
                  <c:v>-2.9164104548093883E-2</c:v>
                </c:pt>
                <c:pt idx="25">
                  <c:v>9.9512663331558948E-2</c:v>
                </c:pt>
                <c:pt idx="26">
                  <c:v>-0.12757766973766918</c:v>
                </c:pt>
                <c:pt idx="27">
                  <c:v>-0.11382136663930092</c:v>
                </c:pt>
                <c:pt idx="28">
                  <c:v>7.8776970805700171E-3</c:v>
                </c:pt>
                <c:pt idx="29">
                  <c:v>0.13902011093833538</c:v>
                </c:pt>
                <c:pt idx="30">
                  <c:v>-1.6253969634236563E-2</c:v>
                </c:pt>
                <c:pt idx="31">
                  <c:v>-2.1009290291055801E-2</c:v>
                </c:pt>
                <c:pt idx="32">
                  <c:v>-6.8774091409644592E-2</c:v>
                </c:pt>
                <c:pt idx="33">
                  <c:v>1.6169326296315945E-2</c:v>
                </c:pt>
                <c:pt idx="34">
                  <c:v>8.6240347232657943E-2</c:v>
                </c:pt>
                <c:pt idx="35">
                  <c:v>-3.4451133425390419E-2</c:v>
                </c:pt>
                <c:pt idx="36">
                  <c:v>7.2352438086483353E-2</c:v>
                </c:pt>
                <c:pt idx="37">
                  <c:v>-2.7605789906316801E-2</c:v>
                </c:pt>
                <c:pt idx="38">
                  <c:v>0.18123135034085724</c:v>
                </c:pt>
                <c:pt idx="39">
                  <c:v>-9.2144348266127565E-2</c:v>
                </c:pt>
                <c:pt idx="40">
                  <c:v>-0.11646953170663422</c:v>
                </c:pt>
                <c:pt idx="41">
                  <c:v>7.7307554198690509E-2</c:v>
                </c:pt>
                <c:pt idx="42">
                  <c:v>0.10124375913717649</c:v>
                </c:pt>
                <c:pt idx="43">
                  <c:v>-1.1136259225764529E-2</c:v>
                </c:pt>
                <c:pt idx="44">
                  <c:v>-0.19073046647839623</c:v>
                </c:pt>
                <c:pt idx="45">
                  <c:v>7.9379316005530734E-2</c:v>
                </c:pt>
                <c:pt idx="46">
                  <c:v>0.12470795486020812</c:v>
                </c:pt>
                <c:pt idx="47">
                  <c:v>-9.2097911843000049E-2</c:v>
                </c:pt>
                <c:pt idx="48">
                  <c:v>-2.41252354112086E-2</c:v>
                </c:pt>
                <c:pt idx="49">
                  <c:v>1.2093583127451022E-2</c:v>
                </c:pt>
                <c:pt idx="50">
                  <c:v>7.3279405164412698E-2</c:v>
                </c:pt>
                <c:pt idx="51">
                  <c:v>-1.964967597080142E-2</c:v>
                </c:pt>
                <c:pt idx="52">
                  <c:v>-4.6607198068913086E-2</c:v>
                </c:pt>
                <c:pt idx="53">
                  <c:v>9.0017154068104482E-2</c:v>
                </c:pt>
                <c:pt idx="54">
                  <c:v>5.8873750680732397E-2</c:v>
                </c:pt>
                <c:pt idx="55">
                  <c:v>-5.7395472289187527E-4</c:v>
                </c:pt>
                <c:pt idx="56">
                  <c:v>2.3736707777964418E-2</c:v>
                </c:pt>
                <c:pt idx="57">
                  <c:v>-5.3342035775939281E-2</c:v>
                </c:pt>
                <c:pt idx="58">
                  <c:v>-8.5768061113844038E-2</c:v>
                </c:pt>
                <c:pt idx="59">
                  <c:v>2.3257107235660091E-2</c:v>
                </c:pt>
                <c:pt idx="60">
                  <c:v>7.7645328444397699E-2</c:v>
                </c:pt>
                <c:pt idx="61">
                  <c:v>8.9245850093898266E-2</c:v>
                </c:pt>
                <c:pt idx="62">
                  <c:v>-1.3324095209956831E-3</c:v>
                </c:pt>
                <c:pt idx="63">
                  <c:v>6.4967792533699012E-2</c:v>
                </c:pt>
                <c:pt idx="64">
                  <c:v>-9.2885850785301233E-2</c:v>
                </c:pt>
                <c:pt idx="65">
                  <c:v>-7.038014850614123E-2</c:v>
                </c:pt>
                <c:pt idx="66">
                  <c:v>-7.1938228495984496E-2</c:v>
                </c:pt>
                <c:pt idx="67">
                  <c:v>0.11991372877437489</c:v>
                </c:pt>
                <c:pt idx="68">
                  <c:v>-6.7803259453543582E-2</c:v>
                </c:pt>
                <c:pt idx="69">
                  <c:v>9.5519241548361361E-2</c:v>
                </c:pt>
                <c:pt idx="70">
                  <c:v>-5.6323520389455907E-2</c:v>
                </c:pt>
                <c:pt idx="71">
                  <c:v>5.0491265885958092E-2</c:v>
                </c:pt>
                <c:pt idx="72">
                  <c:v>2.936515031032574E-2</c:v>
                </c:pt>
                <c:pt idx="73">
                  <c:v>-7.6992616083862903E-2</c:v>
                </c:pt>
                <c:pt idx="74">
                  <c:v>-6.2411357540580893E-2</c:v>
                </c:pt>
                <c:pt idx="75">
                  <c:v>5.6011196896017124E-3</c:v>
                </c:pt>
                <c:pt idx="76">
                  <c:v>1.3785869217988876E-2</c:v>
                </c:pt>
                <c:pt idx="77">
                  <c:v>-5.558293952355197E-3</c:v>
                </c:pt>
                <c:pt idx="78">
                  <c:v>-5.7014902453577404E-2</c:v>
                </c:pt>
                <c:pt idx="79">
                  <c:v>-0.24160823914492807</c:v>
                </c:pt>
                <c:pt idx="80">
                  <c:v>2.567028278617212E-2</c:v>
                </c:pt>
                <c:pt idx="81">
                  <c:v>1.7124275897201207E-2</c:v>
                </c:pt>
                <c:pt idx="82">
                  <c:v>0.1306545481628244</c:v>
                </c:pt>
                <c:pt idx="83">
                  <c:v>0.10685190809192065</c:v>
                </c:pt>
                <c:pt idx="84">
                  <c:v>-0.12145931560424782</c:v>
                </c:pt>
                <c:pt idx="85">
                  <c:v>2.6274755735607551E-2</c:v>
                </c:pt>
                <c:pt idx="86">
                  <c:v>-9.2655497726906608E-2</c:v>
                </c:pt>
                <c:pt idx="87">
                  <c:v>1.7734540208021669E-2</c:v>
                </c:pt>
                <c:pt idx="88">
                  <c:v>0.17196369462652394</c:v>
                </c:pt>
                <c:pt idx="89">
                  <c:v>-3.8189077861875496E-2</c:v>
                </c:pt>
                <c:pt idx="90">
                  <c:v>-7.8368445321428434E-2</c:v>
                </c:pt>
                <c:pt idx="91">
                  <c:v>-0.11238149667452013</c:v>
                </c:pt>
                <c:pt idx="92">
                  <c:v>0.16327842966661738</c:v>
                </c:pt>
                <c:pt idx="93">
                  <c:v>-1.3928909293213613E-2</c:v>
                </c:pt>
                <c:pt idx="94">
                  <c:v>4.5090836541534014E-2</c:v>
                </c:pt>
                <c:pt idx="95">
                  <c:v>-9.5845180006195602E-2</c:v>
                </c:pt>
                <c:pt idx="96">
                  <c:v>3.3864455746823799E-2</c:v>
                </c:pt>
                <c:pt idx="97">
                  <c:v>-0.15103949283777543</c:v>
                </c:pt>
                <c:pt idx="98">
                  <c:v>-0.25012491564765577</c:v>
                </c:pt>
                <c:pt idx="99">
                  <c:v>-0.15120470595026145</c:v>
                </c:pt>
                <c:pt idx="100">
                  <c:v>4.5045600256038584E-2</c:v>
                </c:pt>
                <c:pt idx="101">
                  <c:v>7.6702039168656422E-2</c:v>
                </c:pt>
                <c:pt idx="102">
                  <c:v>0.10822951207405802</c:v>
                </c:pt>
                <c:pt idx="103">
                  <c:v>7.3923642535570822E-2</c:v>
                </c:pt>
                <c:pt idx="104">
                  <c:v>0.11630823893012725</c:v>
                </c:pt>
                <c:pt idx="105">
                  <c:v>-4.9173472553261932E-2</c:v>
                </c:pt>
                <c:pt idx="106">
                  <c:v>0.10554133987011216</c:v>
                </c:pt>
                <c:pt idx="107">
                  <c:v>-0.14454348050936888</c:v>
                </c:pt>
                <c:pt idx="108">
                  <c:v>4.3753850555868168E-2</c:v>
                </c:pt>
                <c:pt idx="109">
                  <c:v>-6.7678800235477565E-2</c:v>
                </c:pt>
                <c:pt idx="110">
                  <c:v>0.10332147351293412</c:v>
                </c:pt>
                <c:pt idx="111">
                  <c:v>-6.2822167988807173E-2</c:v>
                </c:pt>
                <c:pt idx="112">
                  <c:v>-5.3555579617309765E-2</c:v>
                </c:pt>
                <c:pt idx="113">
                  <c:v>0.13864647785220874</c:v>
                </c:pt>
                <c:pt idx="114">
                  <c:v>-2.7105795304651056E-2</c:v>
                </c:pt>
                <c:pt idx="115">
                  <c:v>-1.3165417983384199E-2</c:v>
                </c:pt>
                <c:pt idx="116">
                  <c:v>3.8554316425561612E-2</c:v>
                </c:pt>
                <c:pt idx="117">
                  <c:v>-5.9174379603213222E-2</c:v>
                </c:pt>
                <c:pt idx="118">
                  <c:v>-4.5791691158672508E-2</c:v>
                </c:pt>
                <c:pt idx="119">
                  <c:v>-3.9782788084873816E-2</c:v>
                </c:pt>
                <c:pt idx="120">
                  <c:v>2.8506844643901307E-2</c:v>
                </c:pt>
                <c:pt idx="121">
                  <c:v>0.23623286021619541</c:v>
                </c:pt>
                <c:pt idx="122">
                  <c:v>3.3440062955901531E-2</c:v>
                </c:pt>
                <c:pt idx="123">
                  <c:v>-0.10063786384189168</c:v>
                </c:pt>
                <c:pt idx="124">
                  <c:v>-6.6732334954392764E-2</c:v>
                </c:pt>
                <c:pt idx="125">
                  <c:v>0.10084442644934015</c:v>
                </c:pt>
                <c:pt idx="126">
                  <c:v>9.7142460449911539E-2</c:v>
                </c:pt>
                <c:pt idx="127">
                  <c:v>-1.9817623173557605E-2</c:v>
                </c:pt>
                <c:pt idx="128">
                  <c:v>5.5625971775024263E-2</c:v>
                </c:pt>
                <c:pt idx="129">
                  <c:v>-7.3659345809943988E-2</c:v>
                </c:pt>
                <c:pt idx="130">
                  <c:v>-4.7484929589736893E-2</c:v>
                </c:pt>
                <c:pt idx="131">
                  <c:v>-8.7843372847955681E-2</c:v>
                </c:pt>
                <c:pt idx="132">
                  <c:v>9.4228146512339267E-2</c:v>
                </c:pt>
                <c:pt idx="133">
                  <c:v>-7.2040191003031495E-2</c:v>
                </c:pt>
                <c:pt idx="134">
                  <c:v>0.21292042719203097</c:v>
                </c:pt>
                <c:pt idx="135">
                  <c:v>4.7396699687882078E-2</c:v>
                </c:pt>
                <c:pt idx="136">
                  <c:v>5.4154481724491528E-3</c:v>
                </c:pt>
                <c:pt idx="137">
                  <c:v>6.6961129153172483E-2</c:v>
                </c:pt>
                <c:pt idx="138">
                  <c:v>0.16107555224840417</c:v>
                </c:pt>
                <c:pt idx="139">
                  <c:v>0.12777914854206146</c:v>
                </c:pt>
                <c:pt idx="140">
                  <c:v>-3.7752840187018452E-2</c:v>
                </c:pt>
                <c:pt idx="141">
                  <c:v>8.6951105836721693E-2</c:v>
                </c:pt>
                <c:pt idx="142">
                  <c:v>-2.7389752826897349E-2</c:v>
                </c:pt>
                <c:pt idx="143">
                  <c:v>-2.1823480550176192E-2</c:v>
                </c:pt>
                <c:pt idx="144">
                  <c:v>5.0147519508788062E-2</c:v>
                </c:pt>
                <c:pt idx="145">
                  <c:v>5.1420415881793413E-2</c:v>
                </c:pt>
                <c:pt idx="146">
                  <c:v>1.5391461604704801E-2</c:v>
                </c:pt>
                <c:pt idx="147">
                  <c:v>7.4069950969976914E-2</c:v>
                </c:pt>
                <c:pt idx="148">
                  <c:v>1.6847705593733896E-2</c:v>
                </c:pt>
                <c:pt idx="149">
                  <c:v>-0.23119578025040621</c:v>
                </c:pt>
                <c:pt idx="150">
                  <c:v>0.21052631938943586</c:v>
                </c:pt>
                <c:pt idx="151">
                  <c:v>-1.5013694110556017E-2</c:v>
                </c:pt>
                <c:pt idx="152">
                  <c:v>-6.7154130682156546E-2</c:v>
                </c:pt>
                <c:pt idx="153">
                  <c:v>0.13957799668684193</c:v>
                </c:pt>
                <c:pt idx="154">
                  <c:v>-5.2280917133740286E-2</c:v>
                </c:pt>
                <c:pt idx="155">
                  <c:v>-7.6447592423265903E-3</c:v>
                </c:pt>
                <c:pt idx="156">
                  <c:v>-3.8744520443421332E-2</c:v>
                </c:pt>
                <c:pt idx="157">
                  <c:v>-0.10100639828506054</c:v>
                </c:pt>
                <c:pt idx="158">
                  <c:v>1.4497896432785901E-3</c:v>
                </c:pt>
                <c:pt idx="159">
                  <c:v>6.4039816688825871E-2</c:v>
                </c:pt>
                <c:pt idx="160">
                  <c:v>1.7991148408213989E-2</c:v>
                </c:pt>
                <c:pt idx="161">
                  <c:v>5.4169005457962223E-2</c:v>
                </c:pt>
                <c:pt idx="162">
                  <c:v>-3.8776385717707341E-2</c:v>
                </c:pt>
                <c:pt idx="163">
                  <c:v>0.24527726235356984</c:v>
                </c:pt>
                <c:pt idx="164">
                  <c:v>-0.10512614264001789</c:v>
                </c:pt>
                <c:pt idx="165">
                  <c:v>1.08915499900214E-2</c:v>
                </c:pt>
                <c:pt idx="166">
                  <c:v>-7.7838559388362219E-2</c:v>
                </c:pt>
                <c:pt idx="167">
                  <c:v>-7.3811007669317988E-2</c:v>
                </c:pt>
                <c:pt idx="168">
                  <c:v>-0.10551915936586605</c:v>
                </c:pt>
                <c:pt idx="169">
                  <c:v>8.7878940360267641E-3</c:v>
                </c:pt>
                <c:pt idx="170">
                  <c:v>-5.8660529103643513E-2</c:v>
                </c:pt>
                <c:pt idx="171">
                  <c:v>-4.5821414824912757E-3</c:v>
                </c:pt>
                <c:pt idx="172">
                  <c:v>8.8347667599768753E-2</c:v>
                </c:pt>
                <c:pt idx="173">
                  <c:v>9.9053824990131545E-2</c:v>
                </c:pt>
                <c:pt idx="174">
                  <c:v>-1.4609203226192302E-2</c:v>
                </c:pt>
                <c:pt idx="175">
                  <c:v>1.4029011882929078E-2</c:v>
                </c:pt>
                <c:pt idx="176">
                  <c:v>2.2336752556002391E-2</c:v>
                </c:pt>
                <c:pt idx="177">
                  <c:v>0.15393094082073702</c:v>
                </c:pt>
                <c:pt idx="178">
                  <c:v>-4.6530916269527404E-3</c:v>
                </c:pt>
                <c:pt idx="179">
                  <c:v>1.1728910654938043E-2</c:v>
                </c:pt>
                <c:pt idx="180">
                  <c:v>4.0113084329500517E-2</c:v>
                </c:pt>
                <c:pt idx="181">
                  <c:v>-3.3654744670994066E-2</c:v>
                </c:pt>
                <c:pt idx="182">
                  <c:v>2.2355274222124695E-2</c:v>
                </c:pt>
                <c:pt idx="183">
                  <c:v>9.1141981049561199E-2</c:v>
                </c:pt>
                <c:pt idx="184">
                  <c:v>-0.1265512509263865</c:v>
                </c:pt>
                <c:pt idx="185">
                  <c:v>-7.7168457388310824E-2</c:v>
                </c:pt>
                <c:pt idx="186">
                  <c:v>-0.11259802002305552</c:v>
                </c:pt>
                <c:pt idx="187">
                  <c:v>3.4635525911711859E-2</c:v>
                </c:pt>
                <c:pt idx="188">
                  <c:v>-0.1156040650370683</c:v>
                </c:pt>
                <c:pt idx="189">
                  <c:v>6.1281834171148429E-2</c:v>
                </c:pt>
                <c:pt idx="190">
                  <c:v>3.3075043839513258E-4</c:v>
                </c:pt>
                <c:pt idx="191">
                  <c:v>-1.1447559209422867E-2</c:v>
                </c:pt>
                <c:pt idx="192">
                  <c:v>-1.7073901559019049E-2</c:v>
                </c:pt>
                <c:pt idx="193">
                  <c:v>7.2386791451088846E-3</c:v>
                </c:pt>
                <c:pt idx="194">
                  <c:v>8.6380126935138149E-2</c:v>
                </c:pt>
                <c:pt idx="195">
                  <c:v>0.11950005407697722</c:v>
                </c:pt>
                <c:pt idx="196">
                  <c:v>5.0290878739962845E-2</c:v>
                </c:pt>
                <c:pt idx="197">
                  <c:v>-4.7160717418378434E-2</c:v>
                </c:pt>
                <c:pt idx="198">
                  <c:v>0.16152583476046101</c:v>
                </c:pt>
                <c:pt idx="199">
                  <c:v>0.20411776699689821</c:v>
                </c:pt>
                <c:pt idx="200">
                  <c:v>5.1982745309406116E-2</c:v>
                </c:pt>
                <c:pt idx="201">
                  <c:v>-8.5785995290181105E-2</c:v>
                </c:pt>
                <c:pt idx="202">
                  <c:v>-1.6168271595301341E-2</c:v>
                </c:pt>
                <c:pt idx="203">
                  <c:v>-5.9628165654963495E-3</c:v>
                </c:pt>
                <c:pt idx="204">
                  <c:v>7.6631773569565548E-3</c:v>
                </c:pt>
                <c:pt idx="205">
                  <c:v>-0.19207213326724409</c:v>
                </c:pt>
                <c:pt idx="206">
                  <c:v>4.1132444204541992E-2</c:v>
                </c:pt>
                <c:pt idx="207">
                  <c:v>-0.10067006903863068</c:v>
                </c:pt>
                <c:pt idx="208">
                  <c:v>-0.13717553918852435</c:v>
                </c:pt>
                <c:pt idx="209">
                  <c:v>-3.043984782733334E-2</c:v>
                </c:pt>
                <c:pt idx="210">
                  <c:v>0.28724032124327648</c:v>
                </c:pt>
                <c:pt idx="211">
                  <c:v>1.9487245810189843E-2</c:v>
                </c:pt>
                <c:pt idx="212">
                  <c:v>-8.5128922724539674E-2</c:v>
                </c:pt>
                <c:pt idx="213">
                  <c:v>-9.2066310424743197E-2</c:v>
                </c:pt>
                <c:pt idx="214">
                  <c:v>-3.8249177004621486E-2</c:v>
                </c:pt>
                <c:pt idx="215">
                  <c:v>0.15778371618845929</c:v>
                </c:pt>
                <c:pt idx="216">
                  <c:v>7.0019255940794584E-2</c:v>
                </c:pt>
                <c:pt idx="217">
                  <c:v>1.728769210181387E-2</c:v>
                </c:pt>
                <c:pt idx="218">
                  <c:v>7.4758229943874502E-2</c:v>
                </c:pt>
                <c:pt idx="219">
                  <c:v>0.11953589489855196</c:v>
                </c:pt>
                <c:pt idx="220">
                  <c:v>1.0088766746079655E-2</c:v>
                </c:pt>
                <c:pt idx="221">
                  <c:v>-0.12582000603319587</c:v>
                </c:pt>
                <c:pt idx="222">
                  <c:v>4.7971789493979865E-2</c:v>
                </c:pt>
                <c:pt idx="223">
                  <c:v>8.240720943923191E-2</c:v>
                </c:pt>
                <c:pt idx="224">
                  <c:v>-7.2192723678716916E-2</c:v>
                </c:pt>
                <c:pt idx="225">
                  <c:v>-6.9005140044450783E-2</c:v>
                </c:pt>
                <c:pt idx="226">
                  <c:v>7.2351712127437561E-3</c:v>
                </c:pt>
                <c:pt idx="227">
                  <c:v>6.6056334335299491E-2</c:v>
                </c:pt>
                <c:pt idx="228">
                  <c:v>7.1621543728593376E-2</c:v>
                </c:pt>
                <c:pt idx="229">
                  <c:v>-9.7515831942156753E-2</c:v>
                </c:pt>
                <c:pt idx="230">
                  <c:v>2.336053405700559E-2</c:v>
                </c:pt>
                <c:pt idx="231">
                  <c:v>-5.5964371080887809E-2</c:v>
                </c:pt>
                <c:pt idx="232">
                  <c:v>4.9944704985116731E-2</c:v>
                </c:pt>
                <c:pt idx="233">
                  <c:v>3.712058916248475E-2</c:v>
                </c:pt>
                <c:pt idx="234">
                  <c:v>8.5429550489394032E-2</c:v>
                </c:pt>
                <c:pt idx="235">
                  <c:v>-1.2522092049388547E-2</c:v>
                </c:pt>
                <c:pt idx="236">
                  <c:v>0.28635719673340637</c:v>
                </c:pt>
                <c:pt idx="237">
                  <c:v>-7.5810725344002933E-2</c:v>
                </c:pt>
                <c:pt idx="238">
                  <c:v>1.6014870699321945E-2</c:v>
                </c:pt>
                <c:pt idx="239">
                  <c:v>3.0228991884978192E-2</c:v>
                </c:pt>
                <c:pt idx="240">
                  <c:v>-4.5839368503122466E-2</c:v>
                </c:pt>
                <c:pt idx="241">
                  <c:v>1.0722142379375297E-2</c:v>
                </c:pt>
                <c:pt idx="242">
                  <c:v>2.4424136371368917E-2</c:v>
                </c:pt>
                <c:pt idx="243">
                  <c:v>-6.4127079451055682E-2</c:v>
                </c:pt>
                <c:pt idx="244">
                  <c:v>0.15663532703969291</c:v>
                </c:pt>
                <c:pt idx="245">
                  <c:v>-1.5357151318774501E-2</c:v>
                </c:pt>
                <c:pt idx="246">
                  <c:v>6.4396710662795523E-2</c:v>
                </c:pt>
                <c:pt idx="247">
                  <c:v>0.11306075359714443</c:v>
                </c:pt>
                <c:pt idx="248">
                  <c:v>3.1062114469789452E-2</c:v>
                </c:pt>
                <c:pt idx="249">
                  <c:v>2.0226211148843293E-2</c:v>
                </c:pt>
                <c:pt idx="250">
                  <c:v>1.830646751921048E-2</c:v>
                </c:pt>
                <c:pt idx="251">
                  <c:v>-1.141624735470782E-2</c:v>
                </c:pt>
                <c:pt idx="252">
                  <c:v>0.11054716319595988</c:v>
                </c:pt>
                <c:pt idx="253">
                  <c:v>0.14126691359818774</c:v>
                </c:pt>
                <c:pt idx="254">
                  <c:v>-4.6882213185522423E-2</c:v>
                </c:pt>
                <c:pt idx="255">
                  <c:v>6.7118736848078156E-3</c:v>
                </c:pt>
                <c:pt idx="256">
                  <c:v>-3.5813074141825642E-2</c:v>
                </c:pt>
                <c:pt idx="257">
                  <c:v>-3.7640290290777402E-2</c:v>
                </c:pt>
                <c:pt idx="258">
                  <c:v>0.21882904498461936</c:v>
                </c:pt>
                <c:pt idx="259">
                  <c:v>4.3082659685535499E-5</c:v>
                </c:pt>
                <c:pt idx="260">
                  <c:v>-6.1007367691903597E-3</c:v>
                </c:pt>
                <c:pt idx="261">
                  <c:v>-8.112670951493689E-2</c:v>
                </c:pt>
                <c:pt idx="262">
                  <c:v>-2.4679485585151446E-2</c:v>
                </c:pt>
                <c:pt idx="263">
                  <c:v>0.11308541447983786</c:v>
                </c:pt>
                <c:pt idx="264">
                  <c:v>2.9528889321892127E-2</c:v>
                </c:pt>
                <c:pt idx="265">
                  <c:v>-0.17749647350324668</c:v>
                </c:pt>
                <c:pt idx="266">
                  <c:v>-8.1124716625524153E-3</c:v>
                </c:pt>
                <c:pt idx="267">
                  <c:v>-9.6200130371910553E-2</c:v>
                </c:pt>
                <c:pt idx="268">
                  <c:v>-8.1928599982444728E-2</c:v>
                </c:pt>
                <c:pt idx="269">
                  <c:v>9.5827769365556213E-4</c:v>
                </c:pt>
                <c:pt idx="270">
                  <c:v>-1.2350981010816901E-3</c:v>
                </c:pt>
                <c:pt idx="271">
                  <c:v>-3.7909359780492988E-5</c:v>
                </c:pt>
                <c:pt idx="272">
                  <c:v>5.0312453645534688E-2</c:v>
                </c:pt>
                <c:pt idx="273">
                  <c:v>1.0149248451660698E-2</c:v>
                </c:pt>
                <c:pt idx="274">
                  <c:v>-1.0447744397172103E-2</c:v>
                </c:pt>
                <c:pt idx="275">
                  <c:v>4.8065743687472365E-2</c:v>
                </c:pt>
                <c:pt idx="276">
                  <c:v>-1.7277391838730481E-3</c:v>
                </c:pt>
                <c:pt idx="277">
                  <c:v>6.13771649678602E-2</c:v>
                </c:pt>
                <c:pt idx="278">
                  <c:v>-7.0888886312218333E-2</c:v>
                </c:pt>
                <c:pt idx="279">
                  <c:v>4.8450284606955878E-2</c:v>
                </c:pt>
                <c:pt idx="280">
                  <c:v>0.11134429445298549</c:v>
                </c:pt>
                <c:pt idx="281">
                  <c:v>-5.1937943631652217E-3</c:v>
                </c:pt>
                <c:pt idx="282">
                  <c:v>2.8634390744190802E-2</c:v>
                </c:pt>
                <c:pt idx="283">
                  <c:v>-3.1716885879958676E-2</c:v>
                </c:pt>
                <c:pt idx="284">
                  <c:v>0.21691425488364707</c:v>
                </c:pt>
                <c:pt idx="285">
                  <c:v>5.8335851773459346E-2</c:v>
                </c:pt>
                <c:pt idx="286">
                  <c:v>-5.2966842693397201E-2</c:v>
                </c:pt>
                <c:pt idx="287">
                  <c:v>0.13702150604785887</c:v>
                </c:pt>
                <c:pt idx="288">
                  <c:v>0.11303364105181229</c:v>
                </c:pt>
                <c:pt idx="289">
                  <c:v>7.8078338625485355E-2</c:v>
                </c:pt>
                <c:pt idx="290">
                  <c:v>8.453490976870804E-3</c:v>
                </c:pt>
                <c:pt idx="291">
                  <c:v>1.1487064909320853E-2</c:v>
                </c:pt>
                <c:pt idx="292">
                  <c:v>-1.3642343366732241E-2</c:v>
                </c:pt>
                <c:pt idx="293">
                  <c:v>-3.9617486593904835E-2</c:v>
                </c:pt>
                <c:pt idx="294">
                  <c:v>8.4446759592462547E-2</c:v>
                </c:pt>
                <c:pt idx="295">
                  <c:v>8.4055054186888925E-2</c:v>
                </c:pt>
                <c:pt idx="296">
                  <c:v>0.10075953691756</c:v>
                </c:pt>
                <c:pt idx="297">
                  <c:v>5.3009936641271974E-2</c:v>
                </c:pt>
                <c:pt idx="298">
                  <c:v>7.6666132220397309E-2</c:v>
                </c:pt>
                <c:pt idx="299">
                  <c:v>1.4211599451725267E-2</c:v>
                </c:pt>
                <c:pt idx="300">
                  <c:v>0.11291909396888533</c:v>
                </c:pt>
                <c:pt idx="301">
                  <c:v>1.5867094663102363E-2</c:v>
                </c:pt>
                <c:pt idx="302">
                  <c:v>1.1896111151876346E-2</c:v>
                </c:pt>
                <c:pt idx="303">
                  <c:v>0.15196741929956881</c:v>
                </c:pt>
                <c:pt idx="304">
                  <c:v>-4.8975798609873465E-2</c:v>
                </c:pt>
                <c:pt idx="305">
                  <c:v>-8.2901212064465699E-2</c:v>
                </c:pt>
                <c:pt idx="306">
                  <c:v>-7.5861337093304962E-2</c:v>
                </c:pt>
                <c:pt idx="307">
                  <c:v>9.0744789138455711E-2</c:v>
                </c:pt>
                <c:pt idx="308">
                  <c:v>-9.9405897629719062E-2</c:v>
                </c:pt>
                <c:pt idx="309">
                  <c:v>0.13534895661283294</c:v>
                </c:pt>
                <c:pt idx="310">
                  <c:v>9.4516523293126764E-2</c:v>
                </c:pt>
                <c:pt idx="311">
                  <c:v>1.2575591211898041E-2</c:v>
                </c:pt>
                <c:pt idx="312">
                  <c:v>-3.7164872124721852E-2</c:v>
                </c:pt>
                <c:pt idx="313">
                  <c:v>-0.15725941086421008</c:v>
                </c:pt>
                <c:pt idx="314">
                  <c:v>4.3607781202073224E-2</c:v>
                </c:pt>
                <c:pt idx="315">
                  <c:v>0.19638330168695534</c:v>
                </c:pt>
                <c:pt idx="316">
                  <c:v>-6.7864493371504839E-2</c:v>
                </c:pt>
                <c:pt idx="317">
                  <c:v>-2.4030495143123411E-2</c:v>
                </c:pt>
                <c:pt idx="318">
                  <c:v>5.5018125128207314E-2</c:v>
                </c:pt>
                <c:pt idx="319">
                  <c:v>0.10277057468512329</c:v>
                </c:pt>
                <c:pt idx="320">
                  <c:v>7.1782860607514931E-3</c:v>
                </c:pt>
                <c:pt idx="321">
                  <c:v>-0.1261636293147991</c:v>
                </c:pt>
                <c:pt idx="322">
                  <c:v>-0.13573259619208244</c:v>
                </c:pt>
                <c:pt idx="323">
                  <c:v>-3.9092187900193115E-2</c:v>
                </c:pt>
                <c:pt idx="324">
                  <c:v>-5.5571520157804338E-2</c:v>
                </c:pt>
                <c:pt idx="325">
                  <c:v>-0.26470732292689425</c:v>
                </c:pt>
                <c:pt idx="326">
                  <c:v>-5.4290637082050924E-2</c:v>
                </c:pt>
                <c:pt idx="327">
                  <c:v>-1.7593301259702827E-2</c:v>
                </c:pt>
                <c:pt idx="328">
                  <c:v>-5.8704155476788776E-2</c:v>
                </c:pt>
                <c:pt idx="329">
                  <c:v>8.3559923644666231E-2</c:v>
                </c:pt>
                <c:pt idx="330">
                  <c:v>-5.9390592576934922E-2</c:v>
                </c:pt>
                <c:pt idx="331">
                  <c:v>-0.13640949502995944</c:v>
                </c:pt>
                <c:pt idx="332">
                  <c:v>-9.7624555419340564E-2</c:v>
                </c:pt>
                <c:pt idx="333">
                  <c:v>0.17225453603224156</c:v>
                </c:pt>
                <c:pt idx="334">
                  <c:v>-1.3727041281078383E-2</c:v>
                </c:pt>
                <c:pt idx="335">
                  <c:v>4.0297701645112823E-2</c:v>
                </c:pt>
                <c:pt idx="336">
                  <c:v>5.6486645560577455E-2</c:v>
                </c:pt>
                <c:pt idx="337">
                  <c:v>0.17027006037775769</c:v>
                </c:pt>
                <c:pt idx="338">
                  <c:v>-3.1240260494890076E-2</c:v>
                </c:pt>
                <c:pt idx="339">
                  <c:v>-2.4838731543357592E-3</c:v>
                </c:pt>
                <c:pt idx="340">
                  <c:v>0.10096491102357796</c:v>
                </c:pt>
                <c:pt idx="341">
                  <c:v>-1.7261447865237263E-2</c:v>
                </c:pt>
                <c:pt idx="342">
                  <c:v>7.3839109059536112E-2</c:v>
                </c:pt>
                <c:pt idx="343">
                  <c:v>0.14069560290112354</c:v>
                </c:pt>
                <c:pt idx="344">
                  <c:v>6.397284337594622E-2</c:v>
                </c:pt>
                <c:pt idx="345">
                  <c:v>0.15382364847408281</c:v>
                </c:pt>
                <c:pt idx="346">
                  <c:v>4.1911162700433297E-2</c:v>
                </c:pt>
                <c:pt idx="347">
                  <c:v>-2.2150661897451678E-2</c:v>
                </c:pt>
                <c:pt idx="348">
                  <c:v>7.3200662142064485E-2</c:v>
                </c:pt>
                <c:pt idx="349">
                  <c:v>-5.1158157231788015E-2</c:v>
                </c:pt>
                <c:pt idx="350">
                  <c:v>6.4696311809124538E-2</c:v>
                </c:pt>
                <c:pt idx="351">
                  <c:v>1.3860881364174701E-3</c:v>
                </c:pt>
                <c:pt idx="352">
                  <c:v>-6.4938747270265135E-2</c:v>
                </c:pt>
                <c:pt idx="353">
                  <c:v>-1.3365723051100387E-2</c:v>
                </c:pt>
                <c:pt idx="354">
                  <c:v>-3.0646491890187377E-2</c:v>
                </c:pt>
                <c:pt idx="355">
                  <c:v>0.16310614768703846</c:v>
                </c:pt>
                <c:pt idx="356">
                  <c:v>2.2604541323316886E-2</c:v>
                </c:pt>
                <c:pt idx="357">
                  <c:v>5.2419253757424449E-4</c:v>
                </c:pt>
                <c:pt idx="358">
                  <c:v>-4.1099627023462884E-2</c:v>
                </c:pt>
                <c:pt idx="359">
                  <c:v>8.5434056504041067E-2</c:v>
                </c:pt>
                <c:pt idx="360">
                  <c:v>-6.0421379683172807E-2</c:v>
                </c:pt>
                <c:pt idx="361">
                  <c:v>0.22969816792814718</c:v>
                </c:pt>
                <c:pt idx="362">
                  <c:v>3.1089665718472364E-2</c:v>
                </c:pt>
                <c:pt idx="363">
                  <c:v>-3.3465981131171135E-2</c:v>
                </c:pt>
                <c:pt idx="364">
                  <c:v>-0.14125421024030591</c:v>
                </c:pt>
                <c:pt idx="365">
                  <c:v>-6.5229293171757186E-2</c:v>
                </c:pt>
                <c:pt idx="366">
                  <c:v>-4.2917135685325597E-2</c:v>
                </c:pt>
                <c:pt idx="367">
                  <c:v>4.5768483702741782E-3</c:v>
                </c:pt>
                <c:pt idx="368">
                  <c:v>5.5031156808698023E-2</c:v>
                </c:pt>
                <c:pt idx="369">
                  <c:v>8.8964396672693541E-2</c:v>
                </c:pt>
                <c:pt idx="370">
                  <c:v>8.6500798486418048E-2</c:v>
                </c:pt>
                <c:pt idx="371">
                  <c:v>0.23009615150679794</c:v>
                </c:pt>
                <c:pt idx="372">
                  <c:v>-8.6144787804054379E-2</c:v>
                </c:pt>
                <c:pt idx="373">
                  <c:v>-6.6110338761899257E-2</c:v>
                </c:pt>
                <c:pt idx="374">
                  <c:v>2.4287827075520942E-2</c:v>
                </c:pt>
                <c:pt idx="375">
                  <c:v>-3.5370931208634012E-3</c:v>
                </c:pt>
                <c:pt idx="376">
                  <c:v>-1.3283120428839662E-2</c:v>
                </c:pt>
                <c:pt idx="377">
                  <c:v>0.16788810475901164</c:v>
                </c:pt>
                <c:pt idx="378">
                  <c:v>4.2895149697508475E-2</c:v>
                </c:pt>
                <c:pt idx="379">
                  <c:v>9.6043488801216853E-2</c:v>
                </c:pt>
                <c:pt idx="380">
                  <c:v>-2.3353655469807014E-2</c:v>
                </c:pt>
                <c:pt idx="381">
                  <c:v>-4.1949282518254492E-2</c:v>
                </c:pt>
                <c:pt idx="382">
                  <c:v>0.16909862235075587</c:v>
                </c:pt>
                <c:pt idx="383">
                  <c:v>-0.1079852444483775</c:v>
                </c:pt>
                <c:pt idx="384">
                  <c:v>-1.8156496614344743E-2</c:v>
                </c:pt>
                <c:pt idx="385">
                  <c:v>-8.2395649865779144E-2</c:v>
                </c:pt>
                <c:pt idx="386">
                  <c:v>-0.18573604193374671</c:v>
                </c:pt>
                <c:pt idx="387">
                  <c:v>-8.4261508712856741E-3</c:v>
                </c:pt>
                <c:pt idx="388">
                  <c:v>3.3188915752243392E-2</c:v>
                </c:pt>
                <c:pt idx="389">
                  <c:v>-9.6495712662959532E-2</c:v>
                </c:pt>
                <c:pt idx="390">
                  <c:v>-8.5352164512799547E-2</c:v>
                </c:pt>
                <c:pt idx="391">
                  <c:v>-7.1911567056027484E-2</c:v>
                </c:pt>
                <c:pt idx="392">
                  <c:v>0.12309042301535629</c:v>
                </c:pt>
                <c:pt idx="393">
                  <c:v>-7.4534193100947513E-2</c:v>
                </c:pt>
                <c:pt idx="394">
                  <c:v>2.2192124589738536E-2</c:v>
                </c:pt>
                <c:pt idx="395">
                  <c:v>8.7806843557983655E-2</c:v>
                </c:pt>
                <c:pt idx="396">
                  <c:v>0.12103695937274199</c:v>
                </c:pt>
                <c:pt idx="397">
                  <c:v>7.1591272817660062E-2</c:v>
                </c:pt>
                <c:pt idx="398">
                  <c:v>0.1426122645486167</c:v>
                </c:pt>
                <c:pt idx="399">
                  <c:v>9.9634991352061164E-2</c:v>
                </c:pt>
                <c:pt idx="400">
                  <c:v>-1.0972492085066237E-2</c:v>
                </c:pt>
                <c:pt idx="401">
                  <c:v>3.7449935733772843E-3</c:v>
                </c:pt>
                <c:pt idx="402">
                  <c:v>4.1393326013350912E-2</c:v>
                </c:pt>
                <c:pt idx="403">
                  <c:v>-8.311559058651706E-2</c:v>
                </c:pt>
                <c:pt idx="404">
                  <c:v>-2.7922167029313615E-2</c:v>
                </c:pt>
                <c:pt idx="405">
                  <c:v>0.1071883159167811</c:v>
                </c:pt>
                <c:pt idx="406">
                  <c:v>-9.5679795984049673E-2</c:v>
                </c:pt>
                <c:pt idx="407">
                  <c:v>0.12555410420665539</c:v>
                </c:pt>
                <c:pt idx="408">
                  <c:v>0.13501075697818768</c:v>
                </c:pt>
                <c:pt idx="409">
                  <c:v>-2.9116757883923802E-2</c:v>
                </c:pt>
                <c:pt idx="410">
                  <c:v>-0.12852634738464838</c:v>
                </c:pt>
                <c:pt idx="411">
                  <c:v>7.8403242329709133E-2</c:v>
                </c:pt>
                <c:pt idx="412">
                  <c:v>9.2547427109384003E-2</c:v>
                </c:pt>
                <c:pt idx="413">
                  <c:v>5.8585355799376265E-2</c:v>
                </c:pt>
                <c:pt idx="414">
                  <c:v>1.9074248981205692E-2</c:v>
                </c:pt>
                <c:pt idx="415">
                  <c:v>6.8868350473230297E-2</c:v>
                </c:pt>
                <c:pt idx="416">
                  <c:v>-3.3757781614327201E-2</c:v>
                </c:pt>
                <c:pt idx="417">
                  <c:v>-2.3878358332246358E-2</c:v>
                </c:pt>
                <c:pt idx="418">
                  <c:v>2.1451314758743806E-2</c:v>
                </c:pt>
                <c:pt idx="419">
                  <c:v>-8.2609744058988493E-2</c:v>
                </c:pt>
                <c:pt idx="420">
                  <c:v>0.13032841507123374</c:v>
                </c:pt>
                <c:pt idx="421">
                  <c:v>-3.5151806688640611E-2</c:v>
                </c:pt>
                <c:pt idx="422">
                  <c:v>-7.4785075426308911E-2</c:v>
                </c:pt>
                <c:pt idx="423">
                  <c:v>1.4639509625387478E-2</c:v>
                </c:pt>
                <c:pt idx="424">
                  <c:v>-2.0981216518302693E-2</c:v>
                </c:pt>
                <c:pt idx="425">
                  <c:v>3.0767755514950472E-2</c:v>
                </c:pt>
                <c:pt idx="426">
                  <c:v>2.0433015340132192E-2</c:v>
                </c:pt>
                <c:pt idx="427">
                  <c:v>3.0185175027507095E-2</c:v>
                </c:pt>
                <c:pt idx="428">
                  <c:v>-0.15115520652514144</c:v>
                </c:pt>
                <c:pt idx="429">
                  <c:v>0.25860615989822583</c:v>
                </c:pt>
                <c:pt idx="430">
                  <c:v>-3.5211029962622861E-2</c:v>
                </c:pt>
                <c:pt idx="431">
                  <c:v>9.6617773806400381E-2</c:v>
                </c:pt>
                <c:pt idx="432">
                  <c:v>-0.17088585789711241</c:v>
                </c:pt>
                <c:pt idx="433">
                  <c:v>2.6139186728234492E-2</c:v>
                </c:pt>
                <c:pt idx="434">
                  <c:v>5.3880982498386493E-2</c:v>
                </c:pt>
                <c:pt idx="435">
                  <c:v>0.15794401439721859</c:v>
                </c:pt>
                <c:pt idx="436">
                  <c:v>2.519007255817432E-2</c:v>
                </c:pt>
                <c:pt idx="437">
                  <c:v>0.19341809148424169</c:v>
                </c:pt>
                <c:pt idx="438">
                  <c:v>-8.8710239388441206E-2</c:v>
                </c:pt>
                <c:pt idx="439">
                  <c:v>1.184632728641946E-2</c:v>
                </c:pt>
                <c:pt idx="440">
                  <c:v>8.8022010381793608E-2</c:v>
                </c:pt>
                <c:pt idx="441">
                  <c:v>0.13019611821719404</c:v>
                </c:pt>
                <c:pt idx="442">
                  <c:v>2.1875688729584099E-2</c:v>
                </c:pt>
                <c:pt idx="443">
                  <c:v>-0.10619489222582892</c:v>
                </c:pt>
                <c:pt idx="444">
                  <c:v>-0.22095824777416381</c:v>
                </c:pt>
                <c:pt idx="445">
                  <c:v>0.14802736936528449</c:v>
                </c:pt>
                <c:pt idx="446">
                  <c:v>-2.0199814652093482E-3</c:v>
                </c:pt>
                <c:pt idx="447">
                  <c:v>0.18847546274188998</c:v>
                </c:pt>
                <c:pt idx="448">
                  <c:v>-7.0987808873829127E-3</c:v>
                </c:pt>
                <c:pt idx="449">
                  <c:v>-8.1642809260311117E-2</c:v>
                </c:pt>
                <c:pt idx="450">
                  <c:v>8.0845199201924501E-3</c:v>
                </c:pt>
                <c:pt idx="451">
                  <c:v>0.19186883111754471</c:v>
                </c:pt>
                <c:pt idx="452">
                  <c:v>-2.8981877105928429E-2</c:v>
                </c:pt>
                <c:pt idx="453">
                  <c:v>5.5504767635931533E-2</c:v>
                </c:pt>
                <c:pt idx="454">
                  <c:v>2.6661899755159424E-2</c:v>
                </c:pt>
                <c:pt idx="455">
                  <c:v>-7.8940074046440434E-2</c:v>
                </c:pt>
                <c:pt idx="456">
                  <c:v>0.11025434170596421</c:v>
                </c:pt>
                <c:pt idx="457">
                  <c:v>-5.183387685630942E-2</c:v>
                </c:pt>
                <c:pt idx="458">
                  <c:v>7.3922890383056411E-2</c:v>
                </c:pt>
                <c:pt idx="459">
                  <c:v>0.15833257692117564</c:v>
                </c:pt>
                <c:pt idx="460">
                  <c:v>-0.12422611369480242</c:v>
                </c:pt>
                <c:pt idx="461">
                  <c:v>-7.4233714007270524E-2</c:v>
                </c:pt>
                <c:pt idx="462">
                  <c:v>-7.8462789214895953E-2</c:v>
                </c:pt>
                <c:pt idx="463">
                  <c:v>0.2209251653228709</c:v>
                </c:pt>
                <c:pt idx="464">
                  <c:v>1.1039813892849424E-2</c:v>
                </c:pt>
                <c:pt idx="465">
                  <c:v>8.4482264843218011E-2</c:v>
                </c:pt>
                <c:pt idx="466">
                  <c:v>4.4145575250758816E-2</c:v>
                </c:pt>
                <c:pt idx="467">
                  <c:v>-6.6525557608645827E-2</c:v>
                </c:pt>
                <c:pt idx="468">
                  <c:v>0.16357542263752678</c:v>
                </c:pt>
                <c:pt idx="469">
                  <c:v>0.1086052881255532</c:v>
                </c:pt>
                <c:pt idx="470">
                  <c:v>8.5296260825105191E-2</c:v>
                </c:pt>
                <c:pt idx="471">
                  <c:v>3.2391270920861005E-2</c:v>
                </c:pt>
                <c:pt idx="472">
                  <c:v>4.7464712497511823E-2</c:v>
                </c:pt>
                <c:pt idx="473">
                  <c:v>5.1957025026847473E-2</c:v>
                </c:pt>
                <c:pt idx="474">
                  <c:v>1.9802438506935215E-2</c:v>
                </c:pt>
                <c:pt idx="475">
                  <c:v>-0.11151903748410805</c:v>
                </c:pt>
                <c:pt idx="476">
                  <c:v>-2.1799167955790441E-2</c:v>
                </c:pt>
                <c:pt idx="477">
                  <c:v>9.9373770042758519E-2</c:v>
                </c:pt>
                <c:pt idx="478">
                  <c:v>0.1098822527470087</c:v>
                </c:pt>
                <c:pt idx="479">
                  <c:v>-3.9942670633320472E-2</c:v>
                </c:pt>
                <c:pt idx="480">
                  <c:v>1.7885871902692401E-2</c:v>
                </c:pt>
                <c:pt idx="481">
                  <c:v>8.7301638809257516E-3</c:v>
                </c:pt>
                <c:pt idx="482">
                  <c:v>5.7346613375566395E-2</c:v>
                </c:pt>
                <c:pt idx="483">
                  <c:v>-3.3796578566322975E-2</c:v>
                </c:pt>
                <c:pt idx="484">
                  <c:v>-2.7146740105862242E-2</c:v>
                </c:pt>
                <c:pt idx="485">
                  <c:v>5.1566979984527923E-2</c:v>
                </c:pt>
                <c:pt idx="486">
                  <c:v>0.12752183000431075</c:v>
                </c:pt>
                <c:pt idx="487">
                  <c:v>-6.752091208353031E-2</c:v>
                </c:pt>
                <c:pt idx="488">
                  <c:v>-0.22026189382151021</c:v>
                </c:pt>
                <c:pt idx="489">
                  <c:v>-1.357829632669061E-2</c:v>
                </c:pt>
                <c:pt idx="490">
                  <c:v>3.0862648553850311E-3</c:v>
                </c:pt>
                <c:pt idx="491">
                  <c:v>5.5161104393986783E-2</c:v>
                </c:pt>
                <c:pt idx="492">
                  <c:v>3.0919034622537717E-2</c:v>
                </c:pt>
                <c:pt idx="493">
                  <c:v>-0.12030044037018664</c:v>
                </c:pt>
                <c:pt idx="494">
                  <c:v>1.0893094606369507E-2</c:v>
                </c:pt>
                <c:pt idx="495">
                  <c:v>-2.2375127448023967E-2</c:v>
                </c:pt>
                <c:pt idx="496">
                  <c:v>-4.2950677438428703E-2</c:v>
                </c:pt>
                <c:pt idx="497">
                  <c:v>-2.0719395266864612E-2</c:v>
                </c:pt>
                <c:pt idx="498">
                  <c:v>5.4283082793874796E-2</c:v>
                </c:pt>
                <c:pt idx="499">
                  <c:v>0.15095177405999621</c:v>
                </c:pt>
              </c:numCache>
            </c:numRef>
          </c:yVal>
        </c:ser>
        <c:ser>
          <c:idx val="1"/>
          <c:order val="1"/>
          <c:tx>
            <c:v>20% G</c:v>
          </c:tx>
          <c:spPr>
            <a:ln w="28575">
              <a:noFill/>
            </a:ln>
          </c:spPr>
          <c:xVal>
            <c:numRef>
              <c:f>'HA-H-HA F'!$D$3:$D$502</c:f>
              <c:numCache>
                <c:formatCode>General</c:formatCode>
                <c:ptCount val="500"/>
                <c:pt idx="0">
                  <c:v>0.25624538614141723</c:v>
                </c:pt>
                <c:pt idx="1">
                  <c:v>0.30320521268478484</c:v>
                </c:pt>
                <c:pt idx="2">
                  <c:v>0.47441191493837037</c:v>
                </c:pt>
                <c:pt idx="3">
                  <c:v>0.28712663132180566</c:v>
                </c:pt>
                <c:pt idx="4">
                  <c:v>0.20950543897144247</c:v>
                </c:pt>
                <c:pt idx="5">
                  <c:v>0.300859479936116</c:v>
                </c:pt>
                <c:pt idx="6">
                  <c:v>0.28493643510364214</c:v>
                </c:pt>
                <c:pt idx="7">
                  <c:v>0.29986411046550332</c:v>
                </c:pt>
                <c:pt idx="8">
                  <c:v>0.14619736493856569</c:v>
                </c:pt>
                <c:pt idx="9">
                  <c:v>0.28298866221178015</c:v>
                </c:pt>
                <c:pt idx="10">
                  <c:v>0.25126617146441682</c:v>
                </c:pt>
                <c:pt idx="11">
                  <c:v>0.23542155508610371</c:v>
                </c:pt>
                <c:pt idx="12">
                  <c:v>0.5002012453813155</c:v>
                </c:pt>
                <c:pt idx="13">
                  <c:v>0.26976632511357668</c:v>
                </c:pt>
                <c:pt idx="14">
                  <c:v>0.29842387091901917</c:v>
                </c:pt>
                <c:pt idx="15">
                  <c:v>0.26848856864945136</c:v>
                </c:pt>
                <c:pt idx="16">
                  <c:v>0.27525427652362328</c:v>
                </c:pt>
                <c:pt idx="17">
                  <c:v>0.34522609306938146</c:v>
                </c:pt>
                <c:pt idx="18">
                  <c:v>0.30218929569117498</c:v>
                </c:pt>
                <c:pt idx="19">
                  <c:v>0.27078111107592551</c:v>
                </c:pt>
                <c:pt idx="20">
                  <c:v>0.29623146899037078</c:v>
                </c:pt>
                <c:pt idx="21">
                  <c:v>0.20871089067771909</c:v>
                </c:pt>
                <c:pt idx="22">
                  <c:v>0.31506687142048923</c:v>
                </c:pt>
                <c:pt idx="23">
                  <c:v>0.30322685107772795</c:v>
                </c:pt>
                <c:pt idx="24">
                  <c:v>0.27552201983708108</c:v>
                </c:pt>
                <c:pt idx="25">
                  <c:v>0.28201457574323507</c:v>
                </c:pt>
                <c:pt idx="26">
                  <c:v>0.37205939228117146</c:v>
                </c:pt>
                <c:pt idx="27">
                  <c:v>0.28337146024400495</c:v>
                </c:pt>
                <c:pt idx="28">
                  <c:v>0.2710575054572123</c:v>
                </c:pt>
                <c:pt idx="29">
                  <c:v>0.28520820845250811</c:v>
                </c:pt>
                <c:pt idx="30">
                  <c:v>0.34971264452878359</c:v>
                </c:pt>
                <c:pt idx="31">
                  <c:v>0.2046759011657702</c:v>
                </c:pt>
                <c:pt idx="32">
                  <c:v>0.29646703911684713</c:v>
                </c:pt>
                <c:pt idx="33">
                  <c:v>0.31227278240957751</c:v>
                </c:pt>
                <c:pt idx="34">
                  <c:v>0.25213212586921196</c:v>
                </c:pt>
                <c:pt idx="35">
                  <c:v>0.33251138887737525</c:v>
                </c:pt>
                <c:pt idx="36">
                  <c:v>0.28953531089667606</c:v>
                </c:pt>
                <c:pt idx="37">
                  <c:v>0.2420016219161959</c:v>
                </c:pt>
                <c:pt idx="38">
                  <c:v>0.26274556259732629</c:v>
                </c:pt>
                <c:pt idx="39">
                  <c:v>0.16052536813221124</c:v>
                </c:pt>
                <c:pt idx="40">
                  <c:v>0.20564978628602706</c:v>
                </c:pt>
                <c:pt idx="41">
                  <c:v>0.24768388264639782</c:v>
                </c:pt>
                <c:pt idx="42">
                  <c:v>0.31044724825541131</c:v>
                </c:pt>
                <c:pt idx="43">
                  <c:v>0.35318068737610014</c:v>
                </c:pt>
                <c:pt idx="44">
                  <c:v>0.34417022010388232</c:v>
                </c:pt>
                <c:pt idx="45">
                  <c:v>0.31256227304913142</c:v>
                </c:pt>
                <c:pt idx="46">
                  <c:v>0.20819377542561315</c:v>
                </c:pt>
                <c:pt idx="47">
                  <c:v>0.35941984411146288</c:v>
                </c:pt>
                <c:pt idx="48">
                  <c:v>0.19361811914460619</c:v>
                </c:pt>
                <c:pt idx="49">
                  <c:v>0.34660558481479181</c:v>
                </c:pt>
                <c:pt idx="50">
                  <c:v>0.32852028416481527</c:v>
                </c:pt>
                <c:pt idx="51">
                  <c:v>0.32568167205898296</c:v>
                </c:pt>
                <c:pt idx="52">
                  <c:v>0.38119691645457582</c:v>
                </c:pt>
                <c:pt idx="53">
                  <c:v>0.36151117521710374</c:v>
                </c:pt>
                <c:pt idx="54">
                  <c:v>0.38685676254697077</c:v>
                </c:pt>
                <c:pt idx="55">
                  <c:v>0.28738235874763662</c:v>
                </c:pt>
                <c:pt idx="56">
                  <c:v>0.35250482608589645</c:v>
                </c:pt>
                <c:pt idx="57">
                  <c:v>0.25193200692669726</c:v>
                </c:pt>
                <c:pt idx="58">
                  <c:v>0.32282116866045729</c:v>
                </c:pt>
                <c:pt idx="59">
                  <c:v>0.43032630959773738</c:v>
                </c:pt>
                <c:pt idx="60">
                  <c:v>0.30294937220834778</c:v>
                </c:pt>
                <c:pt idx="61">
                  <c:v>0.38121295371556935</c:v>
                </c:pt>
                <c:pt idx="62">
                  <c:v>0.22416038628373808</c:v>
                </c:pt>
                <c:pt idx="63">
                  <c:v>0.26193347967767538</c:v>
                </c:pt>
                <c:pt idx="64">
                  <c:v>0.31911667652263687</c:v>
                </c:pt>
                <c:pt idx="65">
                  <c:v>0.23175361852354967</c:v>
                </c:pt>
                <c:pt idx="66">
                  <c:v>0.3006077749744549</c:v>
                </c:pt>
                <c:pt idx="67">
                  <c:v>0.25262549425116976</c:v>
                </c:pt>
                <c:pt idx="68">
                  <c:v>0.23923554480878439</c:v>
                </c:pt>
                <c:pt idx="69">
                  <c:v>0.37705980133284317</c:v>
                </c:pt>
                <c:pt idx="70">
                  <c:v>0.29561615185869788</c:v>
                </c:pt>
                <c:pt idx="71">
                  <c:v>0.36525122648281977</c:v>
                </c:pt>
                <c:pt idx="72">
                  <c:v>0.23485600591857467</c:v>
                </c:pt>
                <c:pt idx="73">
                  <c:v>0.37287953178795008</c:v>
                </c:pt>
                <c:pt idx="74">
                  <c:v>0.25770863617337314</c:v>
                </c:pt>
                <c:pt idx="75">
                  <c:v>0.31817095372401788</c:v>
                </c:pt>
                <c:pt idx="76">
                  <c:v>0.35553614272895678</c:v>
                </c:pt>
                <c:pt idx="77">
                  <c:v>0.28088782259096362</c:v>
                </c:pt>
                <c:pt idx="78">
                  <c:v>0.25669583968612025</c:v>
                </c:pt>
                <c:pt idx="79">
                  <c:v>0.28681917676825835</c:v>
                </c:pt>
                <c:pt idx="80">
                  <c:v>0.39951940125061497</c:v>
                </c:pt>
                <c:pt idx="81">
                  <c:v>0.32732384008147564</c:v>
                </c:pt>
                <c:pt idx="82">
                  <c:v>0.26972125650089529</c:v>
                </c:pt>
                <c:pt idx="83">
                  <c:v>0.30180664662321288</c:v>
                </c:pt>
                <c:pt idx="84">
                  <c:v>0.37857094921297202</c:v>
                </c:pt>
                <c:pt idx="85">
                  <c:v>0.22376868924016091</c:v>
                </c:pt>
                <c:pt idx="86">
                  <c:v>0.3225658027834295</c:v>
                </c:pt>
                <c:pt idx="87">
                  <c:v>0.28064457850939295</c:v>
                </c:pt>
                <c:pt idx="88">
                  <c:v>0.34887837948129607</c:v>
                </c:pt>
                <c:pt idx="89">
                  <c:v>0.28858269130251568</c:v>
                </c:pt>
                <c:pt idx="90">
                  <c:v>0.26591603415572151</c:v>
                </c:pt>
                <c:pt idx="91">
                  <c:v>0.35527462112297548</c:v>
                </c:pt>
                <c:pt idx="92">
                  <c:v>0.31455183659118729</c:v>
                </c:pt>
                <c:pt idx="93">
                  <c:v>0.27303293288066188</c:v>
                </c:pt>
                <c:pt idx="94">
                  <c:v>0.30077933024915687</c:v>
                </c:pt>
                <c:pt idx="95">
                  <c:v>0.21096240038186295</c:v>
                </c:pt>
                <c:pt idx="96">
                  <c:v>0.25117210779678528</c:v>
                </c:pt>
                <c:pt idx="97">
                  <c:v>0.27096599560133461</c:v>
                </c:pt>
                <c:pt idx="98">
                  <c:v>0.42449375498153763</c:v>
                </c:pt>
                <c:pt idx="99">
                  <c:v>0.23205342489657899</c:v>
                </c:pt>
                <c:pt idx="100">
                  <c:v>0.36466570080133259</c:v>
                </c:pt>
                <c:pt idx="101">
                  <c:v>0.31970804977780537</c:v>
                </c:pt>
                <c:pt idx="102">
                  <c:v>0.39406372591127764</c:v>
                </c:pt>
                <c:pt idx="103">
                  <c:v>0.34557853135526317</c:v>
                </c:pt>
                <c:pt idx="104">
                  <c:v>0.36091663085556802</c:v>
                </c:pt>
                <c:pt idx="105">
                  <c:v>0.24064833184018203</c:v>
                </c:pt>
                <c:pt idx="106">
                  <c:v>0.24037167037310417</c:v>
                </c:pt>
                <c:pt idx="107">
                  <c:v>0.26704162720117824</c:v>
                </c:pt>
                <c:pt idx="108">
                  <c:v>0.28437926708343975</c:v>
                </c:pt>
                <c:pt idx="109">
                  <c:v>0.3575918030191243</c:v>
                </c:pt>
                <c:pt idx="110">
                  <c:v>0.47670197875682241</c:v>
                </c:pt>
                <c:pt idx="111">
                  <c:v>0.35421393003332674</c:v>
                </c:pt>
                <c:pt idx="112">
                  <c:v>0.27570212016663509</c:v>
                </c:pt>
                <c:pt idx="113">
                  <c:v>0.26018634444243699</c:v>
                </c:pt>
                <c:pt idx="114">
                  <c:v>0.41239689562012538</c:v>
                </c:pt>
                <c:pt idx="115">
                  <c:v>0.34878900508982957</c:v>
                </c:pt>
                <c:pt idx="116">
                  <c:v>0.29845211679973332</c:v>
                </c:pt>
                <c:pt idx="117">
                  <c:v>0.3607923276099928</c:v>
                </c:pt>
                <c:pt idx="118">
                  <c:v>0.15578580374473291</c:v>
                </c:pt>
                <c:pt idx="119">
                  <c:v>0.28331751921466697</c:v>
                </c:pt>
                <c:pt idx="120">
                  <c:v>0.27225103894982366</c:v>
                </c:pt>
                <c:pt idx="121">
                  <c:v>0.27273924019425061</c:v>
                </c:pt>
                <c:pt idx="122">
                  <c:v>0.25181033509939432</c:v>
                </c:pt>
                <c:pt idx="123">
                  <c:v>0.28733777306355057</c:v>
                </c:pt>
                <c:pt idx="124">
                  <c:v>0.33984061419302192</c:v>
                </c:pt>
                <c:pt idx="125">
                  <c:v>0.24065652312410202</c:v>
                </c:pt>
                <c:pt idx="126">
                  <c:v>0.25265546582795495</c:v>
                </c:pt>
                <c:pt idx="127">
                  <c:v>0.32501309625886565</c:v>
                </c:pt>
                <c:pt idx="128">
                  <c:v>0.29631037638888169</c:v>
                </c:pt>
                <c:pt idx="129">
                  <c:v>0.39878333141391581</c:v>
                </c:pt>
                <c:pt idx="130">
                  <c:v>0.26013715503501023</c:v>
                </c:pt>
                <c:pt idx="131">
                  <c:v>0.24885418067238776</c:v>
                </c:pt>
                <c:pt idx="132">
                  <c:v>0.30966164338338698</c:v>
                </c:pt>
                <c:pt idx="133">
                  <c:v>0.298385793875939</c:v>
                </c:pt>
                <c:pt idx="134">
                  <c:v>0.23825317433585963</c:v>
                </c:pt>
                <c:pt idx="135">
                  <c:v>0.2150515760613724</c:v>
                </c:pt>
                <c:pt idx="136">
                  <c:v>0.39509482194232293</c:v>
                </c:pt>
                <c:pt idx="137">
                  <c:v>0.32140540256925837</c:v>
                </c:pt>
                <c:pt idx="138">
                  <c:v>0.30622424023060596</c:v>
                </c:pt>
                <c:pt idx="139">
                  <c:v>0.32012077081432966</c:v>
                </c:pt>
                <c:pt idx="140">
                  <c:v>0.30443559293605382</c:v>
                </c:pt>
                <c:pt idx="141">
                  <c:v>0.31154864963047052</c:v>
                </c:pt>
                <c:pt idx="142">
                  <c:v>0.31256227210409016</c:v>
                </c:pt>
                <c:pt idx="143">
                  <c:v>0.28259899078994527</c:v>
                </c:pt>
                <c:pt idx="144">
                  <c:v>0.29177388218462152</c:v>
                </c:pt>
                <c:pt idx="145">
                  <c:v>0.39947308115025959</c:v>
                </c:pt>
                <c:pt idx="146">
                  <c:v>0.37430882370324497</c:v>
                </c:pt>
                <c:pt idx="147">
                  <c:v>0.34847812817329232</c:v>
                </c:pt>
                <c:pt idx="148">
                  <c:v>0.33607922227774878</c:v>
                </c:pt>
                <c:pt idx="149">
                  <c:v>0.30781129210711711</c:v>
                </c:pt>
                <c:pt idx="150">
                  <c:v>0.28194786201626332</c:v>
                </c:pt>
                <c:pt idx="151">
                  <c:v>0.27518284618043132</c:v>
                </c:pt>
                <c:pt idx="152">
                  <c:v>0.2992283922342473</c:v>
                </c:pt>
                <c:pt idx="153">
                  <c:v>0.35872213223206473</c:v>
                </c:pt>
                <c:pt idx="154">
                  <c:v>0.37121690999688611</c:v>
                </c:pt>
                <c:pt idx="155">
                  <c:v>0.37650407107770162</c:v>
                </c:pt>
                <c:pt idx="156">
                  <c:v>0.25879415616193435</c:v>
                </c:pt>
                <c:pt idx="157">
                  <c:v>0.27682784382655617</c:v>
                </c:pt>
                <c:pt idx="158">
                  <c:v>0.32072230624358683</c:v>
                </c:pt>
                <c:pt idx="159">
                  <c:v>0.25599553687794835</c:v>
                </c:pt>
                <c:pt idx="160">
                  <c:v>0.30360547975421776</c:v>
                </c:pt>
                <c:pt idx="161">
                  <c:v>0.32529109870769735</c:v>
                </c:pt>
                <c:pt idx="162">
                  <c:v>0.34042790133657808</c:v>
                </c:pt>
                <c:pt idx="163">
                  <c:v>0.30631082170563489</c:v>
                </c:pt>
                <c:pt idx="164">
                  <c:v>0.29173636195628255</c:v>
                </c:pt>
                <c:pt idx="165">
                  <c:v>0.31586268647669552</c:v>
                </c:pt>
                <c:pt idx="166">
                  <c:v>0.3435436127949863</c:v>
                </c:pt>
                <c:pt idx="167">
                  <c:v>0.27891290069470503</c:v>
                </c:pt>
                <c:pt idx="168">
                  <c:v>0.34544930520757261</c:v>
                </c:pt>
                <c:pt idx="169">
                  <c:v>0.21511812579195441</c:v>
                </c:pt>
                <c:pt idx="170">
                  <c:v>0.34621325878329723</c:v>
                </c:pt>
                <c:pt idx="171">
                  <c:v>0.31636645604750158</c:v>
                </c:pt>
                <c:pt idx="172">
                  <c:v>0.14874635584316173</c:v>
                </c:pt>
                <c:pt idx="173">
                  <c:v>0.33530469945063901</c:v>
                </c:pt>
                <c:pt idx="174">
                  <c:v>0.31083756671707657</c:v>
                </c:pt>
                <c:pt idx="175">
                  <c:v>0.30078209924508614</c:v>
                </c:pt>
                <c:pt idx="176">
                  <c:v>0.30404125269485238</c:v>
                </c:pt>
                <c:pt idx="177">
                  <c:v>0.29644044506931388</c:v>
                </c:pt>
                <c:pt idx="178">
                  <c:v>0.34965518588055788</c:v>
                </c:pt>
                <c:pt idx="179">
                  <c:v>0.26610612765903535</c:v>
                </c:pt>
                <c:pt idx="180">
                  <c:v>0.26494633712606502</c:v>
                </c:pt>
                <c:pt idx="181">
                  <c:v>0.38274486976065969</c:v>
                </c:pt>
                <c:pt idx="182">
                  <c:v>0.38259478995106205</c:v>
                </c:pt>
                <c:pt idx="183">
                  <c:v>0.2819809752322015</c:v>
                </c:pt>
                <c:pt idx="184">
                  <c:v>0.3413099209711018</c:v>
                </c:pt>
                <c:pt idx="185">
                  <c:v>0.35197289165093903</c:v>
                </c:pt>
                <c:pt idx="186">
                  <c:v>0.25092436314107336</c:v>
                </c:pt>
                <c:pt idx="187">
                  <c:v>0.25224763462286859</c:v>
                </c:pt>
                <c:pt idx="188">
                  <c:v>0.23065651964124667</c:v>
                </c:pt>
                <c:pt idx="189">
                  <c:v>0.34502599743879381</c:v>
                </c:pt>
                <c:pt idx="190">
                  <c:v>0.31843538733419374</c:v>
                </c:pt>
                <c:pt idx="191">
                  <c:v>0.34612162370049032</c:v>
                </c:pt>
                <c:pt idx="192">
                  <c:v>0.1245254747349768</c:v>
                </c:pt>
                <c:pt idx="193">
                  <c:v>0.24278373033964673</c:v>
                </c:pt>
                <c:pt idx="194">
                  <c:v>0.27677756628479006</c:v>
                </c:pt>
                <c:pt idx="195">
                  <c:v>0.31696982928696388</c:v>
                </c:pt>
                <c:pt idx="196">
                  <c:v>0.41294845856709961</c:v>
                </c:pt>
                <c:pt idx="197">
                  <c:v>0.26832909554052881</c:v>
                </c:pt>
                <c:pt idx="198">
                  <c:v>0.23082555237536653</c:v>
                </c:pt>
                <c:pt idx="199">
                  <c:v>0.31533112241228367</c:v>
                </c:pt>
                <c:pt idx="200">
                  <c:v>0.24123267404258597</c:v>
                </c:pt>
                <c:pt idx="201">
                  <c:v>0.31215158227071038</c:v>
                </c:pt>
                <c:pt idx="202">
                  <c:v>0.37522611497396191</c:v>
                </c:pt>
                <c:pt idx="203">
                  <c:v>0.24572057742868317</c:v>
                </c:pt>
                <c:pt idx="204">
                  <c:v>0.21741369279503781</c:v>
                </c:pt>
                <c:pt idx="205">
                  <c:v>0.3218037290321209</c:v>
                </c:pt>
                <c:pt idx="206">
                  <c:v>0.29957697926264604</c:v>
                </c:pt>
                <c:pt idx="207">
                  <c:v>0.24989752869933179</c:v>
                </c:pt>
                <c:pt idx="208">
                  <c:v>0.30540148685113533</c:v>
                </c:pt>
                <c:pt idx="209">
                  <c:v>0.32667830472801224</c:v>
                </c:pt>
                <c:pt idx="210">
                  <c:v>0.25267736762636084</c:v>
                </c:pt>
                <c:pt idx="211">
                  <c:v>0.23483280425160225</c:v>
                </c:pt>
                <c:pt idx="212">
                  <c:v>0.25128792553933305</c:v>
                </c:pt>
                <c:pt idx="213">
                  <c:v>0.33512190547092524</c:v>
                </c:pt>
                <c:pt idx="214">
                  <c:v>0.26894199391416684</c:v>
                </c:pt>
                <c:pt idx="215">
                  <c:v>0.32204822072750533</c:v>
                </c:pt>
                <c:pt idx="216">
                  <c:v>0.42579444762918439</c:v>
                </c:pt>
                <c:pt idx="217">
                  <c:v>0.30277699280812481</c:v>
                </c:pt>
                <c:pt idx="218">
                  <c:v>0.32360121151990145</c:v>
                </c:pt>
                <c:pt idx="219">
                  <c:v>0.33034774580457255</c:v>
                </c:pt>
                <c:pt idx="220">
                  <c:v>0.29461803176675111</c:v>
                </c:pt>
                <c:pt idx="221">
                  <c:v>0.28779170581545432</c:v>
                </c:pt>
                <c:pt idx="222">
                  <c:v>0.22977751107864167</c:v>
                </c:pt>
                <c:pt idx="223">
                  <c:v>0.36809294362759681</c:v>
                </c:pt>
                <c:pt idx="224">
                  <c:v>0.36739586626118992</c:v>
                </c:pt>
                <c:pt idx="225">
                  <c:v>0.26634703726192777</c:v>
                </c:pt>
                <c:pt idx="226">
                  <c:v>0.30097802895608938</c:v>
                </c:pt>
                <c:pt idx="227">
                  <c:v>0.24017136250384588</c:v>
                </c:pt>
                <c:pt idx="228">
                  <c:v>0.34662613004845588</c:v>
                </c:pt>
                <c:pt idx="229">
                  <c:v>0.25230074134199382</c:v>
                </c:pt>
                <c:pt idx="230">
                  <c:v>0.37406281780922895</c:v>
                </c:pt>
                <c:pt idx="231">
                  <c:v>0.31654364237689298</c:v>
                </c:pt>
                <c:pt idx="232">
                  <c:v>0.35101888650351132</c:v>
                </c:pt>
                <c:pt idx="233">
                  <c:v>0.23239426434071075</c:v>
                </c:pt>
                <c:pt idx="234">
                  <c:v>0.31097191783144318</c:v>
                </c:pt>
                <c:pt idx="235">
                  <c:v>0.37621891637104965</c:v>
                </c:pt>
                <c:pt idx="236">
                  <c:v>0.3751455271710073</c:v>
                </c:pt>
                <c:pt idx="237">
                  <c:v>0.34772344656505039</c:v>
                </c:pt>
                <c:pt idx="238">
                  <c:v>0.28067565472023809</c:v>
                </c:pt>
                <c:pt idx="239">
                  <c:v>0.26671682713840111</c:v>
                </c:pt>
                <c:pt idx="240">
                  <c:v>0.35704550832610221</c:v>
                </c:pt>
                <c:pt idx="241">
                  <c:v>0.26040531981921228</c:v>
                </c:pt>
                <c:pt idx="242">
                  <c:v>0.30679043495552383</c:v>
                </c:pt>
                <c:pt idx="243">
                  <c:v>0.204673137224925</c:v>
                </c:pt>
                <c:pt idx="244">
                  <c:v>0.23652960276331472</c:v>
                </c:pt>
                <c:pt idx="245">
                  <c:v>0.39657447551620967</c:v>
                </c:pt>
                <c:pt idx="246">
                  <c:v>0.17570379929590349</c:v>
                </c:pt>
                <c:pt idx="247">
                  <c:v>0.29886026540860267</c:v>
                </c:pt>
                <c:pt idx="248">
                  <c:v>0.33864371174319985</c:v>
                </c:pt>
                <c:pt idx="249">
                  <c:v>0.29629992999663096</c:v>
                </c:pt>
                <c:pt idx="250">
                  <c:v>0.39771446622642392</c:v>
                </c:pt>
                <c:pt idx="251">
                  <c:v>0.14928229520940062</c:v>
                </c:pt>
                <c:pt idx="252">
                  <c:v>0.25743586843818073</c:v>
                </c:pt>
                <c:pt idx="253">
                  <c:v>0.35574351154752465</c:v>
                </c:pt>
                <c:pt idx="254">
                  <c:v>0.24806708995181179</c:v>
                </c:pt>
                <c:pt idx="255">
                  <c:v>0.26014781524424307</c:v>
                </c:pt>
                <c:pt idx="256">
                  <c:v>0.24902959521210299</c:v>
                </c:pt>
                <c:pt idx="257">
                  <c:v>0.23928955168881866</c:v>
                </c:pt>
                <c:pt idx="258">
                  <c:v>0.42896536690295728</c:v>
                </c:pt>
                <c:pt idx="259">
                  <c:v>0.43458079895570056</c:v>
                </c:pt>
                <c:pt idx="260">
                  <c:v>0.34907550981592667</c:v>
                </c:pt>
                <c:pt idx="261">
                  <c:v>0.30967479076982757</c:v>
                </c:pt>
                <c:pt idx="262">
                  <c:v>0.23685660667440989</c:v>
                </c:pt>
                <c:pt idx="263">
                  <c:v>0.32985355333538491</c:v>
                </c:pt>
                <c:pt idx="264">
                  <c:v>0.29945739659644138</c:v>
                </c:pt>
                <c:pt idx="265">
                  <c:v>0.2935934595277665</c:v>
                </c:pt>
                <c:pt idx="266">
                  <c:v>0.2423631632044754</c:v>
                </c:pt>
                <c:pt idx="267">
                  <c:v>0.31168345770401518</c:v>
                </c:pt>
                <c:pt idx="268">
                  <c:v>0.34313331687443971</c:v>
                </c:pt>
                <c:pt idx="269">
                  <c:v>0.43421154495527781</c:v>
                </c:pt>
                <c:pt idx="270">
                  <c:v>0.38110021908194391</c:v>
                </c:pt>
                <c:pt idx="271">
                  <c:v>0.32093058008031738</c:v>
                </c:pt>
                <c:pt idx="272">
                  <c:v>0.31393964138651131</c:v>
                </c:pt>
                <c:pt idx="273">
                  <c:v>0.26587942542317261</c:v>
                </c:pt>
                <c:pt idx="274">
                  <c:v>0.23938319500726762</c:v>
                </c:pt>
                <c:pt idx="275">
                  <c:v>0.24425704912881321</c:v>
                </c:pt>
                <c:pt idx="276">
                  <c:v>0.2991397007957256</c:v>
                </c:pt>
                <c:pt idx="277">
                  <c:v>0.2363953780656825</c:v>
                </c:pt>
                <c:pt idx="278">
                  <c:v>0.35885257885308752</c:v>
                </c:pt>
                <c:pt idx="279">
                  <c:v>0.25668615898937358</c:v>
                </c:pt>
                <c:pt idx="280">
                  <c:v>0.37176634908320538</c:v>
                </c:pt>
                <c:pt idx="281">
                  <c:v>0.2600641835278179</c:v>
                </c:pt>
                <c:pt idx="282">
                  <c:v>0.35637085757363485</c:v>
                </c:pt>
                <c:pt idx="283">
                  <c:v>0.31753972307069528</c:v>
                </c:pt>
                <c:pt idx="284">
                  <c:v>0.27485077250445489</c:v>
                </c:pt>
                <c:pt idx="285">
                  <c:v>0.33716583394989535</c:v>
                </c:pt>
                <c:pt idx="286">
                  <c:v>0.26987543470689246</c:v>
                </c:pt>
                <c:pt idx="287">
                  <c:v>0.24781909506316449</c:v>
                </c:pt>
                <c:pt idx="288">
                  <c:v>0.28451380715248636</c:v>
                </c:pt>
                <c:pt idx="289">
                  <c:v>0.38467221707140298</c:v>
                </c:pt>
                <c:pt idx="290">
                  <c:v>0.24829041800177462</c:v>
                </c:pt>
                <c:pt idx="291">
                  <c:v>0.29288359771288447</c:v>
                </c:pt>
                <c:pt idx="292">
                  <c:v>0.36027516864899911</c:v>
                </c:pt>
                <c:pt idx="293">
                  <c:v>0.37667689986233305</c:v>
                </c:pt>
                <c:pt idx="294">
                  <c:v>0.32986991834293244</c:v>
                </c:pt>
                <c:pt idx="295">
                  <c:v>0.28510553043371029</c:v>
                </c:pt>
                <c:pt idx="296">
                  <c:v>0.28561192580145967</c:v>
                </c:pt>
                <c:pt idx="297">
                  <c:v>0.34617841590210535</c:v>
                </c:pt>
                <c:pt idx="298">
                  <c:v>0.35260315922572577</c:v>
                </c:pt>
                <c:pt idx="299">
                  <c:v>0.32483636654569298</c:v>
                </c:pt>
                <c:pt idx="300">
                  <c:v>0.35000157286424466</c:v>
                </c:pt>
                <c:pt idx="301">
                  <c:v>0.30324659495135031</c:v>
                </c:pt>
                <c:pt idx="302">
                  <c:v>0.3516431269707595</c:v>
                </c:pt>
                <c:pt idx="303">
                  <c:v>0.35698848874328226</c:v>
                </c:pt>
                <c:pt idx="304">
                  <c:v>0.35377191835787042</c:v>
                </c:pt>
                <c:pt idx="305">
                  <c:v>0.32499005662165381</c:v>
                </c:pt>
                <c:pt idx="306">
                  <c:v>0.28310579165643834</c:v>
                </c:pt>
                <c:pt idx="307">
                  <c:v>0.35482835612675001</c:v>
                </c:pt>
                <c:pt idx="308">
                  <c:v>0.34752069448943251</c:v>
                </c:pt>
                <c:pt idx="309">
                  <c:v>0.2586986863959258</c:v>
                </c:pt>
                <c:pt idx="310">
                  <c:v>0.34076333839784317</c:v>
                </c:pt>
                <c:pt idx="311">
                  <c:v>0.29214882968155831</c:v>
                </c:pt>
                <c:pt idx="312">
                  <c:v>0.16962173973950917</c:v>
                </c:pt>
                <c:pt idx="313">
                  <c:v>0.28133059452931902</c:v>
                </c:pt>
                <c:pt idx="314">
                  <c:v>0.32016382391293002</c:v>
                </c:pt>
                <c:pt idx="315">
                  <c:v>0.4055861211795484</c:v>
                </c:pt>
                <c:pt idx="316">
                  <c:v>0.29375188592128831</c:v>
                </c:pt>
                <c:pt idx="317">
                  <c:v>0.34845600624250667</c:v>
                </c:pt>
                <c:pt idx="318">
                  <c:v>0.30639384236548295</c:v>
                </c:pt>
                <c:pt idx="319">
                  <c:v>0.30876870324782757</c:v>
                </c:pt>
                <c:pt idx="320">
                  <c:v>0.22299984348734891</c:v>
                </c:pt>
                <c:pt idx="321">
                  <c:v>0.27740525788143905</c:v>
                </c:pt>
                <c:pt idx="322">
                  <c:v>0.35158843667325701</c:v>
                </c:pt>
                <c:pt idx="323">
                  <c:v>0.32588701121563596</c:v>
                </c:pt>
                <c:pt idx="324">
                  <c:v>0.32120138316697361</c:v>
                </c:pt>
                <c:pt idx="325">
                  <c:v>0.28864948382591032</c:v>
                </c:pt>
                <c:pt idx="326">
                  <c:v>0.46230277510790163</c:v>
                </c:pt>
                <c:pt idx="327">
                  <c:v>0.34725336726205375</c:v>
                </c:pt>
                <c:pt idx="328">
                  <c:v>0.19048385275357002</c:v>
                </c:pt>
                <c:pt idx="329">
                  <c:v>0.33196957834176644</c:v>
                </c:pt>
                <c:pt idx="330">
                  <c:v>0.21171344033126818</c:v>
                </c:pt>
                <c:pt idx="331">
                  <c:v>0.16423727390997439</c:v>
                </c:pt>
                <c:pt idx="332">
                  <c:v>0.2654873578169783</c:v>
                </c:pt>
                <c:pt idx="333">
                  <c:v>0.36491645463027639</c:v>
                </c:pt>
                <c:pt idx="334">
                  <c:v>0.52447464468801175</c:v>
                </c:pt>
                <c:pt idx="335">
                  <c:v>0.30803061817954974</c:v>
                </c:pt>
                <c:pt idx="336">
                  <c:v>0.28860852024311384</c:v>
                </c:pt>
                <c:pt idx="337">
                  <c:v>0.33678872172528157</c:v>
                </c:pt>
                <c:pt idx="338">
                  <c:v>0.32771927190163708</c:v>
                </c:pt>
                <c:pt idx="339">
                  <c:v>0.27491177657944893</c:v>
                </c:pt>
                <c:pt idx="340">
                  <c:v>0.33667581523593287</c:v>
                </c:pt>
                <c:pt idx="341">
                  <c:v>0.25891137563341332</c:v>
                </c:pt>
                <c:pt idx="342">
                  <c:v>0.34054618965827932</c:v>
                </c:pt>
                <c:pt idx="343">
                  <c:v>0.21299492924037441</c:v>
                </c:pt>
                <c:pt idx="344">
                  <c:v>0.30189268824065496</c:v>
                </c:pt>
                <c:pt idx="345">
                  <c:v>0.22238503749820221</c:v>
                </c:pt>
                <c:pt idx="346">
                  <c:v>0.34246299287761389</c:v>
                </c:pt>
                <c:pt idx="347">
                  <c:v>0.26924584522885281</c:v>
                </c:pt>
                <c:pt idx="348">
                  <c:v>0.36107649308462969</c:v>
                </c:pt>
                <c:pt idx="349">
                  <c:v>0.27354965015148525</c:v>
                </c:pt>
                <c:pt idx="350">
                  <c:v>0.23598555057636969</c:v>
                </c:pt>
                <c:pt idx="351">
                  <c:v>0.31790707141665836</c:v>
                </c:pt>
                <c:pt idx="352">
                  <c:v>0.37742240087363166</c:v>
                </c:pt>
                <c:pt idx="353">
                  <c:v>0.26778541587233917</c:v>
                </c:pt>
                <c:pt idx="354">
                  <c:v>0.38830600895658907</c:v>
                </c:pt>
                <c:pt idx="355">
                  <c:v>0.26482447752953425</c:v>
                </c:pt>
                <c:pt idx="356">
                  <c:v>0.28396575755221232</c:v>
                </c:pt>
                <c:pt idx="357">
                  <c:v>0.20335780910784146</c:v>
                </c:pt>
                <c:pt idx="358">
                  <c:v>0.2329067190907069</c:v>
                </c:pt>
                <c:pt idx="359">
                  <c:v>0.27351038564026747</c:v>
                </c:pt>
                <c:pt idx="360">
                  <c:v>0.22474356015564548</c:v>
                </c:pt>
                <c:pt idx="361">
                  <c:v>0.25143227770851295</c:v>
                </c:pt>
                <c:pt idx="362">
                  <c:v>0.19038762434627235</c:v>
                </c:pt>
                <c:pt idx="363">
                  <c:v>0.41451133682141378</c:v>
                </c:pt>
                <c:pt idx="364">
                  <c:v>0.37769197468780941</c:v>
                </c:pt>
                <c:pt idx="365">
                  <c:v>0.32214196354230062</c:v>
                </c:pt>
                <c:pt idx="366">
                  <c:v>0.32200452767209814</c:v>
                </c:pt>
                <c:pt idx="367">
                  <c:v>0.28769866048135351</c:v>
                </c:pt>
                <c:pt idx="368">
                  <c:v>0.32223383360946101</c:v>
                </c:pt>
                <c:pt idx="369">
                  <c:v>0.30503934033566582</c:v>
                </c:pt>
                <c:pt idx="370">
                  <c:v>0.19777715982796798</c:v>
                </c:pt>
                <c:pt idx="371">
                  <c:v>0.28843762479387891</c:v>
                </c:pt>
                <c:pt idx="372">
                  <c:v>0.14249574714641969</c:v>
                </c:pt>
                <c:pt idx="373">
                  <c:v>0.31816646524078718</c:v>
                </c:pt>
                <c:pt idx="374">
                  <c:v>0.30807790526656603</c:v>
                </c:pt>
                <c:pt idx="375">
                  <c:v>0.40558828781964024</c:v>
                </c:pt>
                <c:pt idx="376">
                  <c:v>0.26128158589189382</c:v>
                </c:pt>
                <c:pt idx="377">
                  <c:v>0.24680132530470278</c:v>
                </c:pt>
                <c:pt idx="378">
                  <c:v>0.27717055036841431</c:v>
                </c:pt>
                <c:pt idx="379">
                  <c:v>0.31428115468724682</c:v>
                </c:pt>
                <c:pt idx="380">
                  <c:v>0.29854984739547591</c:v>
                </c:pt>
                <c:pt idx="381">
                  <c:v>0.31121759675898181</c:v>
                </c:pt>
                <c:pt idx="382">
                  <c:v>0.36819280534406368</c:v>
                </c:pt>
                <c:pt idx="383">
                  <c:v>0.31170351694409182</c:v>
                </c:pt>
                <c:pt idx="384">
                  <c:v>0.32941639142830198</c:v>
                </c:pt>
                <c:pt idx="385">
                  <c:v>0.33170791883533235</c:v>
                </c:pt>
                <c:pt idx="386">
                  <c:v>0.21843975788355274</c:v>
                </c:pt>
                <c:pt idx="387">
                  <c:v>0.36189457101565359</c:v>
                </c:pt>
                <c:pt idx="388">
                  <c:v>0.22507082510567267</c:v>
                </c:pt>
                <c:pt idx="389">
                  <c:v>0.31204146736096378</c:v>
                </c:pt>
                <c:pt idx="390">
                  <c:v>0.25098884323005877</c:v>
                </c:pt>
                <c:pt idx="391">
                  <c:v>0.35825318059905387</c:v>
                </c:pt>
                <c:pt idx="392">
                  <c:v>0.26373545258166303</c:v>
                </c:pt>
                <c:pt idx="393">
                  <c:v>0.33097427820315967</c:v>
                </c:pt>
                <c:pt idx="394">
                  <c:v>0.32686491023701242</c:v>
                </c:pt>
                <c:pt idx="395">
                  <c:v>0.32059463511247566</c:v>
                </c:pt>
                <c:pt idx="396">
                  <c:v>0.38042911370417648</c:v>
                </c:pt>
                <c:pt idx="397">
                  <c:v>0.32389791297741644</c:v>
                </c:pt>
                <c:pt idx="398">
                  <c:v>0.29620212323712181</c:v>
                </c:pt>
                <c:pt idx="399">
                  <c:v>0.35075238231768546</c:v>
                </c:pt>
                <c:pt idx="400">
                  <c:v>0.37106199713972893</c:v>
                </c:pt>
                <c:pt idx="401">
                  <c:v>0.28356798283681928</c:v>
                </c:pt>
                <c:pt idx="402">
                  <c:v>0.2182462218802218</c:v>
                </c:pt>
                <c:pt idx="403">
                  <c:v>0.2986253576762613</c:v>
                </c:pt>
                <c:pt idx="404">
                  <c:v>0.30538820945924389</c:v>
                </c:pt>
                <c:pt idx="405">
                  <c:v>0.30155041003685201</c:v>
                </c:pt>
                <c:pt idx="406">
                  <c:v>0.35483915352215667</c:v>
                </c:pt>
                <c:pt idx="407">
                  <c:v>0.27636245928245939</c:v>
                </c:pt>
                <c:pt idx="408">
                  <c:v>0.24890593276692594</c:v>
                </c:pt>
                <c:pt idx="409">
                  <c:v>0.29569133125313279</c:v>
                </c:pt>
                <c:pt idx="410">
                  <c:v>0.29944753032566396</c:v>
                </c:pt>
                <c:pt idx="411">
                  <c:v>0.27740473353675338</c:v>
                </c:pt>
                <c:pt idx="412">
                  <c:v>0.25998200382053932</c:v>
                </c:pt>
                <c:pt idx="413">
                  <c:v>0.25233039029516457</c:v>
                </c:pt>
                <c:pt idx="414">
                  <c:v>0.37453200599703484</c:v>
                </c:pt>
                <c:pt idx="415">
                  <c:v>0.23275820437780037</c:v>
                </c:pt>
                <c:pt idx="416">
                  <c:v>0.34494824675400748</c:v>
                </c:pt>
                <c:pt idx="417">
                  <c:v>0.34569344171937455</c:v>
                </c:pt>
                <c:pt idx="418">
                  <c:v>0.23008661136767697</c:v>
                </c:pt>
                <c:pt idx="419">
                  <c:v>0.28805928428293842</c:v>
                </c:pt>
                <c:pt idx="420">
                  <c:v>0.27144167552545145</c:v>
                </c:pt>
                <c:pt idx="421">
                  <c:v>0.35454396215353362</c:v>
                </c:pt>
                <c:pt idx="422">
                  <c:v>0.28560105350681525</c:v>
                </c:pt>
                <c:pt idx="423">
                  <c:v>0.30048491458390714</c:v>
                </c:pt>
                <c:pt idx="424">
                  <c:v>0.1317232037683792</c:v>
                </c:pt>
                <c:pt idx="425">
                  <c:v>0.30696943801451332</c:v>
                </c:pt>
                <c:pt idx="426">
                  <c:v>0.31090030950547065</c:v>
                </c:pt>
                <c:pt idx="427">
                  <c:v>0.32406438214966177</c:v>
                </c:pt>
                <c:pt idx="428">
                  <c:v>0.34736275111995407</c:v>
                </c:pt>
                <c:pt idx="429">
                  <c:v>0.27294051309082662</c:v>
                </c:pt>
                <c:pt idx="430">
                  <c:v>0.33514576894219766</c:v>
                </c:pt>
                <c:pt idx="431">
                  <c:v>0.36282568778810836</c:v>
                </c:pt>
                <c:pt idx="432">
                  <c:v>0.34997830934772012</c:v>
                </c:pt>
                <c:pt idx="433">
                  <c:v>0.33123499658435923</c:v>
                </c:pt>
                <c:pt idx="434">
                  <c:v>0.25587841424533281</c:v>
                </c:pt>
                <c:pt idx="435">
                  <c:v>0.43504974654431983</c:v>
                </c:pt>
                <c:pt idx="436">
                  <c:v>0.31663292750725291</c:v>
                </c:pt>
                <c:pt idx="437">
                  <c:v>0.30927914583977251</c:v>
                </c:pt>
                <c:pt idx="438">
                  <c:v>0.27389210813433984</c:v>
                </c:pt>
                <c:pt idx="439">
                  <c:v>0.38840373678580237</c:v>
                </c:pt>
                <c:pt idx="440">
                  <c:v>0.34340403667702418</c:v>
                </c:pt>
                <c:pt idx="441">
                  <c:v>0.27156928807534986</c:v>
                </c:pt>
                <c:pt idx="442">
                  <c:v>0.35909017669441901</c:v>
                </c:pt>
                <c:pt idx="443">
                  <c:v>0.26159843006458794</c:v>
                </c:pt>
                <c:pt idx="444">
                  <c:v>0.21650027684699619</c:v>
                </c:pt>
                <c:pt idx="445">
                  <c:v>0.23648180743689681</c:v>
                </c:pt>
                <c:pt idx="446">
                  <c:v>0.29290816506859202</c:v>
                </c:pt>
                <c:pt idx="447">
                  <c:v>0.29135777568885418</c:v>
                </c:pt>
                <c:pt idx="448">
                  <c:v>0.2983908710146031</c:v>
                </c:pt>
                <c:pt idx="449">
                  <c:v>0.31100526953600388</c:v>
                </c:pt>
                <c:pt idx="450">
                  <c:v>0.21185242999177253</c:v>
                </c:pt>
                <c:pt idx="451">
                  <c:v>0.26624683856215109</c:v>
                </c:pt>
                <c:pt idx="452">
                  <c:v>0.36890956252036405</c:v>
                </c:pt>
                <c:pt idx="453">
                  <c:v>0.40841719042579455</c:v>
                </c:pt>
                <c:pt idx="454">
                  <c:v>0.2600944721751684</c:v>
                </c:pt>
                <c:pt idx="455">
                  <c:v>0.25859104740011374</c:v>
                </c:pt>
                <c:pt idx="456">
                  <c:v>0.29656779139532191</c:v>
                </c:pt>
                <c:pt idx="457">
                  <c:v>0.27715414929315596</c:v>
                </c:pt>
                <c:pt idx="458">
                  <c:v>0.28763753543655179</c:v>
                </c:pt>
                <c:pt idx="459">
                  <c:v>0.23286945250773791</c:v>
                </c:pt>
                <c:pt idx="460">
                  <c:v>0.37735826401560468</c:v>
                </c:pt>
                <c:pt idx="461">
                  <c:v>0.31599795718545565</c:v>
                </c:pt>
                <c:pt idx="462">
                  <c:v>0.34315614919186238</c:v>
                </c:pt>
                <c:pt idx="463">
                  <c:v>0.17912387451667</c:v>
                </c:pt>
                <c:pt idx="464">
                  <c:v>0.28836917783014387</c:v>
                </c:pt>
                <c:pt idx="465">
                  <c:v>0.24794564745944736</c:v>
                </c:pt>
                <c:pt idx="466">
                  <c:v>0.25192818535199574</c:v>
                </c:pt>
                <c:pt idx="467">
                  <c:v>0.23667648380943232</c:v>
                </c:pt>
                <c:pt idx="468">
                  <c:v>0.2497797183818514</c:v>
                </c:pt>
                <c:pt idx="469">
                  <c:v>0.41065295497625198</c:v>
                </c:pt>
                <c:pt idx="470">
                  <c:v>0.33209416623386573</c:v>
                </c:pt>
                <c:pt idx="471">
                  <c:v>0.26248824590967362</c:v>
                </c:pt>
                <c:pt idx="472">
                  <c:v>0.25015179570580837</c:v>
                </c:pt>
                <c:pt idx="473">
                  <c:v>0.31177282905993314</c:v>
                </c:pt>
                <c:pt idx="474">
                  <c:v>0.25362630812450432</c:v>
                </c:pt>
                <c:pt idx="475">
                  <c:v>0.20332493406126456</c:v>
                </c:pt>
                <c:pt idx="476">
                  <c:v>0.33845376283302864</c:v>
                </c:pt>
                <c:pt idx="477">
                  <c:v>0.36374792455614369</c:v>
                </c:pt>
                <c:pt idx="478">
                  <c:v>0.31954708077138655</c:v>
                </c:pt>
                <c:pt idx="479">
                  <c:v>0.20546622544159468</c:v>
                </c:pt>
                <c:pt idx="480">
                  <c:v>0.39045892953574157</c:v>
                </c:pt>
                <c:pt idx="481">
                  <c:v>0.2544975459174198</c:v>
                </c:pt>
                <c:pt idx="482">
                  <c:v>0.30902261513879353</c:v>
                </c:pt>
                <c:pt idx="483">
                  <c:v>0.20878144749730707</c:v>
                </c:pt>
                <c:pt idx="484">
                  <c:v>0.37136525960202782</c:v>
                </c:pt>
                <c:pt idx="485">
                  <c:v>0.28942397627933936</c:v>
                </c:pt>
                <c:pt idx="486">
                  <c:v>0.25853610672690175</c:v>
                </c:pt>
                <c:pt idx="487">
                  <c:v>0.19248238432010825</c:v>
                </c:pt>
                <c:pt idx="488">
                  <c:v>0.317404368248899</c:v>
                </c:pt>
                <c:pt idx="489">
                  <c:v>0.34077461209361681</c:v>
                </c:pt>
                <c:pt idx="490">
                  <c:v>0.28362980591993264</c:v>
                </c:pt>
                <c:pt idx="491">
                  <c:v>0.22675348237663598</c:v>
                </c:pt>
                <c:pt idx="492">
                  <c:v>0.35686387818304444</c:v>
                </c:pt>
                <c:pt idx="493">
                  <c:v>0.32089911790278164</c:v>
                </c:pt>
                <c:pt idx="494">
                  <c:v>0.44934018049662633</c:v>
                </c:pt>
                <c:pt idx="495">
                  <c:v>0.31830268884966051</c:v>
                </c:pt>
                <c:pt idx="496">
                  <c:v>0.33416878865723626</c:v>
                </c:pt>
                <c:pt idx="497">
                  <c:v>0.2885112344050651</c:v>
                </c:pt>
                <c:pt idx="498">
                  <c:v>0.29494113857957649</c:v>
                </c:pt>
                <c:pt idx="499">
                  <c:v>0.28676680851633179</c:v>
                </c:pt>
              </c:numCache>
            </c:numRef>
          </c:xVal>
          <c:yVal>
            <c:numRef>
              <c:f>'HA-H-HA F'!$E$3:$E$502</c:f>
              <c:numCache>
                <c:formatCode>General</c:formatCode>
                <c:ptCount val="500"/>
                <c:pt idx="0">
                  <c:v>0.16427095188219745</c:v>
                </c:pt>
                <c:pt idx="1">
                  <c:v>0.16925384349469191</c:v>
                </c:pt>
                <c:pt idx="2">
                  <c:v>-0.28570718754629093</c:v>
                </c:pt>
                <c:pt idx="3">
                  <c:v>0.18670895862014103</c:v>
                </c:pt>
                <c:pt idx="4">
                  <c:v>0.28153620486832526</c:v>
                </c:pt>
                <c:pt idx="5">
                  <c:v>2.7649490946890801E-2</c:v>
                </c:pt>
                <c:pt idx="6">
                  <c:v>0.21125952988525526</c:v>
                </c:pt>
                <c:pt idx="7">
                  <c:v>0.20635262801857268</c:v>
                </c:pt>
                <c:pt idx="8">
                  <c:v>0.38832606983059775</c:v>
                </c:pt>
                <c:pt idx="9">
                  <c:v>0.29877787970204239</c:v>
                </c:pt>
                <c:pt idx="10">
                  <c:v>0.30563125068655606</c:v>
                </c:pt>
                <c:pt idx="11">
                  <c:v>0.27950949073391634</c:v>
                </c:pt>
                <c:pt idx="12">
                  <c:v>-0.28535167753162682</c:v>
                </c:pt>
                <c:pt idx="13">
                  <c:v>0.22572664188796607</c:v>
                </c:pt>
                <c:pt idx="14">
                  <c:v>1.9924293707777981E-2</c:v>
                </c:pt>
                <c:pt idx="15">
                  <c:v>0.21112402081563642</c:v>
                </c:pt>
                <c:pt idx="16">
                  <c:v>0.22109998484019688</c:v>
                </c:pt>
                <c:pt idx="17">
                  <c:v>2.9472122352213446E-2</c:v>
                </c:pt>
                <c:pt idx="18">
                  <c:v>0.21488780353293552</c:v>
                </c:pt>
                <c:pt idx="19">
                  <c:v>0.21227647046992704</c:v>
                </c:pt>
                <c:pt idx="20">
                  <c:v>0.12694787466759291</c:v>
                </c:pt>
                <c:pt idx="21">
                  <c:v>0.23034650484906141</c:v>
                </c:pt>
                <c:pt idx="22">
                  <c:v>0.14090613227524657</c:v>
                </c:pt>
                <c:pt idx="23">
                  <c:v>0.23018313810568916</c:v>
                </c:pt>
                <c:pt idx="24">
                  <c:v>7.3752850545447904E-2</c:v>
                </c:pt>
                <c:pt idx="25">
                  <c:v>0.26659630561622133</c:v>
                </c:pt>
                <c:pt idx="26">
                  <c:v>-8.7999946041796256E-2</c:v>
                </c:pt>
                <c:pt idx="27">
                  <c:v>0.1056631944876357</c:v>
                </c:pt>
                <c:pt idx="28">
                  <c:v>0.20647023158368374</c:v>
                </c:pt>
                <c:pt idx="29">
                  <c:v>0.15129275153957258</c:v>
                </c:pt>
                <c:pt idx="30">
                  <c:v>1.6337533134325649E-2</c:v>
                </c:pt>
                <c:pt idx="31">
                  <c:v>0.26871624765476798</c:v>
                </c:pt>
                <c:pt idx="32">
                  <c:v>0.13922920145524076</c:v>
                </c:pt>
                <c:pt idx="33">
                  <c:v>9.8178376453647728E-2</c:v>
                </c:pt>
                <c:pt idx="34">
                  <c:v>0.30448724636845165</c:v>
                </c:pt>
                <c:pt idx="35">
                  <c:v>0.21884294326724588</c:v>
                </c:pt>
                <c:pt idx="36">
                  <c:v>0.38278262746736602</c:v>
                </c:pt>
                <c:pt idx="37">
                  <c:v>0.29107809527440792</c:v>
                </c:pt>
                <c:pt idx="38">
                  <c:v>0.1718105238032713</c:v>
                </c:pt>
                <c:pt idx="39">
                  <c:v>0.28818269784635125</c:v>
                </c:pt>
                <c:pt idx="40">
                  <c:v>0.25362009096055982</c:v>
                </c:pt>
                <c:pt idx="41">
                  <c:v>0.15557354932378067</c:v>
                </c:pt>
                <c:pt idx="42">
                  <c:v>0.14462956996268117</c:v>
                </c:pt>
                <c:pt idx="43">
                  <c:v>4.2512433008069228E-2</c:v>
                </c:pt>
                <c:pt idx="44">
                  <c:v>0.13756367552016271</c:v>
                </c:pt>
                <c:pt idx="45">
                  <c:v>8.0545849962988539E-2</c:v>
                </c:pt>
                <c:pt idx="46">
                  <c:v>0.25402520098763831</c:v>
                </c:pt>
                <c:pt idx="47">
                  <c:v>0.20425000666748591</c:v>
                </c:pt>
                <c:pt idx="48">
                  <c:v>0.33244403429776315</c:v>
                </c:pt>
                <c:pt idx="49">
                  <c:v>2.5265506323789631E-2</c:v>
                </c:pt>
                <c:pt idx="50">
                  <c:v>0.38356285331196927</c:v>
                </c:pt>
                <c:pt idx="51">
                  <c:v>3.7250623429141011E-2</c:v>
                </c:pt>
                <c:pt idx="52">
                  <c:v>5.510763221351243E-3</c:v>
                </c:pt>
                <c:pt idx="53">
                  <c:v>-0.10815665772869663</c:v>
                </c:pt>
                <c:pt idx="54">
                  <c:v>-0.11315820681130415</c:v>
                </c:pt>
                <c:pt idx="55">
                  <c:v>0.16581634631595921</c:v>
                </c:pt>
                <c:pt idx="56">
                  <c:v>0.15486218148910169</c:v>
                </c:pt>
                <c:pt idx="57">
                  <c:v>0.2029605969630302</c:v>
                </c:pt>
                <c:pt idx="58">
                  <c:v>0.11163081572488315</c:v>
                </c:pt>
                <c:pt idx="59">
                  <c:v>3.277688295099826E-2</c:v>
                </c:pt>
                <c:pt idx="60">
                  <c:v>2.3461114220687362E-2</c:v>
                </c:pt>
                <c:pt idx="61">
                  <c:v>5.3544351790506386E-2</c:v>
                </c:pt>
                <c:pt idx="62">
                  <c:v>0.31749069973174288</c:v>
                </c:pt>
                <c:pt idx="63">
                  <c:v>0.35396413298587337</c:v>
                </c:pt>
                <c:pt idx="64">
                  <c:v>0.16746549992203502</c:v>
                </c:pt>
                <c:pt idx="65">
                  <c:v>0.31083108313284963</c:v>
                </c:pt>
                <c:pt idx="66">
                  <c:v>0.18159338807828801</c:v>
                </c:pt>
                <c:pt idx="67">
                  <c:v>0.16327124254056741</c:v>
                </c:pt>
                <c:pt idx="68">
                  <c:v>0.18013216429199891</c:v>
                </c:pt>
                <c:pt idx="69">
                  <c:v>1.6072440654391867E-2</c:v>
                </c:pt>
                <c:pt idx="70">
                  <c:v>1.4685234879434432E-2</c:v>
                </c:pt>
                <c:pt idx="71">
                  <c:v>0.10607913335794825</c:v>
                </c:pt>
                <c:pt idx="72">
                  <c:v>0.13015083742241521</c:v>
                </c:pt>
                <c:pt idx="73">
                  <c:v>-0.13976015460687671</c:v>
                </c:pt>
                <c:pt idx="74">
                  <c:v>0.2255653593440359</c:v>
                </c:pt>
                <c:pt idx="75">
                  <c:v>0.12593406246399791</c:v>
                </c:pt>
                <c:pt idx="76">
                  <c:v>-1.324428818620344E-2</c:v>
                </c:pt>
                <c:pt idx="77">
                  <c:v>0.11824562570699178</c:v>
                </c:pt>
                <c:pt idx="78">
                  <c:v>0.27309865658613436</c:v>
                </c:pt>
                <c:pt idx="79">
                  <c:v>4.8799526173082836E-2</c:v>
                </c:pt>
                <c:pt idx="80">
                  <c:v>5.9922050236567832E-2</c:v>
                </c:pt>
                <c:pt idx="81">
                  <c:v>0.20678381247365277</c:v>
                </c:pt>
                <c:pt idx="82">
                  <c:v>0.25572981424501956</c:v>
                </c:pt>
                <c:pt idx="83">
                  <c:v>5.1817262432785324E-2</c:v>
                </c:pt>
                <c:pt idx="84">
                  <c:v>2.0267693768507136E-2</c:v>
                </c:pt>
                <c:pt idx="85">
                  <c:v>0.29145156237290687</c:v>
                </c:pt>
                <c:pt idx="86">
                  <c:v>8.9971642667266455E-2</c:v>
                </c:pt>
                <c:pt idx="87">
                  <c:v>4.0936231458651863E-2</c:v>
                </c:pt>
                <c:pt idx="88">
                  <c:v>0.20562635229720391</c:v>
                </c:pt>
                <c:pt idx="89">
                  <c:v>0.15021709518046888</c:v>
                </c:pt>
                <c:pt idx="90">
                  <c:v>0.15590767545050671</c:v>
                </c:pt>
                <c:pt idx="91">
                  <c:v>4.3136599630937564E-2</c:v>
                </c:pt>
                <c:pt idx="92">
                  <c:v>0.11911588452378029</c:v>
                </c:pt>
                <c:pt idx="93">
                  <c:v>8.3972630504774715E-2</c:v>
                </c:pt>
                <c:pt idx="94">
                  <c:v>0.20493591299182529</c:v>
                </c:pt>
                <c:pt idx="95">
                  <c:v>0.23439971407952664</c:v>
                </c:pt>
                <c:pt idx="96">
                  <c:v>0.22965791162911317</c:v>
                </c:pt>
                <c:pt idx="97">
                  <c:v>0.10211908740005926</c:v>
                </c:pt>
                <c:pt idx="98">
                  <c:v>-0.12127268693021673</c:v>
                </c:pt>
                <c:pt idx="99">
                  <c:v>0.38422613900779717</c:v>
                </c:pt>
                <c:pt idx="100">
                  <c:v>4.5729683481511574E-2</c:v>
                </c:pt>
                <c:pt idx="101">
                  <c:v>0.35418130731239456</c:v>
                </c:pt>
                <c:pt idx="102">
                  <c:v>0.14846586717344026</c:v>
                </c:pt>
                <c:pt idx="103">
                  <c:v>4.3666475963785874E-2</c:v>
                </c:pt>
                <c:pt idx="104">
                  <c:v>8.4780570447152703E-3</c:v>
                </c:pt>
                <c:pt idx="105">
                  <c:v>0.40329038633435782</c:v>
                </c:pt>
                <c:pt idx="106">
                  <c:v>0.29165308056106726</c:v>
                </c:pt>
                <c:pt idx="107">
                  <c:v>0.16508895873919271</c:v>
                </c:pt>
                <c:pt idx="108">
                  <c:v>0.33724778868039085</c:v>
                </c:pt>
                <c:pt idx="109">
                  <c:v>-2.9579517622474157E-3</c:v>
                </c:pt>
                <c:pt idx="110">
                  <c:v>-0.23384259878053298</c:v>
                </c:pt>
                <c:pt idx="111">
                  <c:v>-4.0573458689824315E-4</c:v>
                </c:pt>
                <c:pt idx="112">
                  <c:v>5.6477637969858434E-2</c:v>
                </c:pt>
                <c:pt idx="113">
                  <c:v>0.34461158036353312</c:v>
                </c:pt>
                <c:pt idx="114">
                  <c:v>-7.9618157680184043E-2</c:v>
                </c:pt>
                <c:pt idx="115">
                  <c:v>0.27859138427163621</c:v>
                </c:pt>
                <c:pt idx="116">
                  <c:v>0.36838544927284445</c:v>
                </c:pt>
                <c:pt idx="117">
                  <c:v>-0.17642982106330071</c:v>
                </c:pt>
                <c:pt idx="118">
                  <c:v>0.30868268252373837</c:v>
                </c:pt>
                <c:pt idx="119">
                  <c:v>0.19366720289088876</c:v>
                </c:pt>
                <c:pt idx="120">
                  <c:v>0.23864524659619785</c:v>
                </c:pt>
                <c:pt idx="121">
                  <c:v>0.14771419555961704</c:v>
                </c:pt>
                <c:pt idx="122">
                  <c:v>0.38765538394995458</c:v>
                </c:pt>
                <c:pt idx="123">
                  <c:v>0.18138108589899679</c:v>
                </c:pt>
                <c:pt idx="124">
                  <c:v>9.4252047919324025E-2</c:v>
                </c:pt>
                <c:pt idx="125">
                  <c:v>0.1330744362479519</c:v>
                </c:pt>
                <c:pt idx="126">
                  <c:v>0.26359272048729326</c:v>
                </c:pt>
                <c:pt idx="127">
                  <c:v>0.17491790549207362</c:v>
                </c:pt>
                <c:pt idx="128">
                  <c:v>0.21319342502221991</c:v>
                </c:pt>
                <c:pt idx="129">
                  <c:v>-8.6159358171724459E-3</c:v>
                </c:pt>
                <c:pt idx="130">
                  <c:v>0.22093638494607973</c:v>
                </c:pt>
                <c:pt idx="131">
                  <c:v>0.11733456813510525</c:v>
                </c:pt>
                <c:pt idx="132">
                  <c:v>0.34371850550253646</c:v>
                </c:pt>
                <c:pt idx="133">
                  <c:v>0.1815653018761052</c:v>
                </c:pt>
                <c:pt idx="134">
                  <c:v>0.38075065457939972</c:v>
                </c:pt>
                <c:pt idx="135">
                  <c:v>0.31951750987639732</c:v>
                </c:pt>
                <c:pt idx="136">
                  <c:v>0.15409349967039548</c:v>
                </c:pt>
                <c:pt idx="137">
                  <c:v>0.1649718301475834</c:v>
                </c:pt>
                <c:pt idx="138">
                  <c:v>0.22516429053793374</c:v>
                </c:pt>
                <c:pt idx="139">
                  <c:v>0.27160417826775757</c:v>
                </c:pt>
                <c:pt idx="140">
                  <c:v>9.8954624983277589E-2</c:v>
                </c:pt>
                <c:pt idx="141">
                  <c:v>0.11128330174300292</c:v>
                </c:pt>
                <c:pt idx="142">
                  <c:v>0.24453567301126136</c:v>
                </c:pt>
                <c:pt idx="143">
                  <c:v>0.20415864279440121</c:v>
                </c:pt>
                <c:pt idx="144">
                  <c:v>0.32102065962604287</c:v>
                </c:pt>
                <c:pt idx="145">
                  <c:v>7.5737909522727034E-2</c:v>
                </c:pt>
                <c:pt idx="146">
                  <c:v>-1.18263003411921E-2</c:v>
                </c:pt>
                <c:pt idx="147">
                  <c:v>0.17043234095447318</c:v>
                </c:pt>
                <c:pt idx="148">
                  <c:v>-3.9852530341064535E-2</c:v>
                </c:pt>
                <c:pt idx="149">
                  <c:v>0.29993211618908538</c:v>
                </c:pt>
                <c:pt idx="150">
                  <c:v>0.15664202136285346</c:v>
                </c:pt>
                <c:pt idx="151">
                  <c:v>7.92173717015041E-2</c:v>
                </c:pt>
                <c:pt idx="152">
                  <c:v>0.15496212028952641</c:v>
                </c:pt>
                <c:pt idx="153">
                  <c:v>1.9610118028035767E-2</c:v>
                </c:pt>
                <c:pt idx="154">
                  <c:v>3.4407317241210413E-2</c:v>
                </c:pt>
                <c:pt idx="155">
                  <c:v>0.12173042451149969</c:v>
                </c:pt>
                <c:pt idx="156">
                  <c:v>0.30141503554839671</c:v>
                </c:pt>
                <c:pt idx="157">
                  <c:v>5.8992285139773934E-2</c:v>
                </c:pt>
                <c:pt idx="158">
                  <c:v>8.0032235162605506E-2</c:v>
                </c:pt>
                <c:pt idx="159">
                  <c:v>0.21033081120081457</c:v>
                </c:pt>
                <c:pt idx="160">
                  <c:v>6.8369650471766311E-2</c:v>
                </c:pt>
                <c:pt idx="161">
                  <c:v>0.11049478267017222</c:v>
                </c:pt>
                <c:pt idx="162">
                  <c:v>0.29710589185802838</c:v>
                </c:pt>
                <c:pt idx="163">
                  <c:v>0.18675617072748382</c:v>
                </c:pt>
                <c:pt idx="164">
                  <c:v>0.11440466222090442</c:v>
                </c:pt>
                <c:pt idx="165">
                  <c:v>0.25106919078283685</c:v>
                </c:pt>
                <c:pt idx="166">
                  <c:v>0.14626350568191721</c:v>
                </c:pt>
                <c:pt idx="167">
                  <c:v>0.39718701130314227</c:v>
                </c:pt>
                <c:pt idx="168">
                  <c:v>0.20310278738875218</c:v>
                </c:pt>
                <c:pt idx="169">
                  <c:v>0.19106414834965557</c:v>
                </c:pt>
                <c:pt idx="170">
                  <c:v>0.19343872919081009</c:v>
                </c:pt>
                <c:pt idx="171">
                  <c:v>0.33740587470428846</c:v>
                </c:pt>
                <c:pt idx="172">
                  <c:v>0.36953970435091837</c:v>
                </c:pt>
                <c:pt idx="173">
                  <c:v>8.5477413344161493E-2</c:v>
                </c:pt>
                <c:pt idx="174">
                  <c:v>0.29482421972459827</c:v>
                </c:pt>
                <c:pt idx="175">
                  <c:v>0.25681360443960888</c:v>
                </c:pt>
                <c:pt idx="176">
                  <c:v>0.26558316498357182</c:v>
                </c:pt>
                <c:pt idx="177">
                  <c:v>0.22420541340619432</c:v>
                </c:pt>
                <c:pt idx="178">
                  <c:v>3.4327604383302013E-2</c:v>
                </c:pt>
                <c:pt idx="179">
                  <c:v>0.16035861941437105</c:v>
                </c:pt>
                <c:pt idx="180">
                  <c:v>0.17115923151239323</c:v>
                </c:pt>
                <c:pt idx="181">
                  <c:v>6.4000639862736769E-2</c:v>
                </c:pt>
                <c:pt idx="182">
                  <c:v>3.5869552827133805E-2</c:v>
                </c:pt>
                <c:pt idx="183">
                  <c:v>9.7184176921620888E-2</c:v>
                </c:pt>
                <c:pt idx="184">
                  <c:v>0.22268429396474487</c:v>
                </c:pt>
                <c:pt idx="185">
                  <c:v>6.3401330674530437E-2</c:v>
                </c:pt>
                <c:pt idx="186">
                  <c:v>0.2990356554081906</c:v>
                </c:pt>
                <c:pt idx="187">
                  <c:v>0.19240895944953271</c:v>
                </c:pt>
                <c:pt idx="188">
                  <c:v>0.32562601309907968</c:v>
                </c:pt>
                <c:pt idx="189">
                  <c:v>-6.5460668076112024E-3</c:v>
                </c:pt>
                <c:pt idx="190">
                  <c:v>0.1450258070527024</c:v>
                </c:pt>
                <c:pt idx="191">
                  <c:v>0.21147055794801617</c:v>
                </c:pt>
                <c:pt idx="192">
                  <c:v>0.37566663686901364</c:v>
                </c:pt>
                <c:pt idx="193">
                  <c:v>0.22438165757798234</c:v>
                </c:pt>
                <c:pt idx="194">
                  <c:v>0.2498562889585782</c:v>
                </c:pt>
                <c:pt idx="195">
                  <c:v>0.21559513676619704</c:v>
                </c:pt>
                <c:pt idx="196">
                  <c:v>1.4243076448873261E-3</c:v>
                </c:pt>
                <c:pt idx="197">
                  <c:v>0.16948815002551501</c:v>
                </c:pt>
                <c:pt idx="198">
                  <c:v>0.24827512625096504</c:v>
                </c:pt>
                <c:pt idx="199">
                  <c:v>0.31520117245044682</c:v>
                </c:pt>
                <c:pt idx="200">
                  <c:v>0.20754202898207624</c:v>
                </c:pt>
                <c:pt idx="201">
                  <c:v>3.633078186388914E-2</c:v>
                </c:pt>
                <c:pt idx="202">
                  <c:v>0.12912811176324868</c:v>
                </c:pt>
                <c:pt idx="203">
                  <c:v>0.25481960159973188</c:v>
                </c:pt>
                <c:pt idx="204">
                  <c:v>0.49211898126714859</c:v>
                </c:pt>
                <c:pt idx="205">
                  <c:v>0.15864585753514993</c:v>
                </c:pt>
                <c:pt idx="206">
                  <c:v>0.19660915987448491</c:v>
                </c:pt>
                <c:pt idx="207">
                  <c:v>0.17177283753011571</c:v>
                </c:pt>
                <c:pt idx="208">
                  <c:v>9.2676615326878722E-2</c:v>
                </c:pt>
                <c:pt idx="209">
                  <c:v>0.15743731717440274</c:v>
                </c:pt>
                <c:pt idx="210">
                  <c:v>9.0228734197459706E-2</c:v>
                </c:pt>
                <c:pt idx="211">
                  <c:v>0.6159677349931586</c:v>
                </c:pt>
                <c:pt idx="212">
                  <c:v>0.49004451448895536</c:v>
                </c:pt>
                <c:pt idx="213">
                  <c:v>0.14475157477941178</c:v>
                </c:pt>
                <c:pt idx="214">
                  <c:v>0.27646876273385718</c:v>
                </c:pt>
                <c:pt idx="215">
                  <c:v>0.22658853693146341</c:v>
                </c:pt>
                <c:pt idx="216">
                  <c:v>-7.5343105880189942E-2</c:v>
                </c:pt>
                <c:pt idx="217">
                  <c:v>0.12224965532592602</c:v>
                </c:pt>
                <c:pt idx="218">
                  <c:v>0.19345660486051436</c:v>
                </c:pt>
                <c:pt idx="219">
                  <c:v>0.1508426746276782</c:v>
                </c:pt>
                <c:pt idx="220">
                  <c:v>0.24397456602177672</c:v>
                </c:pt>
                <c:pt idx="221">
                  <c:v>0.17533172172079631</c:v>
                </c:pt>
                <c:pt idx="222">
                  <c:v>0.4114784910978751</c:v>
                </c:pt>
                <c:pt idx="223">
                  <c:v>4.5025092094603036E-2</c:v>
                </c:pt>
                <c:pt idx="224">
                  <c:v>6.3856497114367833E-2</c:v>
                </c:pt>
                <c:pt idx="225">
                  <c:v>0.16328748088373932</c:v>
                </c:pt>
                <c:pt idx="226">
                  <c:v>7.6001040727464155E-3</c:v>
                </c:pt>
                <c:pt idx="227">
                  <c:v>0.23789487823683295</c:v>
                </c:pt>
                <c:pt idx="228">
                  <c:v>9.3257113498649749E-2</c:v>
                </c:pt>
                <c:pt idx="229">
                  <c:v>0.31980349561112231</c:v>
                </c:pt>
                <c:pt idx="230">
                  <c:v>3.4051834855794244E-2</c:v>
                </c:pt>
                <c:pt idx="231">
                  <c:v>0.20541951449630483</c:v>
                </c:pt>
                <c:pt idx="232">
                  <c:v>0.13621608879214547</c:v>
                </c:pt>
                <c:pt idx="233">
                  <c:v>0.37178044118717607</c:v>
                </c:pt>
                <c:pt idx="234">
                  <c:v>0.14278591963476689</c:v>
                </c:pt>
                <c:pt idx="235">
                  <c:v>6.1186849295505358E-2</c:v>
                </c:pt>
                <c:pt idx="236">
                  <c:v>-0.14241568211550026</c:v>
                </c:pt>
                <c:pt idx="237">
                  <c:v>8.2359231231432989E-2</c:v>
                </c:pt>
                <c:pt idx="238">
                  <c:v>7.4948195572826337E-2</c:v>
                </c:pt>
                <c:pt idx="239">
                  <c:v>0.29549964604392293</c:v>
                </c:pt>
                <c:pt idx="240">
                  <c:v>0.29081156745144404</c:v>
                </c:pt>
                <c:pt idx="241">
                  <c:v>0.41641244706199987</c:v>
                </c:pt>
                <c:pt idx="242">
                  <c:v>0.28093501874215343</c:v>
                </c:pt>
                <c:pt idx="243">
                  <c:v>0.25280175259402871</c:v>
                </c:pt>
                <c:pt idx="244">
                  <c:v>0.35641014794457354</c:v>
                </c:pt>
                <c:pt idx="245">
                  <c:v>0.10078507640972628</c:v>
                </c:pt>
                <c:pt idx="246">
                  <c:v>0.50244830838789101</c:v>
                </c:pt>
                <c:pt idx="247">
                  <c:v>0.21237650422048687</c:v>
                </c:pt>
                <c:pt idx="248">
                  <c:v>0.15083595641612643</c:v>
                </c:pt>
                <c:pt idx="249">
                  <c:v>0.27904444524649541</c:v>
                </c:pt>
                <c:pt idx="250">
                  <c:v>7.3525145794184774E-2</c:v>
                </c:pt>
                <c:pt idx="251">
                  <c:v>0.36789836500418088</c:v>
                </c:pt>
                <c:pt idx="252">
                  <c:v>0.174381583045111</c:v>
                </c:pt>
                <c:pt idx="253">
                  <c:v>0.18859460279978649</c:v>
                </c:pt>
                <c:pt idx="254">
                  <c:v>0.12507229733274927</c:v>
                </c:pt>
                <c:pt idx="255">
                  <c:v>4.7366540498266434E-2</c:v>
                </c:pt>
                <c:pt idx="256">
                  <c:v>0.30113479187434666</c:v>
                </c:pt>
                <c:pt idx="257">
                  <c:v>0.33326136543595297</c:v>
                </c:pt>
                <c:pt idx="258">
                  <c:v>7.3177983701803784E-2</c:v>
                </c:pt>
                <c:pt idx="259">
                  <c:v>-9.2604715945843546E-2</c:v>
                </c:pt>
                <c:pt idx="260">
                  <c:v>1.0941518646988476E-2</c:v>
                </c:pt>
                <c:pt idx="261">
                  <c:v>0.17281313784407723</c:v>
                </c:pt>
                <c:pt idx="262">
                  <c:v>0.26809352168519479</c:v>
                </c:pt>
                <c:pt idx="263">
                  <c:v>0.19093783955319124</c:v>
                </c:pt>
                <c:pt idx="264">
                  <c:v>8.4731809112487524E-2</c:v>
                </c:pt>
                <c:pt idx="265">
                  <c:v>0.28389583273045382</c:v>
                </c:pt>
                <c:pt idx="266">
                  <c:v>0.36849481308526233</c:v>
                </c:pt>
                <c:pt idx="267">
                  <c:v>0.18470777388947718</c:v>
                </c:pt>
                <c:pt idx="268">
                  <c:v>4.5550394211785784E-2</c:v>
                </c:pt>
                <c:pt idx="269">
                  <c:v>-7.2190677401688358E-2</c:v>
                </c:pt>
                <c:pt idx="270">
                  <c:v>-1.0089340170747634E-2</c:v>
                </c:pt>
                <c:pt idx="271">
                  <c:v>0.16377621875644741</c:v>
                </c:pt>
                <c:pt idx="272">
                  <c:v>5.7896832983311164E-2</c:v>
                </c:pt>
                <c:pt idx="273">
                  <c:v>3.56707326277165E-2</c:v>
                </c:pt>
                <c:pt idx="274">
                  <c:v>0.37283376531159446</c:v>
                </c:pt>
                <c:pt idx="275">
                  <c:v>0.18710613156940958</c:v>
                </c:pt>
                <c:pt idx="276">
                  <c:v>0.34029655420847776</c:v>
                </c:pt>
                <c:pt idx="277">
                  <c:v>0.19335701810578165</c:v>
                </c:pt>
                <c:pt idx="278">
                  <c:v>-5.433740094539543E-2</c:v>
                </c:pt>
                <c:pt idx="279">
                  <c:v>0.28919692313279338</c:v>
                </c:pt>
                <c:pt idx="280">
                  <c:v>-5.0078293232589804E-2</c:v>
                </c:pt>
                <c:pt idx="281">
                  <c:v>0.25936824638917488</c:v>
                </c:pt>
                <c:pt idx="282">
                  <c:v>4.8224464876738746E-3</c:v>
                </c:pt>
                <c:pt idx="283">
                  <c:v>-5.047693553994234E-4</c:v>
                </c:pt>
                <c:pt idx="284">
                  <c:v>8.39520773023682E-2</c:v>
                </c:pt>
                <c:pt idx="285">
                  <c:v>7.2721783431705919E-2</c:v>
                </c:pt>
                <c:pt idx="286">
                  <c:v>0.22902633139958134</c:v>
                </c:pt>
                <c:pt idx="287">
                  <c:v>0.34963835704005231</c:v>
                </c:pt>
                <c:pt idx="288">
                  <c:v>8.0666079046015526E-2</c:v>
                </c:pt>
                <c:pt idx="289">
                  <c:v>0.1064452490643857</c:v>
                </c:pt>
                <c:pt idx="290">
                  <c:v>0.28777893714755215</c:v>
                </c:pt>
                <c:pt idx="291">
                  <c:v>0.24577944996140738</c:v>
                </c:pt>
                <c:pt idx="292">
                  <c:v>1.0093423795216501E-2</c:v>
                </c:pt>
                <c:pt idx="293">
                  <c:v>6.707198853249402E-2</c:v>
                </c:pt>
                <c:pt idx="294">
                  <c:v>-9.3673476824227206E-2</c:v>
                </c:pt>
                <c:pt idx="295">
                  <c:v>7.1234201035701522E-2</c:v>
                </c:pt>
                <c:pt idx="296">
                  <c:v>0.20618114253685041</c:v>
                </c:pt>
                <c:pt idx="297">
                  <c:v>-8.5314946828915425E-2</c:v>
                </c:pt>
                <c:pt idx="298">
                  <c:v>6.9332421918200118E-2</c:v>
                </c:pt>
                <c:pt idx="299">
                  <c:v>0.12754909943899131</c:v>
                </c:pt>
                <c:pt idx="300">
                  <c:v>0.11380676767915202</c:v>
                </c:pt>
                <c:pt idx="301">
                  <c:v>0.15753579970467776</c:v>
                </c:pt>
                <c:pt idx="302">
                  <c:v>8.2734259474020966E-2</c:v>
                </c:pt>
                <c:pt idx="303">
                  <c:v>-3.0464352338835765E-2</c:v>
                </c:pt>
                <c:pt idx="304">
                  <c:v>5.1528708949016434E-2</c:v>
                </c:pt>
                <c:pt idx="305">
                  <c:v>0.16249954893394092</c:v>
                </c:pt>
                <c:pt idx="306">
                  <c:v>0.28268814622391081</c:v>
                </c:pt>
                <c:pt idx="307">
                  <c:v>0.10357653586321504</c:v>
                </c:pt>
                <c:pt idx="308">
                  <c:v>-0.13933911613562194</c:v>
                </c:pt>
                <c:pt idx="309">
                  <c:v>0.22576799052723051</c:v>
                </c:pt>
                <c:pt idx="310">
                  <c:v>0.12785126049940904</c:v>
                </c:pt>
                <c:pt idx="311">
                  <c:v>5.8857393534098502E-2</c:v>
                </c:pt>
                <c:pt idx="312">
                  <c:v>0.28220429058309071</c:v>
                </c:pt>
                <c:pt idx="313">
                  <c:v>0.15979521906973063</c:v>
                </c:pt>
                <c:pt idx="314">
                  <c:v>0.23776059466795124</c:v>
                </c:pt>
                <c:pt idx="315">
                  <c:v>-4.990546138060592E-2</c:v>
                </c:pt>
                <c:pt idx="316">
                  <c:v>7.0081768044425924E-2</c:v>
                </c:pt>
                <c:pt idx="317">
                  <c:v>0.21746490423817541</c:v>
                </c:pt>
                <c:pt idx="318">
                  <c:v>6.6165403222265495E-2</c:v>
                </c:pt>
                <c:pt idx="319">
                  <c:v>7.8780669574642484E-2</c:v>
                </c:pt>
                <c:pt idx="320">
                  <c:v>0.32961063520705669</c:v>
                </c:pt>
                <c:pt idx="321">
                  <c:v>0.34311268107103948</c:v>
                </c:pt>
                <c:pt idx="322">
                  <c:v>0.1299081659491132</c:v>
                </c:pt>
                <c:pt idx="323">
                  <c:v>0.13494654557129415</c:v>
                </c:pt>
                <c:pt idx="324">
                  <c:v>-4.6518337616268196E-2</c:v>
                </c:pt>
                <c:pt idx="325">
                  <c:v>-2.5843470257046256E-2</c:v>
                </c:pt>
                <c:pt idx="326">
                  <c:v>9.492290887760324E-2</c:v>
                </c:pt>
                <c:pt idx="327">
                  <c:v>-2.9073069249287542E-2</c:v>
                </c:pt>
                <c:pt idx="328">
                  <c:v>0.46580025369259132</c:v>
                </c:pt>
                <c:pt idx="329">
                  <c:v>9.3401739828699495E-2</c:v>
                </c:pt>
                <c:pt idx="330">
                  <c:v>0.32540868724553529</c:v>
                </c:pt>
                <c:pt idx="331">
                  <c:v>0.44447480795592637</c:v>
                </c:pt>
                <c:pt idx="332">
                  <c:v>0.26902594573950689</c:v>
                </c:pt>
                <c:pt idx="333">
                  <c:v>0.13451594752569487</c:v>
                </c:pt>
                <c:pt idx="334">
                  <c:v>-0.1594296128324367</c:v>
                </c:pt>
                <c:pt idx="335">
                  <c:v>9.1066368748260185E-2</c:v>
                </c:pt>
                <c:pt idx="336">
                  <c:v>6.0977314677631539E-2</c:v>
                </c:pt>
                <c:pt idx="337">
                  <c:v>0.30790131791567776</c:v>
                </c:pt>
                <c:pt idx="338">
                  <c:v>0.28808762789938752</c:v>
                </c:pt>
                <c:pt idx="339">
                  <c:v>0.18866028870126353</c:v>
                </c:pt>
                <c:pt idx="340">
                  <c:v>7.0839685125448845E-2</c:v>
                </c:pt>
                <c:pt idx="341">
                  <c:v>0.17336561385905472</c:v>
                </c:pt>
                <c:pt idx="342">
                  <c:v>0.24014842481441656</c:v>
                </c:pt>
                <c:pt idx="343">
                  <c:v>0.32763818944909867</c:v>
                </c:pt>
                <c:pt idx="344">
                  <c:v>8.8480932273873047E-2</c:v>
                </c:pt>
                <c:pt idx="345">
                  <c:v>0.32816773902040314</c:v>
                </c:pt>
                <c:pt idx="346">
                  <c:v>4.2264903511486512E-2</c:v>
                </c:pt>
                <c:pt idx="347">
                  <c:v>0.36201246071900772</c:v>
                </c:pt>
                <c:pt idx="348">
                  <c:v>2.6304037524815742E-2</c:v>
                </c:pt>
                <c:pt idx="349">
                  <c:v>0.13527589650797683</c:v>
                </c:pt>
                <c:pt idx="350">
                  <c:v>-4.9300602468497004E-2</c:v>
                </c:pt>
                <c:pt idx="351">
                  <c:v>0.34523073327665132</c:v>
                </c:pt>
                <c:pt idx="352">
                  <c:v>-1.4885978733115233E-3</c:v>
                </c:pt>
                <c:pt idx="353">
                  <c:v>0.15081375059631213</c:v>
                </c:pt>
                <c:pt idx="354">
                  <c:v>8.4533340063499593E-2</c:v>
                </c:pt>
                <c:pt idx="355">
                  <c:v>0.10313520612190236</c:v>
                </c:pt>
                <c:pt idx="356">
                  <c:v>0.30992158109861573</c:v>
                </c:pt>
                <c:pt idx="357">
                  <c:v>0.30648172585482569</c:v>
                </c:pt>
                <c:pt idx="358">
                  <c:v>0.30649057272963093</c:v>
                </c:pt>
                <c:pt idx="359">
                  <c:v>0.21993787652142055</c:v>
                </c:pt>
                <c:pt idx="360">
                  <c:v>0.21461111529162571</c:v>
                </c:pt>
                <c:pt idx="361">
                  <c:v>0.30324290905378148</c:v>
                </c:pt>
                <c:pt idx="362">
                  <c:v>0.38519507682141468</c:v>
                </c:pt>
                <c:pt idx="363">
                  <c:v>0.24039280395269699</c:v>
                </c:pt>
                <c:pt idx="364">
                  <c:v>0.11174432194245673</c:v>
                </c:pt>
                <c:pt idx="365">
                  <c:v>7.7218131001554807E-2</c:v>
                </c:pt>
                <c:pt idx="366">
                  <c:v>5.4120558642000438E-3</c:v>
                </c:pt>
                <c:pt idx="367">
                  <c:v>7.1730204937465347E-2</c:v>
                </c:pt>
                <c:pt idx="368">
                  <c:v>0.23335495268695283</c:v>
                </c:pt>
                <c:pt idx="369">
                  <c:v>8.3919759898496205E-2</c:v>
                </c:pt>
                <c:pt idx="370">
                  <c:v>0.22718573848517692</c:v>
                </c:pt>
                <c:pt idx="371">
                  <c:v>0.10324692341607213</c:v>
                </c:pt>
                <c:pt idx="372">
                  <c:v>0.35586778977590428</c:v>
                </c:pt>
                <c:pt idx="373">
                  <c:v>0.19474692953943795</c:v>
                </c:pt>
                <c:pt idx="374">
                  <c:v>-2.5313010237332345E-2</c:v>
                </c:pt>
                <c:pt idx="375">
                  <c:v>0.20118058942568087</c:v>
                </c:pt>
                <c:pt idx="376">
                  <c:v>0.2548158730063993</c:v>
                </c:pt>
                <c:pt idx="377">
                  <c:v>0.28122179484616933</c:v>
                </c:pt>
                <c:pt idx="378">
                  <c:v>-6.3706303688362137E-2</c:v>
                </c:pt>
                <c:pt idx="379">
                  <c:v>4.6379375323250656E-2</c:v>
                </c:pt>
                <c:pt idx="380">
                  <c:v>0.31409470167369097</c:v>
                </c:pt>
                <c:pt idx="381">
                  <c:v>9.4295615472202568E-2</c:v>
                </c:pt>
                <c:pt idx="382">
                  <c:v>-1.9083193805902812E-3</c:v>
                </c:pt>
                <c:pt idx="383">
                  <c:v>0.29223029490578134</c:v>
                </c:pt>
                <c:pt idx="384">
                  <c:v>0.20458270970428669</c:v>
                </c:pt>
                <c:pt idx="385">
                  <c:v>5.3230898472952275E-3</c:v>
                </c:pt>
                <c:pt idx="386">
                  <c:v>0.22625839771601899</c:v>
                </c:pt>
                <c:pt idx="387">
                  <c:v>9.7741229115106881E-2</c:v>
                </c:pt>
                <c:pt idx="388">
                  <c:v>0.42608267625553625</c:v>
                </c:pt>
                <c:pt idx="389">
                  <c:v>6.5028921338814813E-2</c:v>
                </c:pt>
                <c:pt idx="390">
                  <c:v>0.16246926329582839</c:v>
                </c:pt>
                <c:pt idx="391">
                  <c:v>-0.10924453283245629</c:v>
                </c:pt>
                <c:pt idx="392">
                  <c:v>0.26995817968844366</c:v>
                </c:pt>
                <c:pt idx="393">
                  <c:v>0.23904838730977629</c:v>
                </c:pt>
                <c:pt idx="394">
                  <c:v>0.11482837849238355</c:v>
                </c:pt>
                <c:pt idx="395">
                  <c:v>0.22279575298334023</c:v>
                </c:pt>
                <c:pt idx="396">
                  <c:v>0.12255921898639242</c:v>
                </c:pt>
                <c:pt idx="397">
                  <c:v>0.26737503534421575</c:v>
                </c:pt>
                <c:pt idx="398">
                  <c:v>0.17375370752826441</c:v>
                </c:pt>
                <c:pt idx="399">
                  <c:v>0.16470504917558099</c:v>
                </c:pt>
                <c:pt idx="400">
                  <c:v>-9.2585090333075909E-3</c:v>
                </c:pt>
                <c:pt idx="401">
                  <c:v>0.13891844254298563</c:v>
                </c:pt>
                <c:pt idx="402">
                  <c:v>0.55263359621264918</c:v>
                </c:pt>
                <c:pt idx="403">
                  <c:v>8.4448676057803013E-2</c:v>
                </c:pt>
                <c:pt idx="404">
                  <c:v>0.18464866120955817</c:v>
                </c:pt>
                <c:pt idx="405">
                  <c:v>7.6898851863178283E-2</c:v>
                </c:pt>
                <c:pt idx="406">
                  <c:v>5.3028502600136779E-2</c:v>
                </c:pt>
                <c:pt idx="407">
                  <c:v>-4.4583572278942725E-3</c:v>
                </c:pt>
                <c:pt idx="408">
                  <c:v>0.12822837291418368</c:v>
                </c:pt>
                <c:pt idx="409">
                  <c:v>-1.4789552766113677E-2</c:v>
                </c:pt>
                <c:pt idx="410">
                  <c:v>0.31497977361642887</c:v>
                </c:pt>
                <c:pt idx="411">
                  <c:v>0.17082321408309681</c:v>
                </c:pt>
                <c:pt idx="412">
                  <c:v>0.26082964598594743</c:v>
                </c:pt>
                <c:pt idx="413">
                  <c:v>0.26373318925012579</c:v>
                </c:pt>
                <c:pt idx="414">
                  <c:v>-0.12265559533729364</c:v>
                </c:pt>
                <c:pt idx="415">
                  <c:v>0.17960849511603308</c:v>
                </c:pt>
                <c:pt idx="416">
                  <c:v>6.1542150894624337E-2</c:v>
                </c:pt>
                <c:pt idx="417">
                  <c:v>1.1493530697345232E-2</c:v>
                </c:pt>
                <c:pt idx="418">
                  <c:v>0.13498637057980001</c:v>
                </c:pt>
                <c:pt idx="419">
                  <c:v>0.36655602082848332</c:v>
                </c:pt>
                <c:pt idx="420">
                  <c:v>0.10941821642906455</c:v>
                </c:pt>
                <c:pt idx="421">
                  <c:v>0.21243921948435146</c:v>
                </c:pt>
                <c:pt idx="422">
                  <c:v>5.1684829470890765E-2</c:v>
                </c:pt>
                <c:pt idx="423">
                  <c:v>0.21524066734698571</c:v>
                </c:pt>
                <c:pt idx="424">
                  <c:v>0.32159175488797032</c:v>
                </c:pt>
                <c:pt idx="425">
                  <c:v>0.22445056258108192</c:v>
                </c:pt>
                <c:pt idx="426">
                  <c:v>0.27148537703947861</c:v>
                </c:pt>
                <c:pt idx="427">
                  <c:v>0.27015199733323331</c:v>
                </c:pt>
                <c:pt idx="428">
                  <c:v>5.3354393529817822E-2</c:v>
                </c:pt>
                <c:pt idx="429">
                  <c:v>0.23524371940796249</c:v>
                </c:pt>
                <c:pt idx="430">
                  <c:v>0.11905044920984845</c:v>
                </c:pt>
                <c:pt idx="431">
                  <c:v>1.0514749097813901E-2</c:v>
                </c:pt>
                <c:pt idx="432">
                  <c:v>0.13020650106938236</c:v>
                </c:pt>
                <c:pt idx="433">
                  <c:v>0.23805621426786341</c:v>
                </c:pt>
                <c:pt idx="434">
                  <c:v>0.40329646243343525</c:v>
                </c:pt>
                <c:pt idx="435">
                  <c:v>-1.0859774618326486E-3</c:v>
                </c:pt>
                <c:pt idx="436">
                  <c:v>0.18023684671897144</c:v>
                </c:pt>
                <c:pt idx="437">
                  <c:v>0.22559064358233002</c:v>
                </c:pt>
                <c:pt idx="438">
                  <c:v>0.17331878069167644</c:v>
                </c:pt>
                <c:pt idx="439">
                  <c:v>-0.10234269939237804</c:v>
                </c:pt>
                <c:pt idx="440">
                  <c:v>0.25513570288267035</c:v>
                </c:pt>
                <c:pt idx="441">
                  <c:v>0.17870160410097941</c:v>
                </c:pt>
                <c:pt idx="442">
                  <c:v>-2.3249286286131043E-2</c:v>
                </c:pt>
                <c:pt idx="443">
                  <c:v>0.31606702187883273</c:v>
                </c:pt>
                <c:pt idx="444">
                  <c:v>0.17356014778211051</c:v>
                </c:pt>
                <c:pt idx="445">
                  <c:v>0.21817064976893238</c:v>
                </c:pt>
                <c:pt idx="446">
                  <c:v>0.18819529264883844</c:v>
                </c:pt>
                <c:pt idx="447">
                  <c:v>0.21792688910767574</c:v>
                </c:pt>
                <c:pt idx="448">
                  <c:v>0.21420461245149186</c:v>
                </c:pt>
                <c:pt idx="449">
                  <c:v>0.25158382920633354</c:v>
                </c:pt>
                <c:pt idx="450">
                  <c:v>0.29791861134162451</c:v>
                </c:pt>
                <c:pt idx="451">
                  <c:v>0.24790284732267331</c:v>
                </c:pt>
                <c:pt idx="452">
                  <c:v>-6.9055965187007394E-3</c:v>
                </c:pt>
                <c:pt idx="453">
                  <c:v>0.1977405591200877</c:v>
                </c:pt>
                <c:pt idx="454">
                  <c:v>0.30444713331847834</c:v>
                </c:pt>
                <c:pt idx="455">
                  <c:v>0.20096947291236142</c:v>
                </c:pt>
                <c:pt idx="456">
                  <c:v>0.16204557089118821</c:v>
                </c:pt>
                <c:pt idx="457">
                  <c:v>0.36250770907243252</c:v>
                </c:pt>
                <c:pt idx="458">
                  <c:v>0.11904909892901205</c:v>
                </c:pt>
                <c:pt idx="459">
                  <c:v>0.26442869514123796</c:v>
                </c:pt>
                <c:pt idx="460">
                  <c:v>1.5255905783152501E-3</c:v>
                </c:pt>
                <c:pt idx="461">
                  <c:v>0.29124033473061051</c:v>
                </c:pt>
                <c:pt idx="462">
                  <c:v>6.4948070263764757E-3</c:v>
                </c:pt>
                <c:pt idx="463">
                  <c:v>0.53085794431008493</c:v>
                </c:pt>
                <c:pt idx="464">
                  <c:v>0.15371489871910282</c:v>
                </c:pt>
                <c:pt idx="465">
                  <c:v>0.36682118362047161</c:v>
                </c:pt>
                <c:pt idx="466">
                  <c:v>0.26927158731819156</c:v>
                </c:pt>
                <c:pt idx="467">
                  <c:v>0.25733308811361999</c:v>
                </c:pt>
                <c:pt idx="468">
                  <c:v>0.25526852328265454</c:v>
                </c:pt>
                <c:pt idx="469">
                  <c:v>1.374021832371794E-2</c:v>
                </c:pt>
                <c:pt idx="470">
                  <c:v>0.16668848441117304</c:v>
                </c:pt>
                <c:pt idx="471">
                  <c:v>0.26027374866785602</c:v>
                </c:pt>
                <c:pt idx="472">
                  <c:v>0.37521350335144743</c:v>
                </c:pt>
                <c:pt idx="473">
                  <c:v>0.18233036558154081</c:v>
                </c:pt>
                <c:pt idx="474">
                  <c:v>0.18769588711787663</c:v>
                </c:pt>
                <c:pt idx="475">
                  <c:v>0.39086407275125568</c:v>
                </c:pt>
                <c:pt idx="476">
                  <c:v>6.8136023859401026E-2</c:v>
                </c:pt>
                <c:pt idx="477">
                  <c:v>3.142617153925148E-2</c:v>
                </c:pt>
                <c:pt idx="478">
                  <c:v>0.2738878074581173</c:v>
                </c:pt>
                <c:pt idx="479">
                  <c:v>0.42227004756054232</c:v>
                </c:pt>
                <c:pt idx="480">
                  <c:v>0.11533882384746234</c:v>
                </c:pt>
                <c:pt idx="481">
                  <c:v>0.10113636789903631</c:v>
                </c:pt>
                <c:pt idx="482">
                  <c:v>0.12670592311186846</c:v>
                </c:pt>
                <c:pt idx="483">
                  <c:v>0.37830942525104555</c:v>
                </c:pt>
                <c:pt idx="484">
                  <c:v>7.7538019071954623E-3</c:v>
                </c:pt>
                <c:pt idx="485">
                  <c:v>0.16800133884268692</c:v>
                </c:pt>
                <c:pt idx="486">
                  <c:v>0.14918314748218209</c:v>
                </c:pt>
                <c:pt idx="487">
                  <c:v>0.57475764197004753</c:v>
                </c:pt>
                <c:pt idx="488">
                  <c:v>5.0900565115183483E-2</c:v>
                </c:pt>
                <c:pt idx="489">
                  <c:v>-5.9200182373222547E-2</c:v>
                </c:pt>
                <c:pt idx="490">
                  <c:v>0.14068049489085721</c:v>
                </c:pt>
                <c:pt idx="491">
                  <c:v>0.41073211680847072</c:v>
                </c:pt>
                <c:pt idx="492">
                  <c:v>0.15080410835850078</c:v>
                </c:pt>
                <c:pt idx="493">
                  <c:v>-2.0097460915543042E-2</c:v>
                </c:pt>
                <c:pt idx="494">
                  <c:v>-7.3748340314142902E-2</c:v>
                </c:pt>
                <c:pt idx="495">
                  <c:v>0.37559750053640151</c:v>
                </c:pt>
                <c:pt idx="496">
                  <c:v>0.14864945321362671</c:v>
                </c:pt>
                <c:pt idx="497">
                  <c:v>0.10459987706117817</c:v>
                </c:pt>
                <c:pt idx="498">
                  <c:v>0.12463502093885284</c:v>
                </c:pt>
                <c:pt idx="499">
                  <c:v>0.3737282966222889</c:v>
                </c:pt>
              </c:numCache>
            </c:numRef>
          </c:yVal>
        </c:ser>
        <c:ser>
          <c:idx val="2"/>
          <c:order val="2"/>
          <c:tx>
            <c:v>40% G</c:v>
          </c:tx>
          <c:spPr>
            <a:ln w="28575">
              <a:noFill/>
            </a:ln>
          </c:spPr>
          <c:xVal>
            <c:numRef>
              <c:f>'HA-H-HA F'!$G$3:$G$502</c:f>
              <c:numCache>
                <c:formatCode>General</c:formatCode>
                <c:ptCount val="500"/>
                <c:pt idx="0">
                  <c:v>0.34130167167863407</c:v>
                </c:pt>
                <c:pt idx="1">
                  <c:v>0.32670140066211595</c:v>
                </c:pt>
                <c:pt idx="2">
                  <c:v>0.39688695801129664</c:v>
                </c:pt>
                <c:pt idx="3">
                  <c:v>0.36769031210783082</c:v>
                </c:pt>
                <c:pt idx="4">
                  <c:v>0.26780849773235937</c:v>
                </c:pt>
                <c:pt idx="5">
                  <c:v>0.28634516876839816</c:v>
                </c:pt>
                <c:pt idx="6">
                  <c:v>0.36340538637091796</c:v>
                </c:pt>
                <c:pt idx="7">
                  <c:v>0.31355035048461488</c:v>
                </c:pt>
                <c:pt idx="8">
                  <c:v>0.33725324368909981</c:v>
                </c:pt>
                <c:pt idx="9">
                  <c:v>0.30695513748321751</c:v>
                </c:pt>
                <c:pt idx="10">
                  <c:v>0.32484765375142338</c:v>
                </c:pt>
                <c:pt idx="11">
                  <c:v>0.32937533267965019</c:v>
                </c:pt>
                <c:pt idx="12">
                  <c:v>0.32311960398274303</c:v>
                </c:pt>
                <c:pt idx="13">
                  <c:v>0.298133140865048</c:v>
                </c:pt>
                <c:pt idx="14">
                  <c:v>0.4027972036252413</c:v>
                </c:pt>
                <c:pt idx="15">
                  <c:v>0.42205104776462032</c:v>
                </c:pt>
                <c:pt idx="16">
                  <c:v>0.27446531492031928</c:v>
                </c:pt>
                <c:pt idx="17">
                  <c:v>0.25279797810642929</c:v>
                </c:pt>
                <c:pt idx="18">
                  <c:v>0.28924747795126082</c:v>
                </c:pt>
                <c:pt idx="19">
                  <c:v>0.34953222797931588</c:v>
                </c:pt>
                <c:pt idx="20">
                  <c:v>0.36682222327081659</c:v>
                </c:pt>
                <c:pt idx="21">
                  <c:v>0.38957667241047639</c:v>
                </c:pt>
                <c:pt idx="22">
                  <c:v>0.32232377246160276</c:v>
                </c:pt>
                <c:pt idx="23">
                  <c:v>0.22491416652835391</c:v>
                </c:pt>
                <c:pt idx="24">
                  <c:v>0.27890189728563197</c:v>
                </c:pt>
                <c:pt idx="25">
                  <c:v>0.29398072600532182</c:v>
                </c:pt>
                <c:pt idx="26">
                  <c:v>0.33824005754385389</c:v>
                </c:pt>
                <c:pt idx="27">
                  <c:v>0.26821858050074882</c:v>
                </c:pt>
                <c:pt idx="28">
                  <c:v>0.21213909812341294</c:v>
                </c:pt>
                <c:pt idx="29">
                  <c:v>0.31702737841215001</c:v>
                </c:pt>
                <c:pt idx="30">
                  <c:v>0.27851582398560487</c:v>
                </c:pt>
                <c:pt idx="31">
                  <c:v>0.35432010405265718</c:v>
                </c:pt>
                <c:pt idx="32">
                  <c:v>0.43608995942772188</c:v>
                </c:pt>
                <c:pt idx="33">
                  <c:v>0.40327379662334562</c:v>
                </c:pt>
                <c:pt idx="34">
                  <c:v>0.25729632623162879</c:v>
                </c:pt>
                <c:pt idx="35">
                  <c:v>0.28240734931232347</c:v>
                </c:pt>
                <c:pt idx="36">
                  <c:v>0.32662061217924976</c:v>
                </c:pt>
                <c:pt idx="37">
                  <c:v>0.30017086847989893</c:v>
                </c:pt>
                <c:pt idx="38">
                  <c:v>0.29109507233413145</c:v>
                </c:pt>
                <c:pt idx="39">
                  <c:v>0.39680437256991491</c:v>
                </c:pt>
                <c:pt idx="40">
                  <c:v>0.24233545101497309</c:v>
                </c:pt>
                <c:pt idx="41">
                  <c:v>0.40213922592469431</c:v>
                </c:pt>
                <c:pt idx="42">
                  <c:v>0.30355814501114908</c:v>
                </c:pt>
                <c:pt idx="43">
                  <c:v>0.35319313680595071</c:v>
                </c:pt>
                <c:pt idx="44">
                  <c:v>0.3484154616652354</c:v>
                </c:pt>
                <c:pt idx="45">
                  <c:v>0.29707290069456216</c:v>
                </c:pt>
                <c:pt idx="46">
                  <c:v>0.36029410158633429</c:v>
                </c:pt>
                <c:pt idx="47">
                  <c:v>0.36353594989913157</c:v>
                </c:pt>
                <c:pt idx="48">
                  <c:v>0.39619181670605585</c:v>
                </c:pt>
                <c:pt idx="49">
                  <c:v>0.26923712987616599</c:v>
                </c:pt>
                <c:pt idx="50">
                  <c:v>0.25677874693849007</c:v>
                </c:pt>
                <c:pt idx="51">
                  <c:v>0.3558107862449767</c:v>
                </c:pt>
                <c:pt idx="52">
                  <c:v>0.33840438955318958</c:v>
                </c:pt>
                <c:pt idx="53">
                  <c:v>0.35093465641263266</c:v>
                </c:pt>
                <c:pt idx="54">
                  <c:v>0.26779614057710244</c:v>
                </c:pt>
                <c:pt idx="55">
                  <c:v>0.40075256496061434</c:v>
                </c:pt>
                <c:pt idx="56">
                  <c:v>0.2194575770360562</c:v>
                </c:pt>
                <c:pt idx="57">
                  <c:v>0.32264262678131589</c:v>
                </c:pt>
                <c:pt idx="58">
                  <c:v>0.29684328916913738</c:v>
                </c:pt>
                <c:pt idx="59">
                  <c:v>0.28239814571245564</c:v>
                </c:pt>
                <c:pt idx="60">
                  <c:v>0.18858603122496381</c:v>
                </c:pt>
                <c:pt idx="61">
                  <c:v>0.37138366000411577</c:v>
                </c:pt>
                <c:pt idx="62">
                  <c:v>0.2779602605735203</c:v>
                </c:pt>
                <c:pt idx="63">
                  <c:v>0.34015893999285857</c:v>
                </c:pt>
                <c:pt idx="64">
                  <c:v>0.35654918283273696</c:v>
                </c:pt>
                <c:pt idx="65">
                  <c:v>0.33820552866970388</c:v>
                </c:pt>
                <c:pt idx="66">
                  <c:v>0.27052032321724823</c:v>
                </c:pt>
                <c:pt idx="67">
                  <c:v>0.32789475579961563</c:v>
                </c:pt>
                <c:pt idx="68">
                  <c:v>0.25532273578631431</c:v>
                </c:pt>
                <c:pt idx="69">
                  <c:v>0.21364698731403062</c:v>
                </c:pt>
                <c:pt idx="70">
                  <c:v>0.31104705444408925</c:v>
                </c:pt>
                <c:pt idx="71">
                  <c:v>0.29135856175435343</c:v>
                </c:pt>
                <c:pt idx="72">
                  <c:v>0.38312134292074351</c:v>
                </c:pt>
                <c:pt idx="73">
                  <c:v>0.28720400226025838</c:v>
                </c:pt>
                <c:pt idx="74">
                  <c:v>0.40316910081037205</c:v>
                </c:pt>
                <c:pt idx="75">
                  <c:v>0.34334752819680581</c:v>
                </c:pt>
                <c:pt idx="76">
                  <c:v>0.35827498964577587</c:v>
                </c:pt>
                <c:pt idx="77">
                  <c:v>0.25836806974376175</c:v>
                </c:pt>
                <c:pt idx="78">
                  <c:v>0.33988068184936748</c:v>
                </c:pt>
                <c:pt idx="79">
                  <c:v>0.38136382553010945</c:v>
                </c:pt>
                <c:pt idx="80">
                  <c:v>0.24077640123888355</c:v>
                </c:pt>
                <c:pt idx="81">
                  <c:v>0.35168278346019538</c:v>
                </c:pt>
                <c:pt idx="82">
                  <c:v>0.27132504139618852</c:v>
                </c:pt>
                <c:pt idx="83">
                  <c:v>0.34828831798339838</c:v>
                </c:pt>
                <c:pt idx="84">
                  <c:v>0.40436342586221757</c:v>
                </c:pt>
                <c:pt idx="85">
                  <c:v>0.36948625757279313</c:v>
                </c:pt>
                <c:pt idx="86">
                  <c:v>0.36048453260285129</c:v>
                </c:pt>
                <c:pt idx="87">
                  <c:v>0.341596000770928</c:v>
                </c:pt>
                <c:pt idx="88">
                  <c:v>0.2752250949939703</c:v>
                </c:pt>
                <c:pt idx="89">
                  <c:v>0.31760941475433746</c:v>
                </c:pt>
                <c:pt idx="90">
                  <c:v>0.36379434759631274</c:v>
                </c:pt>
                <c:pt idx="91">
                  <c:v>0.25025180771315869</c:v>
                </c:pt>
                <c:pt idx="92">
                  <c:v>0.32979648284876556</c:v>
                </c:pt>
                <c:pt idx="93">
                  <c:v>0.35516908854148826</c:v>
                </c:pt>
                <c:pt idx="94">
                  <c:v>0.32105833652501631</c:v>
                </c:pt>
                <c:pt idx="95">
                  <c:v>0.2411630188637103</c:v>
                </c:pt>
                <c:pt idx="96">
                  <c:v>0.35811072825059831</c:v>
                </c:pt>
                <c:pt idx="97">
                  <c:v>0.32601366229205969</c:v>
                </c:pt>
                <c:pt idx="98">
                  <c:v>0.27229362674100993</c:v>
                </c:pt>
                <c:pt idx="99">
                  <c:v>0.27355645078838309</c:v>
                </c:pt>
                <c:pt idx="100">
                  <c:v>0.31759666631185407</c:v>
                </c:pt>
                <c:pt idx="101">
                  <c:v>0.23223816877764164</c:v>
                </c:pt>
                <c:pt idx="102">
                  <c:v>0.34287180216417673</c:v>
                </c:pt>
                <c:pt idx="103">
                  <c:v>0.24847235447262414</c:v>
                </c:pt>
                <c:pt idx="104">
                  <c:v>0.35741265983383047</c:v>
                </c:pt>
                <c:pt idx="105">
                  <c:v>0.31024032969618603</c:v>
                </c:pt>
                <c:pt idx="106">
                  <c:v>0.37245512207500031</c:v>
                </c:pt>
                <c:pt idx="107">
                  <c:v>0.24329665246914628</c:v>
                </c:pt>
                <c:pt idx="108">
                  <c:v>0.28355850612093858</c:v>
                </c:pt>
                <c:pt idx="109">
                  <c:v>0.30811048046796935</c:v>
                </c:pt>
                <c:pt idx="110">
                  <c:v>0.26923694223758449</c:v>
                </c:pt>
                <c:pt idx="111">
                  <c:v>0.19908018786566134</c:v>
                </c:pt>
                <c:pt idx="112">
                  <c:v>0.27644886890876447</c:v>
                </c:pt>
                <c:pt idx="113">
                  <c:v>0.31472029327191975</c:v>
                </c:pt>
                <c:pt idx="114">
                  <c:v>0.43075287830040593</c:v>
                </c:pt>
                <c:pt idx="115">
                  <c:v>0.26907405319133709</c:v>
                </c:pt>
                <c:pt idx="116">
                  <c:v>0.25228188714800831</c:v>
                </c:pt>
                <c:pt idx="117">
                  <c:v>0.35167869257659468</c:v>
                </c:pt>
                <c:pt idx="118">
                  <c:v>0.3934439769761604</c:v>
                </c:pt>
                <c:pt idx="119">
                  <c:v>0.35794164940826184</c:v>
                </c:pt>
                <c:pt idx="120">
                  <c:v>0.28833489998572814</c:v>
                </c:pt>
                <c:pt idx="121">
                  <c:v>0.30460064777642132</c:v>
                </c:pt>
                <c:pt idx="122">
                  <c:v>0.40370873021265175</c:v>
                </c:pt>
                <c:pt idx="123">
                  <c:v>0.29536493855198442</c:v>
                </c:pt>
                <c:pt idx="124">
                  <c:v>0.17949661558739827</c:v>
                </c:pt>
                <c:pt idx="125">
                  <c:v>0.30155825065756431</c:v>
                </c:pt>
                <c:pt idx="126">
                  <c:v>0.34221042540773045</c:v>
                </c:pt>
                <c:pt idx="127">
                  <c:v>0.35956793091044326</c:v>
                </c:pt>
                <c:pt idx="128">
                  <c:v>0.33570647235732465</c:v>
                </c:pt>
                <c:pt idx="129">
                  <c:v>0.32957781573492773</c:v>
                </c:pt>
                <c:pt idx="130">
                  <c:v>0.34399075577627658</c:v>
                </c:pt>
                <c:pt idx="131">
                  <c:v>0.45091946912058051</c:v>
                </c:pt>
                <c:pt idx="132">
                  <c:v>0.29152958310095728</c:v>
                </c:pt>
                <c:pt idx="133">
                  <c:v>0.22647458923208208</c:v>
                </c:pt>
                <c:pt idx="134">
                  <c:v>0.29625340341183876</c:v>
                </c:pt>
                <c:pt idx="135">
                  <c:v>0.26673138102761668</c:v>
                </c:pt>
                <c:pt idx="136">
                  <c:v>0.34207509019453047</c:v>
                </c:pt>
                <c:pt idx="137">
                  <c:v>0.26185849054174981</c:v>
                </c:pt>
                <c:pt idx="138">
                  <c:v>0.29774493611416958</c:v>
                </c:pt>
                <c:pt idx="139">
                  <c:v>0.34244768380176532</c:v>
                </c:pt>
                <c:pt idx="140">
                  <c:v>0.28226128998904493</c:v>
                </c:pt>
                <c:pt idx="141">
                  <c:v>0.4245420150945699</c:v>
                </c:pt>
                <c:pt idx="142">
                  <c:v>0.26763424666536978</c:v>
                </c:pt>
                <c:pt idx="143">
                  <c:v>0.26412159963097581</c:v>
                </c:pt>
                <c:pt idx="144">
                  <c:v>0.28601845892456801</c:v>
                </c:pt>
                <c:pt idx="145">
                  <c:v>0.33023836475065577</c:v>
                </c:pt>
                <c:pt idx="146">
                  <c:v>0.35596703721904438</c:v>
                </c:pt>
                <c:pt idx="147">
                  <c:v>0.22174477307072191</c:v>
                </c:pt>
                <c:pt idx="148">
                  <c:v>0.29421383701747444</c:v>
                </c:pt>
                <c:pt idx="149">
                  <c:v>0.21728259866311356</c:v>
                </c:pt>
                <c:pt idx="150">
                  <c:v>0.35649874505394447</c:v>
                </c:pt>
                <c:pt idx="151">
                  <c:v>0.42185017616918624</c:v>
                </c:pt>
                <c:pt idx="152">
                  <c:v>0.20078777098339798</c:v>
                </c:pt>
                <c:pt idx="153">
                  <c:v>0.30161138756520889</c:v>
                </c:pt>
                <c:pt idx="154">
                  <c:v>0.34716564557225132</c:v>
                </c:pt>
                <c:pt idx="155">
                  <c:v>0.31782643554229273</c:v>
                </c:pt>
                <c:pt idx="156">
                  <c:v>0.34654691157204898</c:v>
                </c:pt>
                <c:pt idx="157">
                  <c:v>0.29340840877521046</c:v>
                </c:pt>
                <c:pt idx="158">
                  <c:v>0.36542680680648065</c:v>
                </c:pt>
                <c:pt idx="159">
                  <c:v>0.33117007128054021</c:v>
                </c:pt>
                <c:pt idx="160">
                  <c:v>0.31611735374360278</c:v>
                </c:pt>
                <c:pt idx="161">
                  <c:v>0.29264012777870735</c:v>
                </c:pt>
                <c:pt idx="162">
                  <c:v>0.22859558710333441</c:v>
                </c:pt>
                <c:pt idx="163">
                  <c:v>0.29345263232909752</c:v>
                </c:pt>
                <c:pt idx="164">
                  <c:v>0.28528046589058065</c:v>
                </c:pt>
                <c:pt idx="165">
                  <c:v>0.29735090249031437</c:v>
                </c:pt>
                <c:pt idx="166">
                  <c:v>0.28504006985633151</c:v>
                </c:pt>
                <c:pt idx="167">
                  <c:v>0.23553985927124144</c:v>
                </c:pt>
                <c:pt idx="168">
                  <c:v>0.24048282093932771</c:v>
                </c:pt>
                <c:pt idx="169">
                  <c:v>0.28560782024447018</c:v>
                </c:pt>
                <c:pt idx="170">
                  <c:v>0.25438531350094151</c:v>
                </c:pt>
                <c:pt idx="171">
                  <c:v>0.39541852323511001</c:v>
                </c:pt>
                <c:pt idx="172">
                  <c:v>0.29276310074076256</c:v>
                </c:pt>
                <c:pt idx="173">
                  <c:v>0.3202893095849329</c:v>
                </c:pt>
                <c:pt idx="174">
                  <c:v>0.35243029927693481</c:v>
                </c:pt>
                <c:pt idx="175">
                  <c:v>0.33380121251917932</c:v>
                </c:pt>
                <c:pt idx="176">
                  <c:v>0.35455928109275348</c:v>
                </c:pt>
                <c:pt idx="177">
                  <c:v>0.28166247336914257</c:v>
                </c:pt>
                <c:pt idx="178">
                  <c:v>0.29082880610526063</c:v>
                </c:pt>
                <c:pt idx="179">
                  <c:v>0.28519541737469534</c:v>
                </c:pt>
                <c:pt idx="180">
                  <c:v>0.29427562245705852</c:v>
                </c:pt>
                <c:pt idx="181">
                  <c:v>0.27404330618733225</c:v>
                </c:pt>
                <c:pt idx="182">
                  <c:v>0.27922536280720872</c:v>
                </c:pt>
                <c:pt idx="183">
                  <c:v>0.32245721629686253</c:v>
                </c:pt>
                <c:pt idx="184">
                  <c:v>0.25719513141726214</c:v>
                </c:pt>
                <c:pt idx="185">
                  <c:v>0.48333628971931808</c:v>
                </c:pt>
                <c:pt idx="186">
                  <c:v>0.39870496278330636</c:v>
                </c:pt>
                <c:pt idx="187">
                  <c:v>0.32423470161354545</c:v>
                </c:pt>
                <c:pt idx="188">
                  <c:v>0.19103802603863237</c:v>
                </c:pt>
                <c:pt idx="189">
                  <c:v>0.30344211605410532</c:v>
                </c:pt>
                <c:pt idx="190">
                  <c:v>0.37249057357860754</c:v>
                </c:pt>
                <c:pt idx="191">
                  <c:v>0.32036465907950157</c:v>
                </c:pt>
                <c:pt idx="192">
                  <c:v>0.28503109049227876</c:v>
                </c:pt>
                <c:pt idx="193">
                  <c:v>0.30785965783813368</c:v>
                </c:pt>
                <c:pt idx="194">
                  <c:v>0.27090067058335382</c:v>
                </c:pt>
                <c:pt idx="195">
                  <c:v>0.28869155034057914</c:v>
                </c:pt>
                <c:pt idx="196">
                  <c:v>0.34773131254674666</c:v>
                </c:pt>
                <c:pt idx="197">
                  <c:v>0.18165531308680441</c:v>
                </c:pt>
                <c:pt idx="198">
                  <c:v>0.30290747681727365</c:v>
                </c:pt>
                <c:pt idx="199">
                  <c:v>0.33923833535808945</c:v>
                </c:pt>
                <c:pt idx="200">
                  <c:v>0.35893879571928028</c:v>
                </c:pt>
                <c:pt idx="201">
                  <c:v>0.35498614127265976</c:v>
                </c:pt>
                <c:pt idx="202">
                  <c:v>0.24362623539379971</c:v>
                </c:pt>
                <c:pt idx="203">
                  <c:v>0.45487869392072355</c:v>
                </c:pt>
                <c:pt idx="204">
                  <c:v>0.33944640826743766</c:v>
                </c:pt>
                <c:pt idx="205">
                  <c:v>0.33599078490101386</c:v>
                </c:pt>
                <c:pt idx="206">
                  <c:v>0.32152413808871738</c:v>
                </c:pt>
                <c:pt idx="207">
                  <c:v>0.38139448856980096</c:v>
                </c:pt>
                <c:pt idx="208">
                  <c:v>0.40482194413810346</c:v>
                </c:pt>
                <c:pt idx="209">
                  <c:v>0.36977482821260893</c:v>
                </c:pt>
                <c:pt idx="210">
                  <c:v>0.36783124673686068</c:v>
                </c:pt>
                <c:pt idx="211">
                  <c:v>0.27012807125122662</c:v>
                </c:pt>
                <c:pt idx="212">
                  <c:v>0.18083323943595525</c:v>
                </c:pt>
                <c:pt idx="213">
                  <c:v>0.33674209430064861</c:v>
                </c:pt>
                <c:pt idx="214">
                  <c:v>0.40504477945687861</c:v>
                </c:pt>
                <c:pt idx="215">
                  <c:v>0.36117045550615035</c:v>
                </c:pt>
                <c:pt idx="216">
                  <c:v>0.25705760188042631</c:v>
                </c:pt>
                <c:pt idx="217">
                  <c:v>0.3365471658353425</c:v>
                </c:pt>
                <c:pt idx="218">
                  <c:v>0.33611636336166018</c:v>
                </c:pt>
                <c:pt idx="219">
                  <c:v>0.39319384487572218</c:v>
                </c:pt>
                <c:pt idx="220">
                  <c:v>0.27726614267155325</c:v>
                </c:pt>
                <c:pt idx="221">
                  <c:v>0.32927985665228882</c:v>
                </c:pt>
                <c:pt idx="222">
                  <c:v>0.29168655806462457</c:v>
                </c:pt>
                <c:pt idx="223">
                  <c:v>0.2453837649571442</c:v>
                </c:pt>
                <c:pt idx="224">
                  <c:v>0.29593964586341481</c:v>
                </c:pt>
                <c:pt idx="225">
                  <c:v>0.21485768199762612</c:v>
                </c:pt>
                <c:pt idx="226">
                  <c:v>0.29907068003306586</c:v>
                </c:pt>
                <c:pt idx="227">
                  <c:v>0.22120191496417138</c:v>
                </c:pt>
                <c:pt idx="228">
                  <c:v>0.35953472799676045</c:v>
                </c:pt>
                <c:pt idx="229">
                  <c:v>0.25663699037046417</c:v>
                </c:pt>
                <c:pt idx="230">
                  <c:v>0.23158464819961916</c:v>
                </c:pt>
                <c:pt idx="231">
                  <c:v>0.38867930410614848</c:v>
                </c:pt>
                <c:pt idx="232">
                  <c:v>0.2339721276492702</c:v>
                </c:pt>
                <c:pt idx="233">
                  <c:v>0.40695387622017531</c:v>
                </c:pt>
                <c:pt idx="234">
                  <c:v>0.33013807355535002</c:v>
                </c:pt>
                <c:pt idx="235">
                  <c:v>0.27703841734755102</c:v>
                </c:pt>
                <c:pt idx="236">
                  <c:v>0.30680723585300901</c:v>
                </c:pt>
                <c:pt idx="237">
                  <c:v>0.43529240406099901</c:v>
                </c:pt>
                <c:pt idx="238">
                  <c:v>0.31698489588606144</c:v>
                </c:pt>
                <c:pt idx="239">
                  <c:v>0.32415233921823466</c:v>
                </c:pt>
                <c:pt idx="240">
                  <c:v>0.3518828233560149</c:v>
                </c:pt>
                <c:pt idx="241">
                  <c:v>0.37015788336449312</c:v>
                </c:pt>
                <c:pt idx="242">
                  <c:v>0.22177066666293888</c:v>
                </c:pt>
                <c:pt idx="243">
                  <c:v>0.32065485612815892</c:v>
                </c:pt>
                <c:pt idx="244">
                  <c:v>0.26808090177408284</c:v>
                </c:pt>
                <c:pt idx="245">
                  <c:v>0.3577730579816738</c:v>
                </c:pt>
                <c:pt idx="246">
                  <c:v>0.24253094042394796</c:v>
                </c:pt>
                <c:pt idx="247">
                  <c:v>0.26950818363261603</c:v>
                </c:pt>
                <c:pt idx="248">
                  <c:v>0.31049306083963496</c:v>
                </c:pt>
                <c:pt idx="249">
                  <c:v>0.37181955313700754</c:v>
                </c:pt>
                <c:pt idx="250">
                  <c:v>0.30343524675015143</c:v>
                </c:pt>
                <c:pt idx="251">
                  <c:v>0.21701219423786525</c:v>
                </c:pt>
                <c:pt idx="252">
                  <c:v>0.28082337722807926</c:v>
                </c:pt>
                <c:pt idx="253">
                  <c:v>0.29711394295959132</c:v>
                </c:pt>
                <c:pt idx="254">
                  <c:v>0.24576927648336969</c:v>
                </c:pt>
                <c:pt idx="255">
                  <c:v>0.24788255205726148</c:v>
                </c:pt>
                <c:pt idx="256">
                  <c:v>0.36613125853781675</c:v>
                </c:pt>
                <c:pt idx="257">
                  <c:v>0.38472567516447093</c:v>
                </c:pt>
                <c:pt idx="258">
                  <c:v>0.42200421861199783</c:v>
                </c:pt>
                <c:pt idx="259">
                  <c:v>0.32088196798049218</c:v>
                </c:pt>
                <c:pt idx="260">
                  <c:v>0.39009225848271412</c:v>
                </c:pt>
                <c:pt idx="261">
                  <c:v>0.38744881383315666</c:v>
                </c:pt>
                <c:pt idx="262">
                  <c:v>0.18669270383611236</c:v>
                </c:pt>
                <c:pt idx="263">
                  <c:v>0.25915482245733723</c:v>
                </c:pt>
                <c:pt idx="264">
                  <c:v>0.38525161927258417</c:v>
                </c:pt>
                <c:pt idx="265">
                  <c:v>0.30771718304450651</c:v>
                </c:pt>
                <c:pt idx="266">
                  <c:v>0.16968195890383017</c:v>
                </c:pt>
                <c:pt idx="267">
                  <c:v>0.20577876236173354</c:v>
                </c:pt>
                <c:pt idx="268">
                  <c:v>0.34043151699861185</c:v>
                </c:pt>
                <c:pt idx="269">
                  <c:v>0.22264296608371867</c:v>
                </c:pt>
                <c:pt idx="270">
                  <c:v>0.39466787690227995</c:v>
                </c:pt>
                <c:pt idx="271">
                  <c:v>0.25965307119607062</c:v>
                </c:pt>
                <c:pt idx="272">
                  <c:v>0.26108640079968698</c:v>
                </c:pt>
                <c:pt idx="273">
                  <c:v>0.26364756205133266</c:v>
                </c:pt>
                <c:pt idx="274">
                  <c:v>0.31596255219624336</c:v>
                </c:pt>
                <c:pt idx="275">
                  <c:v>0.34430021133182476</c:v>
                </c:pt>
                <c:pt idx="276">
                  <c:v>0.36880308785018345</c:v>
                </c:pt>
                <c:pt idx="277">
                  <c:v>0.34966241901560352</c:v>
                </c:pt>
                <c:pt idx="278">
                  <c:v>0.27297995124633462</c:v>
                </c:pt>
                <c:pt idx="279">
                  <c:v>0.37581172533769669</c:v>
                </c:pt>
                <c:pt idx="280">
                  <c:v>0.42432399478999061</c:v>
                </c:pt>
                <c:pt idx="281">
                  <c:v>0.33855089776730796</c:v>
                </c:pt>
                <c:pt idx="282">
                  <c:v>0.34970029082723342</c:v>
                </c:pt>
                <c:pt idx="283">
                  <c:v>0.34089398195022186</c:v>
                </c:pt>
                <c:pt idx="284">
                  <c:v>0.28802328798241178</c:v>
                </c:pt>
                <c:pt idx="285">
                  <c:v>0.32322707271014639</c:v>
                </c:pt>
                <c:pt idx="286">
                  <c:v>0.34530626007801662</c:v>
                </c:pt>
                <c:pt idx="287">
                  <c:v>0.26883641817237852</c:v>
                </c:pt>
                <c:pt idx="288">
                  <c:v>0.38300578683467168</c:v>
                </c:pt>
                <c:pt idx="289">
                  <c:v>0.32521482631663284</c:v>
                </c:pt>
                <c:pt idx="290">
                  <c:v>0.32011880782045077</c:v>
                </c:pt>
                <c:pt idx="291">
                  <c:v>0.36993645742068931</c:v>
                </c:pt>
                <c:pt idx="292">
                  <c:v>0.24904118335123551</c:v>
                </c:pt>
                <c:pt idx="293">
                  <c:v>0.3621505563102414</c:v>
                </c:pt>
                <c:pt idx="294">
                  <c:v>0.32048290452419942</c:v>
                </c:pt>
                <c:pt idx="295">
                  <c:v>0.27018988257392418</c:v>
                </c:pt>
                <c:pt idx="296">
                  <c:v>0.26292536594376725</c:v>
                </c:pt>
                <c:pt idx="297">
                  <c:v>0.30174826532757293</c:v>
                </c:pt>
                <c:pt idx="298">
                  <c:v>0.37019090267853405</c:v>
                </c:pt>
                <c:pt idx="299">
                  <c:v>0.34473823989546781</c:v>
                </c:pt>
                <c:pt idx="300">
                  <c:v>0.3482161025074868</c:v>
                </c:pt>
                <c:pt idx="301">
                  <c:v>0.30959877680028264</c:v>
                </c:pt>
                <c:pt idx="302">
                  <c:v>0.23741301044953694</c:v>
                </c:pt>
                <c:pt idx="303">
                  <c:v>0.31571573457786906</c:v>
                </c:pt>
                <c:pt idx="304">
                  <c:v>0.23624460698574076</c:v>
                </c:pt>
                <c:pt idx="305">
                  <c:v>0.29093490303708225</c:v>
                </c:pt>
                <c:pt idx="306">
                  <c:v>0.33800122611069988</c:v>
                </c:pt>
                <c:pt idx="307">
                  <c:v>0.31522468925416419</c:v>
                </c:pt>
                <c:pt idx="308">
                  <c:v>0.26992078236879102</c:v>
                </c:pt>
                <c:pt idx="309">
                  <c:v>0.39765759311959148</c:v>
                </c:pt>
                <c:pt idx="310">
                  <c:v>0.37786758575073714</c:v>
                </c:pt>
                <c:pt idx="311">
                  <c:v>0.37179758296767756</c:v>
                </c:pt>
                <c:pt idx="312">
                  <c:v>0.38070221127724829</c:v>
                </c:pt>
                <c:pt idx="313">
                  <c:v>0.2408328909708034</c:v>
                </c:pt>
                <c:pt idx="314">
                  <c:v>0.35724519862937376</c:v>
                </c:pt>
                <c:pt idx="315">
                  <c:v>0.26977109267327615</c:v>
                </c:pt>
                <c:pt idx="316">
                  <c:v>0.33493729824249874</c:v>
                </c:pt>
                <c:pt idx="317">
                  <c:v>0.27127665219772956</c:v>
                </c:pt>
                <c:pt idx="318">
                  <c:v>0.29476214497679543</c:v>
                </c:pt>
                <c:pt idx="319">
                  <c:v>0.31854886140912175</c:v>
                </c:pt>
                <c:pt idx="320">
                  <c:v>0.41917643659579296</c:v>
                </c:pt>
                <c:pt idx="321">
                  <c:v>0.36681354743136485</c:v>
                </c:pt>
                <c:pt idx="322">
                  <c:v>0.40351948179727837</c:v>
                </c:pt>
                <c:pt idx="323">
                  <c:v>0.25268590424195281</c:v>
                </c:pt>
                <c:pt idx="324">
                  <c:v>0.23592663870688024</c:v>
                </c:pt>
                <c:pt idx="325">
                  <c:v>0.28230686960639234</c:v>
                </c:pt>
                <c:pt idx="326">
                  <c:v>0.37625762306958432</c:v>
                </c:pt>
                <c:pt idx="327">
                  <c:v>0.36173940285136225</c:v>
                </c:pt>
                <c:pt idx="328">
                  <c:v>0.30928593495039358</c:v>
                </c:pt>
                <c:pt idx="329">
                  <c:v>0.2234091885641912</c:v>
                </c:pt>
                <c:pt idx="330">
                  <c:v>0.38973360536920437</c:v>
                </c:pt>
                <c:pt idx="331">
                  <c:v>0.25547952576927652</c:v>
                </c:pt>
                <c:pt idx="332">
                  <c:v>0.34236659011226672</c:v>
                </c:pt>
                <c:pt idx="333">
                  <c:v>0.23526585677058931</c:v>
                </c:pt>
                <c:pt idx="334">
                  <c:v>0.22520731373178146</c:v>
                </c:pt>
                <c:pt idx="335">
                  <c:v>0.29360189340855131</c:v>
                </c:pt>
                <c:pt idx="336">
                  <c:v>0.35681635621369845</c:v>
                </c:pt>
                <c:pt idx="337">
                  <c:v>0.28660275752908082</c:v>
                </c:pt>
                <c:pt idx="338">
                  <c:v>0.33770556938426594</c:v>
                </c:pt>
                <c:pt idx="339">
                  <c:v>0.33615508154629181</c:v>
                </c:pt>
                <c:pt idx="340">
                  <c:v>0.42729399128089651</c:v>
                </c:pt>
                <c:pt idx="341">
                  <c:v>0.30665983157426946</c:v>
                </c:pt>
                <c:pt idx="342">
                  <c:v>0.24416648045541375</c:v>
                </c:pt>
                <c:pt idx="343">
                  <c:v>0.31483263657307281</c:v>
                </c:pt>
                <c:pt idx="344">
                  <c:v>0.24881320348250208</c:v>
                </c:pt>
                <c:pt idx="345">
                  <c:v>0.38563027696806801</c:v>
                </c:pt>
                <c:pt idx="346">
                  <c:v>0.34761774939223727</c:v>
                </c:pt>
                <c:pt idx="347">
                  <c:v>0.33384494411939336</c:v>
                </c:pt>
                <c:pt idx="348">
                  <c:v>0.34704401094032372</c:v>
                </c:pt>
                <c:pt idx="349">
                  <c:v>0.22922168559731393</c:v>
                </c:pt>
                <c:pt idx="350">
                  <c:v>0.31341644318991352</c:v>
                </c:pt>
                <c:pt idx="351">
                  <c:v>0.35113768504888782</c:v>
                </c:pt>
                <c:pt idx="352">
                  <c:v>0.31088712507502425</c:v>
                </c:pt>
                <c:pt idx="353">
                  <c:v>0.32195250333546332</c:v>
                </c:pt>
                <c:pt idx="354">
                  <c:v>0.36681087514491528</c:v>
                </c:pt>
                <c:pt idx="355">
                  <c:v>0.31993007538995616</c:v>
                </c:pt>
                <c:pt idx="356">
                  <c:v>0.31439684581399707</c:v>
                </c:pt>
                <c:pt idx="357">
                  <c:v>0.30820066941877888</c:v>
                </c:pt>
                <c:pt idx="358">
                  <c:v>0.20352817436187084</c:v>
                </c:pt>
                <c:pt idx="359">
                  <c:v>0.38201455761075548</c:v>
                </c:pt>
                <c:pt idx="360">
                  <c:v>0.42147829077333282</c:v>
                </c:pt>
                <c:pt idx="361">
                  <c:v>0.26551539449527417</c:v>
                </c:pt>
                <c:pt idx="362">
                  <c:v>0.37049183758798832</c:v>
                </c:pt>
                <c:pt idx="363">
                  <c:v>0.27345706710595646</c:v>
                </c:pt>
                <c:pt idx="364">
                  <c:v>0.32950310642216596</c:v>
                </c:pt>
                <c:pt idx="365">
                  <c:v>0.41866112219486357</c:v>
                </c:pt>
                <c:pt idx="366">
                  <c:v>0.30169989350244203</c:v>
                </c:pt>
                <c:pt idx="367">
                  <c:v>0.27576706597843131</c:v>
                </c:pt>
                <c:pt idx="368">
                  <c:v>0.37878243264831091</c:v>
                </c:pt>
                <c:pt idx="369">
                  <c:v>0.46276914505856415</c:v>
                </c:pt>
                <c:pt idx="370">
                  <c:v>0.33568173736733475</c:v>
                </c:pt>
                <c:pt idx="371">
                  <c:v>0.33669071323852306</c:v>
                </c:pt>
                <c:pt idx="372">
                  <c:v>0.27518735590072901</c:v>
                </c:pt>
                <c:pt idx="373">
                  <c:v>0.15580358297863053</c:v>
                </c:pt>
                <c:pt idx="374">
                  <c:v>0.32220615507422973</c:v>
                </c:pt>
                <c:pt idx="375">
                  <c:v>0.32699801469594414</c:v>
                </c:pt>
                <c:pt idx="376">
                  <c:v>0.28134545937413208</c:v>
                </c:pt>
                <c:pt idx="377">
                  <c:v>0.27028240428662931</c:v>
                </c:pt>
                <c:pt idx="378">
                  <c:v>0.32880644946752396</c:v>
                </c:pt>
                <c:pt idx="379">
                  <c:v>0.2544100897815248</c:v>
                </c:pt>
                <c:pt idx="380">
                  <c:v>0.30360064883485416</c:v>
                </c:pt>
                <c:pt idx="381">
                  <c:v>0.302954492723506</c:v>
                </c:pt>
                <c:pt idx="382">
                  <c:v>0.26312726031417788</c:v>
                </c:pt>
                <c:pt idx="383">
                  <c:v>0.3510193466325553</c:v>
                </c:pt>
                <c:pt idx="384">
                  <c:v>0.27707705447840353</c:v>
                </c:pt>
                <c:pt idx="385">
                  <c:v>0.32924738857734032</c:v>
                </c:pt>
                <c:pt idx="386">
                  <c:v>0.18776250034318376</c:v>
                </c:pt>
                <c:pt idx="387">
                  <c:v>0.38657990555922112</c:v>
                </c:pt>
                <c:pt idx="388">
                  <c:v>0.27799713635843776</c:v>
                </c:pt>
                <c:pt idx="389">
                  <c:v>0.29910054380450157</c:v>
                </c:pt>
                <c:pt idx="390">
                  <c:v>0.24219610310469084</c:v>
                </c:pt>
                <c:pt idx="391">
                  <c:v>0.24756300973801443</c:v>
                </c:pt>
                <c:pt idx="392">
                  <c:v>0.34703165416120013</c:v>
                </c:pt>
                <c:pt idx="393">
                  <c:v>0.30016363750833769</c:v>
                </c:pt>
                <c:pt idx="394">
                  <c:v>0.33618641969630286</c:v>
                </c:pt>
                <c:pt idx="395">
                  <c:v>0.28051952333837032</c:v>
                </c:pt>
                <c:pt idx="396">
                  <c:v>0.25083831474024032</c:v>
                </c:pt>
                <c:pt idx="397">
                  <c:v>0.37015341683601843</c:v>
                </c:pt>
                <c:pt idx="398">
                  <c:v>0.26654847820667582</c:v>
                </c:pt>
                <c:pt idx="399">
                  <c:v>0.31231960495587113</c:v>
                </c:pt>
                <c:pt idx="400">
                  <c:v>0.22870418149535598</c:v>
                </c:pt>
                <c:pt idx="401">
                  <c:v>0.29525264400669876</c:v>
                </c:pt>
                <c:pt idx="402">
                  <c:v>0.30731384705752002</c:v>
                </c:pt>
                <c:pt idx="403">
                  <c:v>0.32626005378501288</c:v>
                </c:pt>
                <c:pt idx="404">
                  <c:v>0.31090469927220493</c:v>
                </c:pt>
                <c:pt idx="405">
                  <c:v>0.21075529956712663</c:v>
                </c:pt>
                <c:pt idx="406">
                  <c:v>0.28675710566960788</c:v>
                </c:pt>
                <c:pt idx="407">
                  <c:v>0.354480797112672</c:v>
                </c:pt>
                <c:pt idx="408">
                  <c:v>0.20796933279178903</c:v>
                </c:pt>
                <c:pt idx="409">
                  <c:v>0.3770906596661559</c:v>
                </c:pt>
                <c:pt idx="410">
                  <c:v>0.29564114377604833</c:v>
                </c:pt>
                <c:pt idx="411">
                  <c:v>0.34039042275163933</c:v>
                </c:pt>
                <c:pt idx="412">
                  <c:v>0.34611380439223832</c:v>
                </c:pt>
                <c:pt idx="413">
                  <c:v>0.38233260582013212</c:v>
                </c:pt>
                <c:pt idx="414">
                  <c:v>0.2400710357908192</c:v>
                </c:pt>
                <c:pt idx="415">
                  <c:v>0.33301265592622442</c:v>
                </c:pt>
                <c:pt idx="416">
                  <c:v>0.41702236628464101</c:v>
                </c:pt>
                <c:pt idx="417">
                  <c:v>0.2774259507860003</c:v>
                </c:pt>
                <c:pt idx="418">
                  <c:v>0.40260231069829977</c:v>
                </c:pt>
                <c:pt idx="419">
                  <c:v>0.34786958352816238</c:v>
                </c:pt>
                <c:pt idx="420">
                  <c:v>0.36868608089379168</c:v>
                </c:pt>
                <c:pt idx="421">
                  <c:v>0.26676808294641596</c:v>
                </c:pt>
                <c:pt idx="422">
                  <c:v>0.35511168036197932</c:v>
                </c:pt>
                <c:pt idx="423">
                  <c:v>0.28040323978285037</c:v>
                </c:pt>
                <c:pt idx="424">
                  <c:v>0.27056304371637413</c:v>
                </c:pt>
                <c:pt idx="425">
                  <c:v>0.34845223018354882</c:v>
                </c:pt>
                <c:pt idx="426">
                  <c:v>0.27619109712794648</c:v>
                </c:pt>
                <c:pt idx="427">
                  <c:v>0.27989665487088494</c:v>
                </c:pt>
                <c:pt idx="428">
                  <c:v>0.30606996674465659</c:v>
                </c:pt>
                <c:pt idx="429">
                  <c:v>0.34802083076665463</c:v>
                </c:pt>
                <c:pt idx="430">
                  <c:v>0.34462630211802531</c:v>
                </c:pt>
                <c:pt idx="431">
                  <c:v>0.32907724106107411</c:v>
                </c:pt>
                <c:pt idx="432">
                  <c:v>0.32151120864268845</c:v>
                </c:pt>
                <c:pt idx="433">
                  <c:v>0.25962661019597638</c:v>
                </c:pt>
                <c:pt idx="434">
                  <c:v>0.23036923824508559</c:v>
                </c:pt>
                <c:pt idx="435">
                  <c:v>0.36097012844953996</c:v>
                </c:pt>
                <c:pt idx="436">
                  <c:v>0.37226709030374211</c:v>
                </c:pt>
                <c:pt idx="437">
                  <c:v>0.32603852000932881</c:v>
                </c:pt>
                <c:pt idx="438">
                  <c:v>0.20223345049696792</c:v>
                </c:pt>
                <c:pt idx="439">
                  <c:v>0.15385128333609469</c:v>
                </c:pt>
                <c:pt idx="440">
                  <c:v>0.29342577330881869</c:v>
                </c:pt>
                <c:pt idx="441">
                  <c:v>0.33260608199893327</c:v>
                </c:pt>
                <c:pt idx="442">
                  <c:v>0.23568331270266021</c:v>
                </c:pt>
                <c:pt idx="443">
                  <c:v>0.37044037008591463</c:v>
                </c:pt>
                <c:pt idx="444">
                  <c:v>0.25627567193652956</c:v>
                </c:pt>
                <c:pt idx="445">
                  <c:v>0.31230521454094867</c:v>
                </c:pt>
                <c:pt idx="446">
                  <c:v>0.24734854627493399</c:v>
                </c:pt>
                <c:pt idx="447">
                  <c:v>0.37948123777623982</c:v>
                </c:pt>
                <c:pt idx="448">
                  <c:v>0.38721051598625073</c:v>
                </c:pt>
                <c:pt idx="449">
                  <c:v>0.34328106267718828</c:v>
                </c:pt>
                <c:pt idx="450">
                  <c:v>0.29498423102384452</c:v>
                </c:pt>
                <c:pt idx="451">
                  <c:v>0.31971543778980904</c:v>
                </c:pt>
                <c:pt idx="452">
                  <c:v>0.36024539195333716</c:v>
                </c:pt>
                <c:pt idx="453">
                  <c:v>0.30951772247500381</c:v>
                </c:pt>
                <c:pt idx="454">
                  <c:v>0.39131915349583474</c:v>
                </c:pt>
                <c:pt idx="455">
                  <c:v>0.32790975428698782</c:v>
                </c:pt>
                <c:pt idx="456">
                  <c:v>0.35813989647740851</c:v>
                </c:pt>
                <c:pt idx="457">
                  <c:v>0.41901375022052556</c:v>
                </c:pt>
                <c:pt idx="458">
                  <c:v>0.40940854663902881</c:v>
                </c:pt>
                <c:pt idx="459">
                  <c:v>0.26663794789300399</c:v>
                </c:pt>
                <c:pt idx="460">
                  <c:v>0.29374870065159175</c:v>
                </c:pt>
                <c:pt idx="461">
                  <c:v>0.4092212938017013</c:v>
                </c:pt>
                <c:pt idx="462">
                  <c:v>0.415466229651204</c:v>
                </c:pt>
                <c:pt idx="463">
                  <c:v>0.4515205585197008</c:v>
                </c:pt>
                <c:pt idx="464">
                  <c:v>0.23798293583263724</c:v>
                </c:pt>
                <c:pt idx="465">
                  <c:v>0.30534431515525517</c:v>
                </c:pt>
                <c:pt idx="466">
                  <c:v>0.39970686062639732</c:v>
                </c:pt>
                <c:pt idx="467">
                  <c:v>0.24194413095621875</c:v>
                </c:pt>
                <c:pt idx="468">
                  <c:v>0.27917922818106727</c:v>
                </c:pt>
                <c:pt idx="469">
                  <c:v>0.28101959235199281</c:v>
                </c:pt>
                <c:pt idx="470">
                  <c:v>0.32004826385195018</c:v>
                </c:pt>
                <c:pt idx="471">
                  <c:v>0.29483785578269428</c:v>
                </c:pt>
                <c:pt idx="472">
                  <c:v>0.2989425544007715</c:v>
                </c:pt>
                <c:pt idx="473">
                  <c:v>0.43816703395607398</c:v>
                </c:pt>
                <c:pt idx="474">
                  <c:v>0.32018791087829346</c:v>
                </c:pt>
                <c:pt idx="475">
                  <c:v>0.29572537696433232</c:v>
                </c:pt>
                <c:pt idx="476">
                  <c:v>0.18693298832175573</c:v>
                </c:pt>
                <c:pt idx="477">
                  <c:v>0.25911111631219425</c:v>
                </c:pt>
                <c:pt idx="478">
                  <c:v>0.35871904035895652</c:v>
                </c:pt>
                <c:pt idx="479">
                  <c:v>0.39921556087958326</c:v>
                </c:pt>
                <c:pt idx="480">
                  <c:v>0.37357091596375763</c:v>
                </c:pt>
                <c:pt idx="481">
                  <c:v>0.338780413090778</c:v>
                </c:pt>
                <c:pt idx="482">
                  <c:v>0.3256201785896225</c:v>
                </c:pt>
                <c:pt idx="483">
                  <c:v>0.31498189802180643</c:v>
                </c:pt>
                <c:pt idx="484">
                  <c:v>0.38526160244158603</c:v>
                </c:pt>
                <c:pt idx="485">
                  <c:v>0.2656076921334044</c:v>
                </c:pt>
                <c:pt idx="486">
                  <c:v>0.35951762848792734</c:v>
                </c:pt>
                <c:pt idx="487">
                  <c:v>0.41602825245028868</c:v>
                </c:pt>
                <c:pt idx="488">
                  <c:v>0.29600411803676041</c:v>
                </c:pt>
                <c:pt idx="489">
                  <c:v>0.24543739038848442</c:v>
                </c:pt>
                <c:pt idx="490">
                  <c:v>0.16484830210731333</c:v>
                </c:pt>
                <c:pt idx="491">
                  <c:v>0.31378938460688632</c:v>
                </c:pt>
                <c:pt idx="492">
                  <c:v>0.38650620690859688</c:v>
                </c:pt>
                <c:pt idx="493">
                  <c:v>0.29989848208853581</c:v>
                </c:pt>
                <c:pt idx="494">
                  <c:v>0.31078598092059845</c:v>
                </c:pt>
                <c:pt idx="495">
                  <c:v>0.34837210398322643</c:v>
                </c:pt>
                <c:pt idx="496">
                  <c:v>0.41684480759978737</c:v>
                </c:pt>
                <c:pt idx="497">
                  <c:v>0.28784578740876732</c:v>
                </c:pt>
                <c:pt idx="498">
                  <c:v>0.31729394033394892</c:v>
                </c:pt>
                <c:pt idx="499">
                  <c:v>0.33010510042937208</c:v>
                </c:pt>
              </c:numCache>
            </c:numRef>
          </c:xVal>
          <c:yVal>
            <c:numRef>
              <c:f>'HA-H-HA F'!$H$3:$H$502</c:f>
              <c:numCache>
                <c:formatCode>General</c:formatCode>
                <c:ptCount val="500"/>
                <c:pt idx="0">
                  <c:v>-8.4028447321602626E-3</c:v>
                </c:pt>
                <c:pt idx="1">
                  <c:v>8.6898701516878993E-2</c:v>
                </c:pt>
                <c:pt idx="2">
                  <c:v>0.1459833008610987</c:v>
                </c:pt>
                <c:pt idx="3">
                  <c:v>1.9142046751774167E-2</c:v>
                </c:pt>
                <c:pt idx="4">
                  <c:v>0.18139487170034971</c:v>
                </c:pt>
                <c:pt idx="5">
                  <c:v>0.20773702074637482</c:v>
                </c:pt>
                <c:pt idx="6">
                  <c:v>3.1804221306744123E-3</c:v>
                </c:pt>
                <c:pt idx="7">
                  <c:v>5.7876882679960905E-2</c:v>
                </c:pt>
                <c:pt idx="8">
                  <c:v>0.1534317625370252</c:v>
                </c:pt>
                <c:pt idx="9">
                  <c:v>0.22838657272494417</c:v>
                </c:pt>
                <c:pt idx="10">
                  <c:v>0.18485344901636733</c:v>
                </c:pt>
                <c:pt idx="11">
                  <c:v>3.3211224848473511E-2</c:v>
                </c:pt>
                <c:pt idx="12">
                  <c:v>0.20484676239250291</c:v>
                </c:pt>
                <c:pt idx="13">
                  <c:v>0.27419165142887159</c:v>
                </c:pt>
                <c:pt idx="14">
                  <c:v>0.12533473887934174</c:v>
                </c:pt>
                <c:pt idx="15">
                  <c:v>-3.3390520757816539E-2</c:v>
                </c:pt>
                <c:pt idx="16">
                  <c:v>0.19878994588474191</c:v>
                </c:pt>
                <c:pt idx="17">
                  <c:v>0.21719307054543982</c:v>
                </c:pt>
                <c:pt idx="18">
                  <c:v>0.3079667360950829</c:v>
                </c:pt>
                <c:pt idx="19">
                  <c:v>5.1365087529476113E-2</c:v>
                </c:pt>
                <c:pt idx="20">
                  <c:v>3.7557860550516492E-2</c:v>
                </c:pt>
                <c:pt idx="21">
                  <c:v>9.0526065999383259E-2</c:v>
                </c:pt>
                <c:pt idx="22">
                  <c:v>0.12703373508716825</c:v>
                </c:pt>
                <c:pt idx="23">
                  <c:v>0.24774435886077636</c:v>
                </c:pt>
                <c:pt idx="24">
                  <c:v>0.18053374679848141</c:v>
                </c:pt>
                <c:pt idx="25">
                  <c:v>0.15225012867292795</c:v>
                </c:pt>
                <c:pt idx="26">
                  <c:v>4.9901767714178091E-2</c:v>
                </c:pt>
                <c:pt idx="27">
                  <c:v>0.15088056936727284</c:v>
                </c:pt>
                <c:pt idx="28">
                  <c:v>0.22563796531255717</c:v>
                </c:pt>
                <c:pt idx="29">
                  <c:v>0.26181708194948067</c:v>
                </c:pt>
                <c:pt idx="30">
                  <c:v>0.25602248288155782</c:v>
                </c:pt>
                <c:pt idx="31">
                  <c:v>0.14240098272691348</c:v>
                </c:pt>
                <c:pt idx="32">
                  <c:v>-2.6303507610527899E-2</c:v>
                </c:pt>
                <c:pt idx="33">
                  <c:v>-8.7903808391431526E-2</c:v>
                </c:pt>
                <c:pt idx="34">
                  <c:v>9.8925841100980891E-2</c:v>
                </c:pt>
                <c:pt idx="35">
                  <c:v>0.21581829162867094</c:v>
                </c:pt>
                <c:pt idx="36">
                  <c:v>-1.3150696808096418E-2</c:v>
                </c:pt>
                <c:pt idx="37">
                  <c:v>0.15258126701886471</c:v>
                </c:pt>
                <c:pt idx="38">
                  <c:v>0.1206131713033767</c:v>
                </c:pt>
                <c:pt idx="39">
                  <c:v>3.0345511829509834E-2</c:v>
                </c:pt>
                <c:pt idx="40">
                  <c:v>0.33059849281001574</c:v>
                </c:pt>
                <c:pt idx="41">
                  <c:v>6.1053011636995724E-2</c:v>
                </c:pt>
                <c:pt idx="42">
                  <c:v>0.17509806117937912</c:v>
                </c:pt>
                <c:pt idx="43">
                  <c:v>0.10638540108264789</c:v>
                </c:pt>
                <c:pt idx="44">
                  <c:v>0.11546973452890856</c:v>
                </c:pt>
                <c:pt idx="45">
                  <c:v>0.34415921627184681</c:v>
                </c:pt>
                <c:pt idx="46">
                  <c:v>0.21662229516304671</c:v>
                </c:pt>
                <c:pt idx="47">
                  <c:v>0.30712207682560666</c:v>
                </c:pt>
                <c:pt idx="48">
                  <c:v>-0.10025994225335109</c:v>
                </c:pt>
                <c:pt idx="49">
                  <c:v>0.3068883328152775</c:v>
                </c:pt>
                <c:pt idx="50">
                  <c:v>0.13697037842925397</c:v>
                </c:pt>
                <c:pt idx="51">
                  <c:v>-0.13351512333285642</c:v>
                </c:pt>
                <c:pt idx="52">
                  <c:v>0.19169337227956418</c:v>
                </c:pt>
                <c:pt idx="53">
                  <c:v>0.20606934570870591</c:v>
                </c:pt>
                <c:pt idx="54">
                  <c:v>0.23926538857837457</c:v>
                </c:pt>
                <c:pt idx="55">
                  <c:v>-2.6125492592874201E-2</c:v>
                </c:pt>
                <c:pt idx="56">
                  <c:v>0.33385757362205798</c:v>
                </c:pt>
                <c:pt idx="57">
                  <c:v>0.12884490451958303</c:v>
                </c:pt>
                <c:pt idx="58">
                  <c:v>0.21354310429389994</c:v>
                </c:pt>
                <c:pt idx="59">
                  <c:v>0.19944165465562441</c:v>
                </c:pt>
                <c:pt idx="60">
                  <c:v>0.38429202361690912</c:v>
                </c:pt>
                <c:pt idx="61">
                  <c:v>-5.4839418648577904E-3</c:v>
                </c:pt>
                <c:pt idx="62">
                  <c:v>0.26905364924396818</c:v>
                </c:pt>
                <c:pt idx="63">
                  <c:v>-1.0229819333704721E-3</c:v>
                </c:pt>
                <c:pt idx="64">
                  <c:v>0.17983394198278274</c:v>
                </c:pt>
                <c:pt idx="65">
                  <c:v>8.9054429971411761E-2</c:v>
                </c:pt>
                <c:pt idx="66">
                  <c:v>8.3573920619971251E-2</c:v>
                </c:pt>
                <c:pt idx="67">
                  <c:v>4.7918102751899026E-2</c:v>
                </c:pt>
                <c:pt idx="68">
                  <c:v>0.27250891320065657</c:v>
                </c:pt>
                <c:pt idx="69">
                  <c:v>0.27632237251553032</c:v>
                </c:pt>
                <c:pt idx="70">
                  <c:v>1.1954555330150137E-2</c:v>
                </c:pt>
                <c:pt idx="71">
                  <c:v>0.15238907640654234</c:v>
                </c:pt>
                <c:pt idx="72">
                  <c:v>0.12187110725220959</c:v>
                </c:pt>
                <c:pt idx="73">
                  <c:v>0.21979570658594452</c:v>
                </c:pt>
                <c:pt idx="74">
                  <c:v>0.25930877579044476</c:v>
                </c:pt>
                <c:pt idx="75">
                  <c:v>0.10369639357378413</c:v>
                </c:pt>
                <c:pt idx="76">
                  <c:v>0.13926097415274591</c:v>
                </c:pt>
                <c:pt idx="77">
                  <c:v>0.13392824927510141</c:v>
                </c:pt>
                <c:pt idx="78">
                  <c:v>5.2189169168805546E-2</c:v>
                </c:pt>
                <c:pt idx="79">
                  <c:v>5.439478049710289E-2</c:v>
                </c:pt>
                <c:pt idx="80">
                  <c:v>0.11477361986088563</c:v>
                </c:pt>
                <c:pt idx="81">
                  <c:v>0.21502385388035031</c:v>
                </c:pt>
                <c:pt idx="82">
                  <c:v>0.31030996230463159</c:v>
                </c:pt>
                <c:pt idx="83">
                  <c:v>7.2012830073467413E-2</c:v>
                </c:pt>
                <c:pt idx="84">
                  <c:v>0.15756058339719475</c:v>
                </c:pt>
                <c:pt idx="85">
                  <c:v>0.17997440407658141</c:v>
                </c:pt>
                <c:pt idx="86">
                  <c:v>0.29160326583401436</c:v>
                </c:pt>
                <c:pt idx="87">
                  <c:v>0.10719633299470277</c:v>
                </c:pt>
                <c:pt idx="88">
                  <c:v>0.12367360239629026</c:v>
                </c:pt>
                <c:pt idx="89">
                  <c:v>7.1067132174117281E-2</c:v>
                </c:pt>
                <c:pt idx="90">
                  <c:v>0.15245935979714731</c:v>
                </c:pt>
                <c:pt idx="91">
                  <c:v>0.27101978777436303</c:v>
                </c:pt>
                <c:pt idx="92">
                  <c:v>1.2298897283725629E-2</c:v>
                </c:pt>
                <c:pt idx="93">
                  <c:v>0.12838386368463137</c:v>
                </c:pt>
                <c:pt idx="94">
                  <c:v>5.5652577476062726E-2</c:v>
                </c:pt>
                <c:pt idx="95">
                  <c:v>0.15570864048411176</c:v>
                </c:pt>
                <c:pt idx="96">
                  <c:v>0.18881640888425463</c:v>
                </c:pt>
                <c:pt idx="97">
                  <c:v>0.23556217657000941</c:v>
                </c:pt>
                <c:pt idx="98">
                  <c:v>0.25454982837767731</c:v>
                </c:pt>
                <c:pt idx="99">
                  <c:v>0.31390787743450438</c:v>
                </c:pt>
                <c:pt idx="100">
                  <c:v>0.22721394579573528</c:v>
                </c:pt>
                <c:pt idx="101">
                  <c:v>0.18463404089448629</c:v>
                </c:pt>
                <c:pt idx="102">
                  <c:v>0.19207584299016955</c:v>
                </c:pt>
                <c:pt idx="103">
                  <c:v>0.27983107358971432</c:v>
                </c:pt>
                <c:pt idx="104">
                  <c:v>0.11647482548779262</c:v>
                </c:pt>
                <c:pt idx="105">
                  <c:v>0.32242060461575311</c:v>
                </c:pt>
                <c:pt idx="106">
                  <c:v>0.28604658690678031</c:v>
                </c:pt>
                <c:pt idx="107">
                  <c:v>0.11468356897244865</c:v>
                </c:pt>
                <c:pt idx="108">
                  <c:v>0.27612975745111029</c:v>
                </c:pt>
                <c:pt idx="109">
                  <c:v>5.7473574294081814E-2</c:v>
                </c:pt>
                <c:pt idx="110">
                  <c:v>0.21317784765187098</c:v>
                </c:pt>
                <c:pt idx="111">
                  <c:v>0.36824008471855652</c:v>
                </c:pt>
                <c:pt idx="112">
                  <c:v>0.18207024924239101</c:v>
                </c:pt>
                <c:pt idx="113">
                  <c:v>0.22067822517257285</c:v>
                </c:pt>
                <c:pt idx="114">
                  <c:v>-4.4725165644292617E-2</c:v>
                </c:pt>
                <c:pt idx="115">
                  <c:v>2.7224179962029822E-2</c:v>
                </c:pt>
                <c:pt idx="116">
                  <c:v>0.27168807634246556</c:v>
                </c:pt>
                <c:pt idx="117">
                  <c:v>2.8428818926701072E-2</c:v>
                </c:pt>
                <c:pt idx="118">
                  <c:v>6.347645263617932E-2</c:v>
                </c:pt>
                <c:pt idx="119">
                  <c:v>0.19735682563087337</c:v>
                </c:pt>
                <c:pt idx="120">
                  <c:v>0.19964152313187938</c:v>
                </c:pt>
                <c:pt idx="121">
                  <c:v>0.13452329928436291</c:v>
                </c:pt>
                <c:pt idx="122">
                  <c:v>0.10059132571065812</c:v>
                </c:pt>
                <c:pt idx="123">
                  <c:v>0.13251101159093023</c:v>
                </c:pt>
                <c:pt idx="124">
                  <c:v>0.4414578189814683</c:v>
                </c:pt>
                <c:pt idx="125">
                  <c:v>0.31473790221332609</c:v>
                </c:pt>
                <c:pt idx="126">
                  <c:v>7.1979782731212236E-2</c:v>
                </c:pt>
                <c:pt idx="127">
                  <c:v>-1.3975803129703261E-3</c:v>
                </c:pt>
                <c:pt idx="128">
                  <c:v>-5.3133311664586381E-2</c:v>
                </c:pt>
                <c:pt idx="129">
                  <c:v>0.29930078267725102</c:v>
                </c:pt>
                <c:pt idx="130">
                  <c:v>1.9391359672773941E-2</c:v>
                </c:pt>
                <c:pt idx="131">
                  <c:v>-8.4443091441933682E-2</c:v>
                </c:pt>
                <c:pt idx="132">
                  <c:v>0.1444481187764719</c:v>
                </c:pt>
                <c:pt idx="133">
                  <c:v>0.28169197741293872</c:v>
                </c:pt>
                <c:pt idx="134">
                  <c:v>0.16129210070979091</c:v>
                </c:pt>
                <c:pt idx="135">
                  <c:v>0.16689309895360482</c:v>
                </c:pt>
                <c:pt idx="136">
                  <c:v>0.20772625812218126</c:v>
                </c:pt>
                <c:pt idx="137">
                  <c:v>0.22630845202566274</c:v>
                </c:pt>
                <c:pt idx="138">
                  <c:v>0.17886344879585078</c:v>
                </c:pt>
                <c:pt idx="139">
                  <c:v>0.17280739885343727</c:v>
                </c:pt>
                <c:pt idx="140">
                  <c:v>0.2676430076827212</c:v>
                </c:pt>
                <c:pt idx="141">
                  <c:v>-4.4521327145207734E-2</c:v>
                </c:pt>
                <c:pt idx="142">
                  <c:v>0.15821288977281298</c:v>
                </c:pt>
                <c:pt idx="143">
                  <c:v>0.21946927334193891</c:v>
                </c:pt>
                <c:pt idx="144">
                  <c:v>2.1295558562846456E-2</c:v>
                </c:pt>
                <c:pt idx="145">
                  <c:v>0.16289753643646543</c:v>
                </c:pt>
                <c:pt idx="146">
                  <c:v>0.30169039923955693</c:v>
                </c:pt>
                <c:pt idx="147">
                  <c:v>0.11784918341240536</c:v>
                </c:pt>
                <c:pt idx="148">
                  <c:v>0.16616595447836641</c:v>
                </c:pt>
                <c:pt idx="149">
                  <c:v>0.42758336199441133</c:v>
                </c:pt>
                <c:pt idx="150">
                  <c:v>0.2007655680199957</c:v>
                </c:pt>
                <c:pt idx="151">
                  <c:v>4.6408088467334005E-2</c:v>
                </c:pt>
                <c:pt idx="152">
                  <c:v>0.26207506814726234</c:v>
                </c:pt>
                <c:pt idx="153">
                  <c:v>6.2717101714620443E-2</c:v>
                </c:pt>
                <c:pt idx="154">
                  <c:v>0.22318623326923664</c:v>
                </c:pt>
                <c:pt idx="155">
                  <c:v>7.3527107976789241E-2</c:v>
                </c:pt>
                <c:pt idx="156">
                  <c:v>4.1718667489479E-2</c:v>
                </c:pt>
                <c:pt idx="157">
                  <c:v>0.23640189916260637</c:v>
                </c:pt>
                <c:pt idx="158">
                  <c:v>0.12838794169950019</c:v>
                </c:pt>
                <c:pt idx="159">
                  <c:v>4.4858787322948047E-2</c:v>
                </c:pt>
                <c:pt idx="160">
                  <c:v>0.10571404651754929</c:v>
                </c:pt>
                <c:pt idx="161">
                  <c:v>0.19440427126846199</c:v>
                </c:pt>
                <c:pt idx="162">
                  <c:v>0.23622743319282771</c:v>
                </c:pt>
                <c:pt idx="163">
                  <c:v>0.30287390694176847</c:v>
                </c:pt>
                <c:pt idx="164">
                  <c:v>0.23576535357245629</c:v>
                </c:pt>
                <c:pt idx="165">
                  <c:v>0.25945304566506261</c:v>
                </c:pt>
                <c:pt idx="166">
                  <c:v>0.19181902181372049</c:v>
                </c:pt>
                <c:pt idx="167">
                  <c:v>0.40366213805222678</c:v>
                </c:pt>
                <c:pt idx="168">
                  <c:v>0.30277076212341786</c:v>
                </c:pt>
                <c:pt idx="169">
                  <c:v>0.13750537258734852</c:v>
                </c:pt>
                <c:pt idx="170">
                  <c:v>0.23460128640310643</c:v>
                </c:pt>
                <c:pt idx="171">
                  <c:v>0.13946102280985911</c:v>
                </c:pt>
                <c:pt idx="172">
                  <c:v>0.28735016089586707</c:v>
                </c:pt>
                <c:pt idx="173">
                  <c:v>0.1837560675473362</c:v>
                </c:pt>
                <c:pt idx="174">
                  <c:v>7.5847086662618968E-2</c:v>
                </c:pt>
                <c:pt idx="175">
                  <c:v>2.7475349345906654E-2</c:v>
                </c:pt>
                <c:pt idx="176">
                  <c:v>6.4141378342211564E-2</c:v>
                </c:pt>
                <c:pt idx="177">
                  <c:v>0.26580585865906431</c:v>
                </c:pt>
                <c:pt idx="178">
                  <c:v>8.2918782973526631E-2</c:v>
                </c:pt>
                <c:pt idx="179">
                  <c:v>0.21687234611486741</c:v>
                </c:pt>
                <c:pt idx="180">
                  <c:v>0.17015032996764357</c:v>
                </c:pt>
                <c:pt idx="181">
                  <c:v>2.984795953208258E-2</c:v>
                </c:pt>
                <c:pt idx="182">
                  <c:v>0.20338019375587693</c:v>
                </c:pt>
                <c:pt idx="183">
                  <c:v>0.14476601514325341</c:v>
                </c:pt>
                <c:pt idx="184">
                  <c:v>0.42316814001881231</c:v>
                </c:pt>
                <c:pt idx="185">
                  <c:v>-3.3877345069525952E-3</c:v>
                </c:pt>
                <c:pt idx="186">
                  <c:v>4.8361184558851911E-2</c:v>
                </c:pt>
                <c:pt idx="187">
                  <c:v>6.7342713839399118E-2</c:v>
                </c:pt>
                <c:pt idx="188">
                  <c:v>0.17368045439685978</c:v>
                </c:pt>
                <c:pt idx="189">
                  <c:v>0.11430093198278204</c:v>
                </c:pt>
                <c:pt idx="190">
                  <c:v>-1.8819624196714801E-2</c:v>
                </c:pt>
                <c:pt idx="191">
                  <c:v>9.2974569048125955E-2</c:v>
                </c:pt>
                <c:pt idx="192">
                  <c:v>0.31817193091315082</c:v>
                </c:pt>
                <c:pt idx="193">
                  <c:v>0.21889666745084141</c:v>
                </c:pt>
                <c:pt idx="194">
                  <c:v>0.20952418122144328</c:v>
                </c:pt>
                <c:pt idx="195">
                  <c:v>0.16007727256304238</c:v>
                </c:pt>
                <c:pt idx="196">
                  <c:v>0.10140699720941275</c:v>
                </c:pt>
                <c:pt idx="197">
                  <c:v>0.27165946908700622</c:v>
                </c:pt>
                <c:pt idx="198">
                  <c:v>0.22752405546554122</c:v>
                </c:pt>
                <c:pt idx="199">
                  <c:v>-7.8729886950759637E-2</c:v>
                </c:pt>
                <c:pt idx="200">
                  <c:v>7.9129318300580231E-2</c:v>
                </c:pt>
                <c:pt idx="201">
                  <c:v>0.22700236282730249</c:v>
                </c:pt>
                <c:pt idx="202">
                  <c:v>0.42019335812792175</c:v>
                </c:pt>
                <c:pt idx="203">
                  <c:v>8.6760860469360254E-2</c:v>
                </c:pt>
                <c:pt idx="204">
                  <c:v>0.25587074018468792</c:v>
                </c:pt>
                <c:pt idx="205">
                  <c:v>0.11588140979121959</c:v>
                </c:pt>
                <c:pt idx="206">
                  <c:v>0.16052239367406021</c:v>
                </c:pt>
                <c:pt idx="207">
                  <c:v>0.16910943995784541</c:v>
                </c:pt>
                <c:pt idx="208">
                  <c:v>0.20966102802148823</c:v>
                </c:pt>
                <c:pt idx="209">
                  <c:v>0.13902166786612424</c:v>
                </c:pt>
                <c:pt idx="210">
                  <c:v>0.18720934830323033</c:v>
                </c:pt>
                <c:pt idx="211">
                  <c:v>3.3408105469421655E-2</c:v>
                </c:pt>
                <c:pt idx="212">
                  <c:v>0.2226609518527039</c:v>
                </c:pt>
                <c:pt idx="213">
                  <c:v>-4.3487950730237881E-2</c:v>
                </c:pt>
                <c:pt idx="214">
                  <c:v>-2.0429335760777777E-2</c:v>
                </c:pt>
                <c:pt idx="215">
                  <c:v>7.1389841427726891E-2</c:v>
                </c:pt>
                <c:pt idx="216">
                  <c:v>0.29086346308342975</c:v>
                </c:pt>
                <c:pt idx="217">
                  <c:v>0.1644387702415768</c:v>
                </c:pt>
                <c:pt idx="218">
                  <c:v>9.6637066394189966E-2</c:v>
                </c:pt>
                <c:pt idx="219">
                  <c:v>0.16996767908009044</c:v>
                </c:pt>
                <c:pt idx="220">
                  <c:v>0.34797481958465942</c:v>
                </c:pt>
                <c:pt idx="221">
                  <c:v>0.14797151494493288</c:v>
                </c:pt>
                <c:pt idx="222">
                  <c:v>0.18894269212342632</c:v>
                </c:pt>
                <c:pt idx="223">
                  <c:v>0.24575638508844364</c:v>
                </c:pt>
                <c:pt idx="224">
                  <c:v>-2.4094381045367708E-2</c:v>
                </c:pt>
                <c:pt idx="225">
                  <c:v>0.33034910655138117</c:v>
                </c:pt>
                <c:pt idx="226">
                  <c:v>8.6790176321606766E-2</c:v>
                </c:pt>
                <c:pt idx="227">
                  <c:v>0.48578079233343691</c:v>
                </c:pt>
                <c:pt idx="228">
                  <c:v>0.18685513098049969</c:v>
                </c:pt>
                <c:pt idx="229">
                  <c:v>0.26432180282559331</c:v>
                </c:pt>
                <c:pt idx="230">
                  <c:v>0.19796890580136664</c:v>
                </c:pt>
                <c:pt idx="231">
                  <c:v>4.4582953754403937E-2</c:v>
                </c:pt>
                <c:pt idx="232">
                  <c:v>0.25801802754139525</c:v>
                </c:pt>
                <c:pt idx="233">
                  <c:v>9.9050504789564564E-2</c:v>
                </c:pt>
                <c:pt idx="234">
                  <c:v>0.12608381838761215</c:v>
                </c:pt>
                <c:pt idx="235">
                  <c:v>0.18526453642252197</c:v>
                </c:pt>
                <c:pt idx="236">
                  <c:v>0.1823481857371777</c:v>
                </c:pt>
                <c:pt idx="237">
                  <c:v>6.0780480650152922E-2</c:v>
                </c:pt>
                <c:pt idx="238">
                  <c:v>9.0825484317258245E-2</c:v>
                </c:pt>
                <c:pt idx="239">
                  <c:v>0.27782285175350174</c:v>
                </c:pt>
                <c:pt idx="240">
                  <c:v>-4.4353946117978514E-2</c:v>
                </c:pt>
                <c:pt idx="241">
                  <c:v>3.8611171521057301E-2</c:v>
                </c:pt>
                <c:pt idx="242">
                  <c:v>0.26271603791153469</c:v>
                </c:pt>
                <c:pt idx="243">
                  <c:v>0.20355741737298871</c:v>
                </c:pt>
                <c:pt idx="244">
                  <c:v>0.28861003428512566</c:v>
                </c:pt>
                <c:pt idx="245">
                  <c:v>0.20942686474769873</c:v>
                </c:pt>
                <c:pt idx="246">
                  <c:v>0.53039761067370073</c:v>
                </c:pt>
                <c:pt idx="247">
                  <c:v>0.2189946762867849</c:v>
                </c:pt>
                <c:pt idx="248">
                  <c:v>0.12648064762918418</c:v>
                </c:pt>
                <c:pt idx="249">
                  <c:v>-3.0399574457235772E-2</c:v>
                </c:pt>
                <c:pt idx="250">
                  <c:v>0.10833726750500916</c:v>
                </c:pt>
                <c:pt idx="251">
                  <c:v>0.23593802726229199</c:v>
                </c:pt>
                <c:pt idx="252">
                  <c:v>0.19505408237616156</c:v>
                </c:pt>
                <c:pt idx="253">
                  <c:v>0.31164441828822392</c:v>
                </c:pt>
                <c:pt idx="254">
                  <c:v>0.29562530672064907</c:v>
                </c:pt>
                <c:pt idx="255">
                  <c:v>0.31781659660598166</c:v>
                </c:pt>
                <c:pt idx="256">
                  <c:v>4.3918506178589806E-2</c:v>
                </c:pt>
                <c:pt idx="257">
                  <c:v>0.29884755808219277</c:v>
                </c:pt>
                <c:pt idx="258">
                  <c:v>-3.6498470924450806E-2</c:v>
                </c:pt>
                <c:pt idx="259">
                  <c:v>0.17216669086017891</c:v>
                </c:pt>
                <c:pt idx="260">
                  <c:v>9.2748308702127802E-2</c:v>
                </c:pt>
                <c:pt idx="261">
                  <c:v>-8.9687936924997005E-2</c:v>
                </c:pt>
                <c:pt idx="262">
                  <c:v>0.40484906527208098</c:v>
                </c:pt>
                <c:pt idx="263">
                  <c:v>0.23579463293035174</c:v>
                </c:pt>
                <c:pt idx="264">
                  <c:v>9.4331113717254444E-2</c:v>
                </c:pt>
                <c:pt idx="265">
                  <c:v>2.5015231953763456E-2</c:v>
                </c:pt>
                <c:pt idx="266">
                  <c:v>0.39045142484581891</c:v>
                </c:pt>
                <c:pt idx="267">
                  <c:v>0.26964466177833785</c:v>
                </c:pt>
                <c:pt idx="268">
                  <c:v>0.18435877181648191</c:v>
                </c:pt>
                <c:pt idx="269">
                  <c:v>0.20674571270615424</c:v>
                </c:pt>
                <c:pt idx="270">
                  <c:v>1.2163458069131243E-2</c:v>
                </c:pt>
                <c:pt idx="271">
                  <c:v>0.10846171028592433</c:v>
                </c:pt>
                <c:pt idx="272">
                  <c:v>0.23380887114294899</c:v>
                </c:pt>
                <c:pt idx="273">
                  <c:v>0.22398592025029521</c:v>
                </c:pt>
                <c:pt idx="274">
                  <c:v>0.15838828909859273</c:v>
                </c:pt>
                <c:pt idx="275">
                  <c:v>9.0671767571726763E-2</c:v>
                </c:pt>
                <c:pt idx="276">
                  <c:v>0.11744022021639412</c:v>
                </c:pt>
                <c:pt idx="277">
                  <c:v>-5.7972240403044384E-2</c:v>
                </c:pt>
                <c:pt idx="278">
                  <c:v>0.26168516786249252</c:v>
                </c:pt>
                <c:pt idx="279">
                  <c:v>0.1013102887782501</c:v>
                </c:pt>
                <c:pt idx="280">
                  <c:v>4.9434577870966528E-2</c:v>
                </c:pt>
                <c:pt idx="281">
                  <c:v>0.31463217509006675</c:v>
                </c:pt>
                <c:pt idx="282">
                  <c:v>0.12922915860121922</c:v>
                </c:pt>
                <c:pt idx="283">
                  <c:v>0.13694219895542997</c:v>
                </c:pt>
                <c:pt idx="284">
                  <c:v>0.12386354386471179</c:v>
                </c:pt>
                <c:pt idx="285">
                  <c:v>0.22300217930591118</c:v>
                </c:pt>
                <c:pt idx="286">
                  <c:v>0.15837727211459776</c:v>
                </c:pt>
                <c:pt idx="287">
                  <c:v>0.27381552949276261</c:v>
                </c:pt>
                <c:pt idx="288">
                  <c:v>0.22357409111946641</c:v>
                </c:pt>
                <c:pt idx="289">
                  <c:v>0.14103463344324579</c:v>
                </c:pt>
                <c:pt idx="290">
                  <c:v>2.5874249237365012E-2</c:v>
                </c:pt>
                <c:pt idx="291">
                  <c:v>8.153743697162423E-2</c:v>
                </c:pt>
                <c:pt idx="292">
                  <c:v>0.19576934420574021</c:v>
                </c:pt>
                <c:pt idx="293">
                  <c:v>5.2528248424815897E-2</c:v>
                </c:pt>
                <c:pt idx="294">
                  <c:v>0.20492057107551917</c:v>
                </c:pt>
                <c:pt idx="295">
                  <c:v>0.16286913004257991</c:v>
                </c:pt>
                <c:pt idx="296">
                  <c:v>0.39373918101062488</c:v>
                </c:pt>
                <c:pt idx="297">
                  <c:v>0.18811662784013133</c:v>
                </c:pt>
                <c:pt idx="298">
                  <c:v>0.16118771349023081</c:v>
                </c:pt>
                <c:pt idx="299">
                  <c:v>0.19993653037955689</c:v>
                </c:pt>
                <c:pt idx="300">
                  <c:v>0.23854445212814307</c:v>
                </c:pt>
                <c:pt idx="301">
                  <c:v>9.1512992245404545E-2</c:v>
                </c:pt>
                <c:pt idx="302">
                  <c:v>0.3706561125764144</c:v>
                </c:pt>
                <c:pt idx="303">
                  <c:v>5.8173194311301494E-3</c:v>
                </c:pt>
                <c:pt idx="304">
                  <c:v>0.42112408357475017</c:v>
                </c:pt>
                <c:pt idx="305">
                  <c:v>0.15656376020818008</c:v>
                </c:pt>
                <c:pt idx="306">
                  <c:v>0.15192027148518344</c:v>
                </c:pt>
                <c:pt idx="307">
                  <c:v>0.12172267889618624</c:v>
                </c:pt>
                <c:pt idx="308">
                  <c:v>0.107519892837493</c:v>
                </c:pt>
                <c:pt idx="309">
                  <c:v>0.12338832758003267</c:v>
                </c:pt>
                <c:pt idx="310">
                  <c:v>0.12465569161190229</c:v>
                </c:pt>
                <c:pt idx="311">
                  <c:v>7.3250793374658063E-2</c:v>
                </c:pt>
                <c:pt idx="312">
                  <c:v>0.22986010218150091</c:v>
                </c:pt>
                <c:pt idx="313">
                  <c:v>0.58496498631614957</c:v>
                </c:pt>
                <c:pt idx="314">
                  <c:v>0.18724907538417157</c:v>
                </c:pt>
                <c:pt idx="315">
                  <c:v>0.23360146157261741</c:v>
                </c:pt>
                <c:pt idx="316">
                  <c:v>7.6331064262987636E-2</c:v>
                </c:pt>
                <c:pt idx="317">
                  <c:v>7.1977849745889846E-2</c:v>
                </c:pt>
                <c:pt idx="318">
                  <c:v>0.30558154320326802</c:v>
                </c:pt>
                <c:pt idx="319">
                  <c:v>0.27030682017995028</c:v>
                </c:pt>
                <c:pt idx="320">
                  <c:v>8.5487984454262672E-2</c:v>
                </c:pt>
                <c:pt idx="321">
                  <c:v>-3.807895283263571E-2</c:v>
                </c:pt>
                <c:pt idx="322">
                  <c:v>0.12698345353878021</c:v>
                </c:pt>
                <c:pt idx="323">
                  <c:v>0.10679157676047839</c:v>
                </c:pt>
                <c:pt idx="324">
                  <c:v>0.27335854077983934</c:v>
                </c:pt>
                <c:pt idx="325">
                  <c:v>0.12564081555577869</c:v>
                </c:pt>
                <c:pt idx="326">
                  <c:v>1.8772269732023644E-2</c:v>
                </c:pt>
                <c:pt idx="327">
                  <c:v>4.6558781001267077E-2</c:v>
                </c:pt>
                <c:pt idx="328">
                  <c:v>0.12154612577655262</c:v>
                </c:pt>
                <c:pt idx="329">
                  <c:v>0.13179167819594623</c:v>
                </c:pt>
                <c:pt idx="330">
                  <c:v>4.8116322461700944E-3</c:v>
                </c:pt>
                <c:pt idx="331">
                  <c:v>0.21016577068426145</c:v>
                </c:pt>
                <c:pt idx="332">
                  <c:v>5.6197065056241467E-2</c:v>
                </c:pt>
                <c:pt idx="333">
                  <c:v>0.3029442172551759</c:v>
                </c:pt>
                <c:pt idx="334">
                  <c:v>0.16184366371986647</c:v>
                </c:pt>
                <c:pt idx="335">
                  <c:v>0.11520967036498991</c:v>
                </c:pt>
                <c:pt idx="336">
                  <c:v>1.8116019769010117E-4</c:v>
                </c:pt>
                <c:pt idx="337">
                  <c:v>0.15608237407633008</c:v>
                </c:pt>
                <c:pt idx="338">
                  <c:v>0.18522798762046999</c:v>
                </c:pt>
                <c:pt idx="339">
                  <c:v>7.904580470283476E-2</c:v>
                </c:pt>
                <c:pt idx="340">
                  <c:v>-9.9151061114532511E-3</c:v>
                </c:pt>
                <c:pt idx="341">
                  <c:v>8.3779143790300548E-2</c:v>
                </c:pt>
                <c:pt idx="342">
                  <c:v>0.376129657629582</c:v>
                </c:pt>
                <c:pt idx="343">
                  <c:v>0.15633310755040136</c:v>
                </c:pt>
                <c:pt idx="344">
                  <c:v>0.20421340031233881</c:v>
                </c:pt>
                <c:pt idx="345">
                  <c:v>0.14067561494506287</c:v>
                </c:pt>
                <c:pt idx="346">
                  <c:v>0.22920538333374971</c:v>
                </c:pt>
                <c:pt idx="347">
                  <c:v>0.18352346895892621</c:v>
                </c:pt>
                <c:pt idx="348">
                  <c:v>6.7286188136517891E-2</c:v>
                </c:pt>
                <c:pt idx="349">
                  <c:v>0.33685307294202993</c:v>
                </c:pt>
                <c:pt idx="350">
                  <c:v>0.29704569305411332</c:v>
                </c:pt>
                <c:pt idx="351">
                  <c:v>2.2479976678560373E-2</c:v>
                </c:pt>
                <c:pt idx="352">
                  <c:v>0.20017199317655562</c:v>
                </c:pt>
                <c:pt idx="353">
                  <c:v>0.13435209625982852</c:v>
                </c:pt>
                <c:pt idx="354">
                  <c:v>3.0414453361094357E-2</c:v>
                </c:pt>
                <c:pt idx="355">
                  <c:v>-1.3735894047193747E-2</c:v>
                </c:pt>
                <c:pt idx="356">
                  <c:v>0.30224417266633374</c:v>
                </c:pt>
                <c:pt idx="357">
                  <c:v>0.22974062867830272</c:v>
                </c:pt>
                <c:pt idx="358">
                  <c:v>0.20588398414476891</c:v>
                </c:pt>
                <c:pt idx="359">
                  <c:v>3.479788861051681E-2</c:v>
                </c:pt>
                <c:pt idx="360">
                  <c:v>-9.1273978938427397E-2</c:v>
                </c:pt>
                <c:pt idx="361">
                  <c:v>0.24758018961599529</c:v>
                </c:pt>
                <c:pt idx="362">
                  <c:v>6.4837495849751708E-2</c:v>
                </c:pt>
                <c:pt idx="363">
                  <c:v>0.21980034597025094</c:v>
                </c:pt>
                <c:pt idx="364">
                  <c:v>0.12249166835765429</c:v>
                </c:pt>
                <c:pt idx="365">
                  <c:v>3.2525412155979656E-2</c:v>
                </c:pt>
                <c:pt idx="366">
                  <c:v>0.13078506388056071</c:v>
                </c:pt>
                <c:pt idx="367">
                  <c:v>0.14590234063287763</c:v>
                </c:pt>
                <c:pt idx="368">
                  <c:v>0.24287132769425138</c:v>
                </c:pt>
                <c:pt idx="369">
                  <c:v>-8.189025495394392E-2</c:v>
                </c:pt>
                <c:pt idx="370">
                  <c:v>8.7507369269160862E-2</c:v>
                </c:pt>
                <c:pt idx="371">
                  <c:v>0.14203012188442093</c:v>
                </c:pt>
                <c:pt idx="372">
                  <c:v>0.14837028660254192</c:v>
                </c:pt>
                <c:pt idx="373">
                  <c:v>0.26197224498422739</c:v>
                </c:pt>
                <c:pt idx="374">
                  <c:v>0.10148686323131753</c:v>
                </c:pt>
                <c:pt idx="375">
                  <c:v>9.9348981520277893E-2</c:v>
                </c:pt>
                <c:pt idx="376">
                  <c:v>0.20762464653074755</c:v>
                </c:pt>
                <c:pt idx="377">
                  <c:v>0.29209862871694081</c:v>
                </c:pt>
                <c:pt idx="378">
                  <c:v>1.7177094026892492E-2</c:v>
                </c:pt>
                <c:pt idx="379">
                  <c:v>0.45155911851595415</c:v>
                </c:pt>
                <c:pt idx="380">
                  <c:v>0.24433981943249464</c:v>
                </c:pt>
                <c:pt idx="381">
                  <c:v>0.17060503267470464</c:v>
                </c:pt>
                <c:pt idx="382">
                  <c:v>0.27693052198488255</c:v>
                </c:pt>
                <c:pt idx="383">
                  <c:v>-8.1452669783298223E-2</c:v>
                </c:pt>
                <c:pt idx="384">
                  <c:v>4.5751976040948487E-2</c:v>
                </c:pt>
                <c:pt idx="385">
                  <c:v>0.34009245268217425</c:v>
                </c:pt>
                <c:pt idx="386">
                  <c:v>0.49311412073253302</c:v>
                </c:pt>
                <c:pt idx="387">
                  <c:v>1.6429042274194477E-2</c:v>
                </c:pt>
                <c:pt idx="388">
                  <c:v>0.15830193071721688</c:v>
                </c:pt>
                <c:pt idx="389">
                  <c:v>9.8058701307280768E-2</c:v>
                </c:pt>
                <c:pt idx="390">
                  <c:v>0.16668828132914193</c:v>
                </c:pt>
                <c:pt idx="391">
                  <c:v>0.37467711876091342</c:v>
                </c:pt>
                <c:pt idx="392">
                  <c:v>2.2983939041861211E-2</c:v>
                </c:pt>
                <c:pt idx="393">
                  <c:v>0.29647361712063458</c:v>
                </c:pt>
                <c:pt idx="394">
                  <c:v>0.22547759780316703</c:v>
                </c:pt>
                <c:pt idx="395">
                  <c:v>0.19665386785738528</c:v>
                </c:pt>
                <c:pt idx="396">
                  <c:v>0.27551656176545786</c:v>
                </c:pt>
                <c:pt idx="397">
                  <c:v>4.7164933813944182E-3</c:v>
                </c:pt>
                <c:pt idx="398">
                  <c:v>0.32946476372439143</c:v>
                </c:pt>
                <c:pt idx="399">
                  <c:v>0.17678499710169726</c:v>
                </c:pt>
                <c:pt idx="400">
                  <c:v>0.43805076753859351</c:v>
                </c:pt>
                <c:pt idx="401">
                  <c:v>0.35797395170375956</c:v>
                </c:pt>
                <c:pt idx="402">
                  <c:v>0.1988932110015309</c:v>
                </c:pt>
                <c:pt idx="403">
                  <c:v>-1.199380530913779E-2</c:v>
                </c:pt>
                <c:pt idx="404">
                  <c:v>9.8202936014534142E-2</c:v>
                </c:pt>
                <c:pt idx="405">
                  <c:v>0.31256793066206895</c:v>
                </c:pt>
                <c:pt idx="406">
                  <c:v>0.20763062512492095</c:v>
                </c:pt>
                <c:pt idx="407">
                  <c:v>4.2557067209566174E-2</c:v>
                </c:pt>
                <c:pt idx="408">
                  <c:v>0.27387145918201561</c:v>
                </c:pt>
                <c:pt idx="409">
                  <c:v>9.8139315289447748E-2</c:v>
                </c:pt>
                <c:pt idx="410">
                  <c:v>0.1664154950129709</c:v>
                </c:pt>
                <c:pt idx="411">
                  <c:v>-2.7238132909405206E-2</c:v>
                </c:pt>
                <c:pt idx="412">
                  <c:v>0.18134389686024119</c:v>
                </c:pt>
                <c:pt idx="413">
                  <c:v>5.5452600018519961E-2</c:v>
                </c:pt>
                <c:pt idx="414">
                  <c:v>0.14137218924730846</c:v>
                </c:pt>
                <c:pt idx="415">
                  <c:v>9.0978878644475764E-2</c:v>
                </c:pt>
                <c:pt idx="416">
                  <c:v>-0.13179616897387902</c:v>
                </c:pt>
                <c:pt idx="417">
                  <c:v>0.38250046160619305</c:v>
                </c:pt>
                <c:pt idx="418">
                  <c:v>5.486196909582907E-2</c:v>
                </c:pt>
                <c:pt idx="419">
                  <c:v>0.23857942799373508</c:v>
                </c:pt>
                <c:pt idx="420">
                  <c:v>9.2750343878448369E-2</c:v>
                </c:pt>
                <c:pt idx="421">
                  <c:v>0.30431385964362462</c:v>
                </c:pt>
                <c:pt idx="422">
                  <c:v>9.1746813850935152E-2</c:v>
                </c:pt>
                <c:pt idx="423">
                  <c:v>6.4625030865168562E-2</c:v>
                </c:pt>
                <c:pt idx="424">
                  <c:v>0.25842004076840741</c:v>
                </c:pt>
                <c:pt idx="425">
                  <c:v>8.9867425527121E-2</c:v>
                </c:pt>
                <c:pt idx="426">
                  <c:v>0.10759868577182634</c:v>
                </c:pt>
                <c:pt idx="427">
                  <c:v>0.34158632374666603</c:v>
                </c:pt>
                <c:pt idx="428">
                  <c:v>0.10057661361324192</c:v>
                </c:pt>
                <c:pt idx="429">
                  <c:v>0.24716338797736936</c:v>
                </c:pt>
                <c:pt idx="430">
                  <c:v>0.11819481111541377</c:v>
                </c:pt>
                <c:pt idx="431">
                  <c:v>0.14471567879953071</c:v>
                </c:pt>
                <c:pt idx="432">
                  <c:v>0.14603672931103676</c:v>
                </c:pt>
                <c:pt idx="433">
                  <c:v>0.26543976197287278</c:v>
                </c:pt>
                <c:pt idx="434">
                  <c:v>0.31314116641537493</c:v>
                </c:pt>
                <c:pt idx="435">
                  <c:v>0.16559927205669098</c:v>
                </c:pt>
                <c:pt idx="436">
                  <c:v>0.16362778671187389</c:v>
                </c:pt>
                <c:pt idx="437">
                  <c:v>-9.6235906727152265E-2</c:v>
                </c:pt>
                <c:pt idx="438">
                  <c:v>0.25984420617756288</c:v>
                </c:pt>
                <c:pt idx="439">
                  <c:v>0.58661372141256396</c:v>
                </c:pt>
                <c:pt idx="440">
                  <c:v>0.12527765113904937</c:v>
                </c:pt>
                <c:pt idx="441">
                  <c:v>9.6572747019262745E-2</c:v>
                </c:pt>
                <c:pt idx="442">
                  <c:v>0.16333458776351117</c:v>
                </c:pt>
                <c:pt idx="443">
                  <c:v>0.1916991170871869</c:v>
                </c:pt>
                <c:pt idx="444">
                  <c:v>0.34269563136302794</c:v>
                </c:pt>
                <c:pt idx="445">
                  <c:v>0.25576368755180245</c:v>
                </c:pt>
                <c:pt idx="446">
                  <c:v>0.33693571484386486</c:v>
                </c:pt>
                <c:pt idx="447">
                  <c:v>9.4948582959445272E-4</c:v>
                </c:pt>
                <c:pt idx="448">
                  <c:v>-1.5319119457008541E-2</c:v>
                </c:pt>
                <c:pt idx="449">
                  <c:v>0.22583850585673843</c:v>
                </c:pt>
                <c:pt idx="450">
                  <c:v>0.23963374304989846</c:v>
                </c:pt>
                <c:pt idx="451">
                  <c:v>7.3925711236839234E-2</c:v>
                </c:pt>
                <c:pt idx="452">
                  <c:v>0.10301604488966626</c:v>
                </c:pt>
                <c:pt idx="453">
                  <c:v>1.6521563088142961E-2</c:v>
                </c:pt>
                <c:pt idx="454">
                  <c:v>-6.6093103624133799E-3</c:v>
                </c:pt>
                <c:pt idx="455">
                  <c:v>6.3763391094227365E-2</c:v>
                </c:pt>
                <c:pt idx="456">
                  <c:v>0.11854923063869302</c:v>
                </c:pt>
                <c:pt idx="457">
                  <c:v>7.5727001854853218E-2</c:v>
                </c:pt>
                <c:pt idx="458">
                  <c:v>3.0326691903744027E-2</c:v>
                </c:pt>
                <c:pt idx="459">
                  <c:v>0.2131915889798279</c:v>
                </c:pt>
                <c:pt idx="460">
                  <c:v>0.23971703983018275</c:v>
                </c:pt>
                <c:pt idx="461">
                  <c:v>-6.1742993227021606E-2</c:v>
                </c:pt>
                <c:pt idx="462">
                  <c:v>-8.9772970426117232E-2</c:v>
                </c:pt>
                <c:pt idx="463">
                  <c:v>3.972302000782682E-2</c:v>
                </c:pt>
                <c:pt idx="464">
                  <c:v>0.15518162659192541</c:v>
                </c:pt>
                <c:pt idx="465">
                  <c:v>0.12370574995771612</c:v>
                </c:pt>
                <c:pt idx="466">
                  <c:v>0.13725997814774529</c:v>
                </c:pt>
                <c:pt idx="467">
                  <c:v>0.25255515216374919</c:v>
                </c:pt>
                <c:pt idx="468">
                  <c:v>0.10189027769231353</c:v>
                </c:pt>
                <c:pt idx="469">
                  <c:v>0.23928545095959144</c:v>
                </c:pt>
                <c:pt idx="470">
                  <c:v>-8.4197170082943223E-2</c:v>
                </c:pt>
                <c:pt idx="471">
                  <c:v>0.18066245154645036</c:v>
                </c:pt>
                <c:pt idx="472">
                  <c:v>5.3925133486809287E-2</c:v>
                </c:pt>
                <c:pt idx="473">
                  <c:v>0.1545612704812992</c:v>
                </c:pt>
                <c:pt idx="474">
                  <c:v>0.18706488400496737</c:v>
                </c:pt>
                <c:pt idx="475">
                  <c:v>0.13286952709845468</c:v>
                </c:pt>
                <c:pt idx="476">
                  <c:v>0.51671318065517369</c:v>
                </c:pt>
                <c:pt idx="477">
                  <c:v>0.17163157458571068</c:v>
                </c:pt>
                <c:pt idx="478">
                  <c:v>0.10808719946991607</c:v>
                </c:pt>
                <c:pt idx="479">
                  <c:v>-4.3363109551250792E-2</c:v>
                </c:pt>
                <c:pt idx="480">
                  <c:v>1.439146412760514E-2</c:v>
                </c:pt>
                <c:pt idx="481">
                  <c:v>4.1167199839720836E-2</c:v>
                </c:pt>
                <c:pt idx="482">
                  <c:v>8.5624057717595528E-2</c:v>
                </c:pt>
                <c:pt idx="483">
                  <c:v>6.4579403676836511E-2</c:v>
                </c:pt>
                <c:pt idx="484">
                  <c:v>0.11401514508129447</c:v>
                </c:pt>
                <c:pt idx="485">
                  <c:v>8.2256448625493014E-2</c:v>
                </c:pt>
                <c:pt idx="486">
                  <c:v>0.18243035731921831</c:v>
                </c:pt>
                <c:pt idx="487">
                  <c:v>-4.2770791753599414E-2</c:v>
                </c:pt>
                <c:pt idx="488">
                  <c:v>2.5063464103865809E-2</c:v>
                </c:pt>
                <c:pt idx="489">
                  <c:v>0.37013599362090582</c:v>
                </c:pt>
                <c:pt idx="490">
                  <c:v>0.30512301705366801</c:v>
                </c:pt>
                <c:pt idx="491">
                  <c:v>0.24138584413641698</c:v>
                </c:pt>
                <c:pt idx="492">
                  <c:v>-6.6746356184915021E-2</c:v>
                </c:pt>
                <c:pt idx="493">
                  <c:v>0.12721650463288758</c:v>
                </c:pt>
                <c:pt idx="494">
                  <c:v>8.1386028955616668E-2</c:v>
                </c:pt>
                <c:pt idx="495">
                  <c:v>3.7529681058046403E-2</c:v>
                </c:pt>
                <c:pt idx="496">
                  <c:v>1.7081889367561588E-2</c:v>
                </c:pt>
                <c:pt idx="497">
                  <c:v>0.18853982712516387</c:v>
                </c:pt>
                <c:pt idx="498">
                  <c:v>0.17028215668239602</c:v>
                </c:pt>
                <c:pt idx="499">
                  <c:v>0.14336531322167673</c:v>
                </c:pt>
              </c:numCache>
            </c:numRef>
          </c:yVal>
        </c:ser>
        <c:ser>
          <c:idx val="3"/>
          <c:order val="3"/>
          <c:tx>
            <c:v>50% G</c:v>
          </c:tx>
          <c:spPr>
            <a:ln w="28575">
              <a:noFill/>
            </a:ln>
          </c:spPr>
          <c:xVal>
            <c:numRef>
              <c:f>'HA-H-HA F'!$J$3:$J$502</c:f>
              <c:numCache>
                <c:formatCode>General</c:formatCode>
                <c:ptCount val="500"/>
                <c:pt idx="0">
                  <c:v>0.43693484657621334</c:v>
                </c:pt>
                <c:pt idx="1">
                  <c:v>0.25805104990456951</c:v>
                </c:pt>
                <c:pt idx="2">
                  <c:v>0.24622780541628475</c:v>
                </c:pt>
                <c:pt idx="3">
                  <c:v>0.34909189624537496</c:v>
                </c:pt>
                <c:pt idx="4">
                  <c:v>0.27644373721954857</c:v>
                </c:pt>
                <c:pt idx="5">
                  <c:v>0.29749775931901801</c:v>
                </c:pt>
                <c:pt idx="6">
                  <c:v>0.35511906554653633</c:v>
                </c:pt>
                <c:pt idx="7">
                  <c:v>0.28494935517162256</c:v>
                </c:pt>
                <c:pt idx="8">
                  <c:v>0.26026783020005606</c:v>
                </c:pt>
                <c:pt idx="9">
                  <c:v>0.33757042832035167</c:v>
                </c:pt>
                <c:pt idx="10">
                  <c:v>0.31063485563688908</c:v>
                </c:pt>
                <c:pt idx="11">
                  <c:v>0.45945915399862136</c:v>
                </c:pt>
                <c:pt idx="12">
                  <c:v>0.35529649975090882</c:v>
                </c:pt>
                <c:pt idx="13">
                  <c:v>0.29810679403928175</c:v>
                </c:pt>
                <c:pt idx="14">
                  <c:v>0.1954945439016284</c:v>
                </c:pt>
                <c:pt idx="15">
                  <c:v>0.26716391846714721</c:v>
                </c:pt>
                <c:pt idx="16">
                  <c:v>0.18887608978337941</c:v>
                </c:pt>
                <c:pt idx="17">
                  <c:v>0.30513149731372002</c:v>
                </c:pt>
                <c:pt idx="18">
                  <c:v>0.32209829072745777</c:v>
                </c:pt>
                <c:pt idx="19">
                  <c:v>0.36188864118832698</c:v>
                </c:pt>
                <c:pt idx="20">
                  <c:v>0.36622703972102677</c:v>
                </c:pt>
                <c:pt idx="21">
                  <c:v>0.32663385121568089</c:v>
                </c:pt>
                <c:pt idx="22">
                  <c:v>0.44636797633231823</c:v>
                </c:pt>
                <c:pt idx="23">
                  <c:v>0.39325870400172908</c:v>
                </c:pt>
                <c:pt idx="24">
                  <c:v>0.34641857281850635</c:v>
                </c:pt>
                <c:pt idx="25">
                  <c:v>0.31358621479098947</c:v>
                </c:pt>
                <c:pt idx="26">
                  <c:v>0.46521406320827691</c:v>
                </c:pt>
                <c:pt idx="27">
                  <c:v>0.42315148289485555</c:v>
                </c:pt>
                <c:pt idx="28">
                  <c:v>0.31893026969049543</c:v>
                </c:pt>
                <c:pt idx="29">
                  <c:v>0.2115608617646153</c:v>
                </c:pt>
                <c:pt idx="30">
                  <c:v>0.29479331579267082</c:v>
                </c:pt>
                <c:pt idx="31">
                  <c:v>0.20038936268188359</c:v>
                </c:pt>
                <c:pt idx="32">
                  <c:v>0.30607535246333728</c:v>
                </c:pt>
                <c:pt idx="33">
                  <c:v>0.26297956764323938</c:v>
                </c:pt>
                <c:pt idx="34">
                  <c:v>0.32648494961057162</c:v>
                </c:pt>
                <c:pt idx="35">
                  <c:v>0.28875427394647635</c:v>
                </c:pt>
                <c:pt idx="36">
                  <c:v>0.41974626419659844</c:v>
                </c:pt>
                <c:pt idx="37">
                  <c:v>0.30558081463591358</c:v>
                </c:pt>
                <c:pt idx="38">
                  <c:v>0.23213790671114939</c:v>
                </c:pt>
                <c:pt idx="39">
                  <c:v>0.32194517853481608</c:v>
                </c:pt>
                <c:pt idx="40">
                  <c:v>0.37566550853028541</c:v>
                </c:pt>
                <c:pt idx="41">
                  <c:v>0.26805891197518411</c:v>
                </c:pt>
                <c:pt idx="42">
                  <c:v>0.34016026569401275</c:v>
                </c:pt>
                <c:pt idx="43">
                  <c:v>0.32258510522321104</c:v>
                </c:pt>
                <c:pt idx="44">
                  <c:v>0.34716177841709339</c:v>
                </c:pt>
                <c:pt idx="45">
                  <c:v>0.36511805703718547</c:v>
                </c:pt>
                <c:pt idx="46">
                  <c:v>0.2130342802055849</c:v>
                </c:pt>
                <c:pt idx="47">
                  <c:v>0.32364775784128902</c:v>
                </c:pt>
                <c:pt idx="48">
                  <c:v>0.30666190946457245</c:v>
                </c:pt>
                <c:pt idx="49">
                  <c:v>0.36861158601925714</c:v>
                </c:pt>
                <c:pt idx="50">
                  <c:v>0.30884230854542638</c:v>
                </c:pt>
                <c:pt idx="51">
                  <c:v>0.36451072137679491</c:v>
                </c:pt>
                <c:pt idx="52">
                  <c:v>0.25901673767568312</c:v>
                </c:pt>
                <c:pt idx="53">
                  <c:v>0.26910092640085931</c:v>
                </c:pt>
                <c:pt idx="54">
                  <c:v>0.27693218552316445</c:v>
                </c:pt>
                <c:pt idx="55">
                  <c:v>0.33623689062422835</c:v>
                </c:pt>
                <c:pt idx="56">
                  <c:v>0.36966401483014538</c:v>
                </c:pt>
                <c:pt idx="57">
                  <c:v>0.32201078928376736</c:v>
                </c:pt>
                <c:pt idx="58">
                  <c:v>0.38022515813845531</c:v>
                </c:pt>
                <c:pt idx="59">
                  <c:v>0.36895116005563688</c:v>
                </c:pt>
                <c:pt idx="60">
                  <c:v>0.33140116992627344</c:v>
                </c:pt>
                <c:pt idx="61">
                  <c:v>0.32803318622740685</c:v>
                </c:pt>
                <c:pt idx="62">
                  <c:v>0.32234334693369981</c:v>
                </c:pt>
                <c:pt idx="63">
                  <c:v>0.31443164389210232</c:v>
                </c:pt>
                <c:pt idx="64">
                  <c:v>0.41883674737257015</c:v>
                </c:pt>
                <c:pt idx="65">
                  <c:v>0.32767114932149782</c:v>
                </c:pt>
                <c:pt idx="66">
                  <c:v>0.44392026255009331</c:v>
                </c:pt>
                <c:pt idx="67">
                  <c:v>0.3653516361421828</c:v>
                </c:pt>
                <c:pt idx="68">
                  <c:v>0.32302424113828104</c:v>
                </c:pt>
                <c:pt idx="69">
                  <c:v>0.41239996834727116</c:v>
                </c:pt>
                <c:pt idx="70">
                  <c:v>0.30507293946173852</c:v>
                </c:pt>
                <c:pt idx="71">
                  <c:v>0.35535137336570105</c:v>
                </c:pt>
                <c:pt idx="72">
                  <c:v>0.34886645299207802</c:v>
                </c:pt>
                <c:pt idx="73">
                  <c:v>0.39500068210994244</c:v>
                </c:pt>
                <c:pt idx="74">
                  <c:v>0.46336071741692308</c:v>
                </c:pt>
                <c:pt idx="75">
                  <c:v>0.22783946721671833</c:v>
                </c:pt>
                <c:pt idx="76">
                  <c:v>0.41370040768812955</c:v>
                </c:pt>
                <c:pt idx="77">
                  <c:v>0.41401215029948252</c:v>
                </c:pt>
                <c:pt idx="78">
                  <c:v>0.34679032285679129</c:v>
                </c:pt>
                <c:pt idx="79">
                  <c:v>0.27873802684257343</c:v>
                </c:pt>
                <c:pt idx="80">
                  <c:v>0.18839946355646994</c:v>
                </c:pt>
                <c:pt idx="81">
                  <c:v>0.34649382206086432</c:v>
                </c:pt>
                <c:pt idx="82">
                  <c:v>0.41824170290088852</c:v>
                </c:pt>
                <c:pt idx="83">
                  <c:v>0.39199327281669338</c:v>
                </c:pt>
                <c:pt idx="84">
                  <c:v>0.36341642045498213</c:v>
                </c:pt>
                <c:pt idx="85">
                  <c:v>0.23090128619121675</c:v>
                </c:pt>
                <c:pt idx="86">
                  <c:v>0.32758692032066766</c:v>
                </c:pt>
                <c:pt idx="87">
                  <c:v>0.31675264076313875</c:v>
                </c:pt>
                <c:pt idx="88">
                  <c:v>0.3063374451113593</c:v>
                </c:pt>
                <c:pt idx="89">
                  <c:v>0.34673471977041331</c:v>
                </c:pt>
                <c:pt idx="90">
                  <c:v>0.31683346651262251</c:v>
                </c:pt>
                <c:pt idx="91">
                  <c:v>0.41265092406996967</c:v>
                </c:pt>
                <c:pt idx="92">
                  <c:v>0.35204029171873408</c:v>
                </c:pt>
                <c:pt idx="93">
                  <c:v>0.41531684116593703</c:v>
                </c:pt>
                <c:pt idx="94">
                  <c:v>0.37337170083791094</c:v>
                </c:pt>
                <c:pt idx="95">
                  <c:v>0.30954132847055316</c:v>
                </c:pt>
                <c:pt idx="96">
                  <c:v>0.2280377542997927</c:v>
                </c:pt>
                <c:pt idx="97">
                  <c:v>0.31421249294094589</c:v>
                </c:pt>
                <c:pt idx="98">
                  <c:v>0.4067597113173233</c:v>
                </c:pt>
                <c:pt idx="99">
                  <c:v>0.28743329486887431</c:v>
                </c:pt>
                <c:pt idx="100">
                  <c:v>0.31131402521721163</c:v>
                </c:pt>
                <c:pt idx="101">
                  <c:v>0.34180471151123132</c:v>
                </c:pt>
                <c:pt idx="102">
                  <c:v>0.38650287541996053</c:v>
                </c:pt>
                <c:pt idx="103">
                  <c:v>0.37309183051955797</c:v>
                </c:pt>
                <c:pt idx="104">
                  <c:v>0.26882958993193112</c:v>
                </c:pt>
                <c:pt idx="105">
                  <c:v>0.30546733076115734</c:v>
                </c:pt>
                <c:pt idx="106">
                  <c:v>0.28442090203765263</c:v>
                </c:pt>
                <c:pt idx="107">
                  <c:v>0.36170786796577664</c:v>
                </c:pt>
                <c:pt idx="108">
                  <c:v>0.30671264017125532</c:v>
                </c:pt>
                <c:pt idx="109">
                  <c:v>0.22257101838256987</c:v>
                </c:pt>
                <c:pt idx="110">
                  <c:v>0.36264051357932858</c:v>
                </c:pt>
                <c:pt idx="111">
                  <c:v>0.31658827196227785</c:v>
                </c:pt>
                <c:pt idx="112">
                  <c:v>0.26666381925956706</c:v>
                </c:pt>
                <c:pt idx="113">
                  <c:v>0.25972505278033153</c:v>
                </c:pt>
                <c:pt idx="114">
                  <c:v>0.25002785934937038</c:v>
                </c:pt>
                <c:pt idx="115">
                  <c:v>0.30068051531004619</c:v>
                </c:pt>
                <c:pt idx="116">
                  <c:v>0.43786045080992597</c:v>
                </c:pt>
                <c:pt idx="117">
                  <c:v>0.34790022372675455</c:v>
                </c:pt>
                <c:pt idx="118">
                  <c:v>0.41580791984698973</c:v>
                </c:pt>
                <c:pt idx="119">
                  <c:v>0.25099030213714635</c:v>
                </c:pt>
                <c:pt idx="120">
                  <c:v>0.36217310107797912</c:v>
                </c:pt>
                <c:pt idx="121">
                  <c:v>0.35005512944837375</c:v>
                </c:pt>
                <c:pt idx="122">
                  <c:v>0.27890642432235374</c:v>
                </c:pt>
                <c:pt idx="123">
                  <c:v>0.3191220110005939</c:v>
                </c:pt>
                <c:pt idx="124">
                  <c:v>0.26770298266073539</c:v>
                </c:pt>
                <c:pt idx="125">
                  <c:v>0.33541295519138975</c:v>
                </c:pt>
                <c:pt idx="126">
                  <c:v>0.25465550520387981</c:v>
                </c:pt>
                <c:pt idx="127">
                  <c:v>0.2559035405932541</c:v>
                </c:pt>
                <c:pt idx="128">
                  <c:v>0.26078840237737638</c:v>
                </c:pt>
                <c:pt idx="129">
                  <c:v>0.42944397619316188</c:v>
                </c:pt>
                <c:pt idx="130">
                  <c:v>0.28649056783899224</c:v>
                </c:pt>
                <c:pt idx="131">
                  <c:v>0.22707439551780201</c:v>
                </c:pt>
                <c:pt idx="132">
                  <c:v>0.31407848123807169</c:v>
                </c:pt>
                <c:pt idx="133">
                  <c:v>0.30213460324616737</c:v>
                </c:pt>
                <c:pt idx="134">
                  <c:v>0.29059140117999482</c:v>
                </c:pt>
                <c:pt idx="135">
                  <c:v>0.36696500287553685</c:v>
                </c:pt>
                <c:pt idx="136">
                  <c:v>0.25921725937525081</c:v>
                </c:pt>
                <c:pt idx="137">
                  <c:v>0.31336801799089287</c:v>
                </c:pt>
                <c:pt idx="138">
                  <c:v>0.27802807541228675</c:v>
                </c:pt>
                <c:pt idx="139">
                  <c:v>0.38380514552928741</c:v>
                </c:pt>
                <c:pt idx="140">
                  <c:v>0.27206043098794586</c:v>
                </c:pt>
                <c:pt idx="141">
                  <c:v>0.41273618972373433</c:v>
                </c:pt>
                <c:pt idx="142">
                  <c:v>0.26522945322695868</c:v>
                </c:pt>
                <c:pt idx="143">
                  <c:v>0.2621975430497292</c:v>
                </c:pt>
                <c:pt idx="144">
                  <c:v>0.35394196722651022</c:v>
                </c:pt>
                <c:pt idx="145">
                  <c:v>0.29871608647022785</c:v>
                </c:pt>
                <c:pt idx="146">
                  <c:v>0.26916423934184863</c:v>
                </c:pt>
                <c:pt idx="147">
                  <c:v>0.3453116919121455</c:v>
                </c:pt>
                <c:pt idx="148">
                  <c:v>0.29499061141235888</c:v>
                </c:pt>
                <c:pt idx="149">
                  <c:v>0.36069621922296302</c:v>
                </c:pt>
                <c:pt idx="150">
                  <c:v>0.25354897956497141</c:v>
                </c:pt>
                <c:pt idx="151">
                  <c:v>0.38676331054272539</c:v>
                </c:pt>
                <c:pt idx="152">
                  <c:v>0.28109785990996067</c:v>
                </c:pt>
                <c:pt idx="153">
                  <c:v>0.28604813198615897</c:v>
                </c:pt>
                <c:pt idx="154">
                  <c:v>0.36800605198120695</c:v>
                </c:pt>
                <c:pt idx="155">
                  <c:v>0.3631386391916519</c:v>
                </c:pt>
                <c:pt idx="156">
                  <c:v>0.29476456929006795</c:v>
                </c:pt>
                <c:pt idx="157">
                  <c:v>0.37900372960436962</c:v>
                </c:pt>
                <c:pt idx="158">
                  <c:v>0.27663089223667586</c:v>
                </c:pt>
                <c:pt idx="159">
                  <c:v>0.5016683703185848</c:v>
                </c:pt>
                <c:pt idx="160">
                  <c:v>0.39528846829569436</c:v>
                </c:pt>
                <c:pt idx="161">
                  <c:v>0.27502485597605542</c:v>
                </c:pt>
                <c:pt idx="162">
                  <c:v>0.33251924539876088</c:v>
                </c:pt>
                <c:pt idx="163">
                  <c:v>0.4372002246666698</c:v>
                </c:pt>
                <c:pt idx="164">
                  <c:v>0.47570428519688401</c:v>
                </c:pt>
                <c:pt idx="165">
                  <c:v>0.37098723836269454</c:v>
                </c:pt>
                <c:pt idx="166">
                  <c:v>0.36837077338553309</c:v>
                </c:pt>
                <c:pt idx="167">
                  <c:v>0.39580522743955054</c:v>
                </c:pt>
                <c:pt idx="168">
                  <c:v>0.43535492856041275</c:v>
                </c:pt>
                <c:pt idx="169">
                  <c:v>0.39250381036626736</c:v>
                </c:pt>
                <c:pt idx="170">
                  <c:v>0.25618176990271996</c:v>
                </c:pt>
                <c:pt idx="171">
                  <c:v>0.32870895614321682</c:v>
                </c:pt>
                <c:pt idx="172">
                  <c:v>0.36151365272584784</c:v>
                </c:pt>
                <c:pt idx="173">
                  <c:v>0.3102340676782348</c:v>
                </c:pt>
                <c:pt idx="174">
                  <c:v>0.28967708282444254</c:v>
                </c:pt>
                <c:pt idx="175">
                  <c:v>0.29941529850551202</c:v>
                </c:pt>
                <c:pt idx="176">
                  <c:v>0.31155848500773015</c:v>
                </c:pt>
                <c:pt idx="177">
                  <c:v>0.33243180598873534</c:v>
                </c:pt>
                <c:pt idx="178">
                  <c:v>0.42356629056234563</c:v>
                </c:pt>
                <c:pt idx="179">
                  <c:v>0.38700220200772112</c:v>
                </c:pt>
                <c:pt idx="180">
                  <c:v>0.3112968662531379</c:v>
                </c:pt>
                <c:pt idx="181">
                  <c:v>0.2370264772259647</c:v>
                </c:pt>
                <c:pt idx="182">
                  <c:v>0.42771571396024316</c:v>
                </c:pt>
                <c:pt idx="183">
                  <c:v>0.35654524109082181</c:v>
                </c:pt>
                <c:pt idx="184">
                  <c:v>0.31220666362434529</c:v>
                </c:pt>
                <c:pt idx="185">
                  <c:v>0.37086052550244092</c:v>
                </c:pt>
                <c:pt idx="186">
                  <c:v>0.39279509250222711</c:v>
                </c:pt>
                <c:pt idx="187">
                  <c:v>0.23273740805031293</c:v>
                </c:pt>
                <c:pt idx="188">
                  <c:v>0.29506738254050102</c:v>
                </c:pt>
                <c:pt idx="189">
                  <c:v>0.34033813612929881</c:v>
                </c:pt>
                <c:pt idx="190">
                  <c:v>0.26814100932369345</c:v>
                </c:pt>
                <c:pt idx="191">
                  <c:v>0.25306230173303246</c:v>
                </c:pt>
                <c:pt idx="192">
                  <c:v>0.28418910960637256</c:v>
                </c:pt>
                <c:pt idx="193">
                  <c:v>0.3024238170878118</c:v>
                </c:pt>
                <c:pt idx="194">
                  <c:v>0.3168678209968625</c:v>
                </c:pt>
                <c:pt idx="195">
                  <c:v>0.31669889265214163</c:v>
                </c:pt>
                <c:pt idx="196">
                  <c:v>0.4322742560282834</c:v>
                </c:pt>
                <c:pt idx="197">
                  <c:v>0.20531421007999406</c:v>
                </c:pt>
                <c:pt idx="198">
                  <c:v>0.41475515265531016</c:v>
                </c:pt>
                <c:pt idx="199">
                  <c:v>0.37804223767869288</c:v>
                </c:pt>
                <c:pt idx="200">
                  <c:v>0.21477444121037739</c:v>
                </c:pt>
                <c:pt idx="201">
                  <c:v>0.29054131576113379</c:v>
                </c:pt>
                <c:pt idx="202">
                  <c:v>0.31641410500830186</c:v>
                </c:pt>
                <c:pt idx="203">
                  <c:v>0.25739068240356233</c:v>
                </c:pt>
                <c:pt idx="204">
                  <c:v>0.37794185436215738</c:v>
                </c:pt>
                <c:pt idx="205">
                  <c:v>0.30425451700585354</c:v>
                </c:pt>
                <c:pt idx="206">
                  <c:v>0.29004500240881226</c:v>
                </c:pt>
                <c:pt idx="207">
                  <c:v>0.33914453951925361</c:v>
                </c:pt>
                <c:pt idx="208">
                  <c:v>0.35971203290360931</c:v>
                </c:pt>
                <c:pt idx="209">
                  <c:v>0.29876318372747102</c:v>
                </c:pt>
                <c:pt idx="210">
                  <c:v>0.38616019340797075</c:v>
                </c:pt>
                <c:pt idx="211">
                  <c:v>0.38270904501846037</c:v>
                </c:pt>
                <c:pt idx="212">
                  <c:v>0.33275774719297452</c:v>
                </c:pt>
                <c:pt idx="213">
                  <c:v>0.35529433056247839</c:v>
                </c:pt>
                <c:pt idx="214">
                  <c:v>0.28641532935667297</c:v>
                </c:pt>
                <c:pt idx="215">
                  <c:v>0.25848324664728534</c:v>
                </c:pt>
                <c:pt idx="216">
                  <c:v>0.49710871831122488</c:v>
                </c:pt>
                <c:pt idx="217">
                  <c:v>0.36877153969240495</c:v>
                </c:pt>
                <c:pt idx="218">
                  <c:v>0.30772272023149738</c:v>
                </c:pt>
                <c:pt idx="219">
                  <c:v>0.36473895761491537</c:v>
                </c:pt>
                <c:pt idx="220">
                  <c:v>0.30539199654465687</c:v>
                </c:pt>
                <c:pt idx="221">
                  <c:v>0.33926369490994751</c:v>
                </c:pt>
                <c:pt idx="222">
                  <c:v>0.33174824762666932</c:v>
                </c:pt>
                <c:pt idx="223">
                  <c:v>0.37151794389942228</c:v>
                </c:pt>
                <c:pt idx="224">
                  <c:v>0.34552821400315181</c:v>
                </c:pt>
                <c:pt idx="225">
                  <c:v>0.32616553098672157</c:v>
                </c:pt>
                <c:pt idx="226">
                  <c:v>0.40412969779960906</c:v>
                </c:pt>
                <c:pt idx="227">
                  <c:v>0.21593202884731519</c:v>
                </c:pt>
                <c:pt idx="228">
                  <c:v>0.42484399446466448</c:v>
                </c:pt>
                <c:pt idx="229">
                  <c:v>0.26119356634049462</c:v>
                </c:pt>
                <c:pt idx="230">
                  <c:v>0.3365687892159191</c:v>
                </c:pt>
                <c:pt idx="231">
                  <c:v>0.37127439751935942</c:v>
                </c:pt>
                <c:pt idx="232">
                  <c:v>0.24781702355117158</c:v>
                </c:pt>
                <c:pt idx="233">
                  <c:v>0.21323486665834701</c:v>
                </c:pt>
                <c:pt idx="234">
                  <c:v>0.36887383910708793</c:v>
                </c:pt>
                <c:pt idx="235">
                  <c:v>0.34820559020461195</c:v>
                </c:pt>
                <c:pt idx="236">
                  <c:v>0.30001547211891588</c:v>
                </c:pt>
                <c:pt idx="237">
                  <c:v>0.25053064998081048</c:v>
                </c:pt>
                <c:pt idx="238">
                  <c:v>0.29927901008687996</c:v>
                </c:pt>
                <c:pt idx="239">
                  <c:v>0.44491332295649011</c:v>
                </c:pt>
                <c:pt idx="240">
                  <c:v>0.33767227265397243</c:v>
                </c:pt>
                <c:pt idx="241">
                  <c:v>0.34633011488712928</c:v>
                </c:pt>
                <c:pt idx="242">
                  <c:v>0.31252716297074379</c:v>
                </c:pt>
                <c:pt idx="243">
                  <c:v>0.39857130083897208</c:v>
                </c:pt>
                <c:pt idx="244">
                  <c:v>0.32303573948936531</c:v>
                </c:pt>
                <c:pt idx="245">
                  <c:v>0.31690257509563385</c:v>
                </c:pt>
                <c:pt idx="246">
                  <c:v>0.34884821256644105</c:v>
                </c:pt>
                <c:pt idx="247">
                  <c:v>0.29284202114499652</c:v>
                </c:pt>
                <c:pt idx="248">
                  <c:v>0.31639008616534692</c:v>
                </c:pt>
                <c:pt idx="249">
                  <c:v>0.32221044940370658</c:v>
                </c:pt>
                <c:pt idx="250">
                  <c:v>0.35854011749305231</c:v>
                </c:pt>
                <c:pt idx="251">
                  <c:v>0.36006129607993281</c:v>
                </c:pt>
                <c:pt idx="252">
                  <c:v>0.39100594444039727</c:v>
                </c:pt>
                <c:pt idx="253">
                  <c:v>0.27270184682823079</c:v>
                </c:pt>
                <c:pt idx="254">
                  <c:v>0.29496315580059507</c:v>
                </c:pt>
                <c:pt idx="255">
                  <c:v>0.35264031340657775</c:v>
                </c:pt>
                <c:pt idx="256">
                  <c:v>0.22129883791111221</c:v>
                </c:pt>
                <c:pt idx="257">
                  <c:v>0.33480316321162268</c:v>
                </c:pt>
                <c:pt idx="258">
                  <c:v>0.29966361591419582</c:v>
                </c:pt>
                <c:pt idx="259">
                  <c:v>0.2559895066599015</c:v>
                </c:pt>
                <c:pt idx="260">
                  <c:v>0.34848549338729751</c:v>
                </c:pt>
                <c:pt idx="261">
                  <c:v>0.2852658826336979</c:v>
                </c:pt>
                <c:pt idx="262">
                  <c:v>0.33449559331350515</c:v>
                </c:pt>
                <c:pt idx="263">
                  <c:v>0.31043916303920294</c:v>
                </c:pt>
                <c:pt idx="264">
                  <c:v>0.34065583952797257</c:v>
                </c:pt>
                <c:pt idx="265">
                  <c:v>0.34350268513710808</c:v>
                </c:pt>
                <c:pt idx="266">
                  <c:v>0.31766633137301054</c:v>
                </c:pt>
                <c:pt idx="267">
                  <c:v>0.27098304108297488</c:v>
                </c:pt>
                <c:pt idx="268">
                  <c:v>0.3598384557231758</c:v>
                </c:pt>
                <c:pt idx="269">
                  <c:v>0.30982417181901445</c:v>
                </c:pt>
                <c:pt idx="270">
                  <c:v>0.36516239831997255</c:v>
                </c:pt>
                <c:pt idx="271">
                  <c:v>0.1722847788634834</c:v>
                </c:pt>
                <c:pt idx="272">
                  <c:v>0.24663732170891145</c:v>
                </c:pt>
                <c:pt idx="273">
                  <c:v>0.24645348132716799</c:v>
                </c:pt>
                <c:pt idx="274">
                  <c:v>0.29909784661202554</c:v>
                </c:pt>
                <c:pt idx="275">
                  <c:v>0.36180111417159611</c:v>
                </c:pt>
                <c:pt idx="276">
                  <c:v>0.47172151128783085</c:v>
                </c:pt>
                <c:pt idx="277">
                  <c:v>0.33835001097514578</c:v>
                </c:pt>
                <c:pt idx="278">
                  <c:v>0.38737957019166258</c:v>
                </c:pt>
                <c:pt idx="279">
                  <c:v>0.37104995440259225</c:v>
                </c:pt>
                <c:pt idx="280">
                  <c:v>0.39466782234720338</c:v>
                </c:pt>
                <c:pt idx="281">
                  <c:v>0.34267928432152889</c:v>
                </c:pt>
                <c:pt idx="282">
                  <c:v>0.33440852078392896</c:v>
                </c:pt>
                <c:pt idx="283">
                  <c:v>0.27855974366891034</c:v>
                </c:pt>
                <c:pt idx="284">
                  <c:v>0.31744160429467916</c:v>
                </c:pt>
                <c:pt idx="285">
                  <c:v>0.33403216812003628</c:v>
                </c:pt>
                <c:pt idx="286">
                  <c:v>0.41041067510223672</c:v>
                </c:pt>
                <c:pt idx="287">
                  <c:v>0.4140555083989258</c:v>
                </c:pt>
                <c:pt idx="288">
                  <c:v>0.43419466804453588</c:v>
                </c:pt>
                <c:pt idx="289">
                  <c:v>0.29959809764113099</c:v>
                </c:pt>
                <c:pt idx="290">
                  <c:v>0.26824252745502453</c:v>
                </c:pt>
                <c:pt idx="291">
                  <c:v>0.37478498381671788</c:v>
                </c:pt>
                <c:pt idx="292">
                  <c:v>0.33452087065193964</c:v>
                </c:pt>
                <c:pt idx="293">
                  <c:v>0.44222560637514152</c:v>
                </c:pt>
                <c:pt idx="294">
                  <c:v>0.29036859937680359</c:v>
                </c:pt>
                <c:pt idx="295">
                  <c:v>0.3118446819204756</c:v>
                </c:pt>
                <c:pt idx="296">
                  <c:v>0.20342818569991974</c:v>
                </c:pt>
                <c:pt idx="297">
                  <c:v>0.41946186385292855</c:v>
                </c:pt>
                <c:pt idx="298">
                  <c:v>0.43819074407581798</c:v>
                </c:pt>
                <c:pt idx="299">
                  <c:v>0.25531329540874081</c:v>
                </c:pt>
                <c:pt idx="300">
                  <c:v>0.36681991298702193</c:v>
                </c:pt>
                <c:pt idx="301">
                  <c:v>0.43217041298923664</c:v>
                </c:pt>
                <c:pt idx="302">
                  <c:v>0.27379804709574584</c:v>
                </c:pt>
                <c:pt idx="303">
                  <c:v>0.33776884267761825</c:v>
                </c:pt>
                <c:pt idx="304">
                  <c:v>0.32859704714294391</c:v>
                </c:pt>
                <c:pt idx="305">
                  <c:v>0.23189397333575137</c:v>
                </c:pt>
                <c:pt idx="306">
                  <c:v>0.37252762311256504</c:v>
                </c:pt>
                <c:pt idx="307">
                  <c:v>0.33912320297295201</c:v>
                </c:pt>
                <c:pt idx="308">
                  <c:v>0.26772437909003238</c:v>
                </c:pt>
                <c:pt idx="309">
                  <c:v>0.28499778456356711</c:v>
                </c:pt>
                <c:pt idx="310">
                  <c:v>0.29577975905543352</c:v>
                </c:pt>
                <c:pt idx="311">
                  <c:v>0.4016173663361618</c:v>
                </c:pt>
                <c:pt idx="312">
                  <c:v>0.37215540313446654</c:v>
                </c:pt>
                <c:pt idx="313">
                  <c:v>0.26346524805093813</c:v>
                </c:pt>
                <c:pt idx="314">
                  <c:v>0.32602809086353907</c:v>
                </c:pt>
                <c:pt idx="315">
                  <c:v>0.23066328558424032</c:v>
                </c:pt>
                <c:pt idx="316">
                  <c:v>0.30981031658371438</c:v>
                </c:pt>
                <c:pt idx="317">
                  <c:v>0.44796186340914373</c:v>
                </c:pt>
                <c:pt idx="318">
                  <c:v>0.30278262471495465</c:v>
                </c:pt>
                <c:pt idx="319">
                  <c:v>0.19155856449962189</c:v>
                </c:pt>
                <c:pt idx="320">
                  <c:v>0.36275485526948498</c:v>
                </c:pt>
                <c:pt idx="321">
                  <c:v>0.36444245818825288</c:v>
                </c:pt>
                <c:pt idx="322">
                  <c:v>0.25133205524143626</c:v>
                </c:pt>
                <c:pt idx="323">
                  <c:v>0.29853126276595032</c:v>
                </c:pt>
                <c:pt idx="324">
                  <c:v>0.23618444193112068</c:v>
                </c:pt>
                <c:pt idx="325">
                  <c:v>0.35892715596199631</c:v>
                </c:pt>
                <c:pt idx="326">
                  <c:v>0.26284133179482438</c:v>
                </c:pt>
                <c:pt idx="327">
                  <c:v>0.30960325780582842</c:v>
                </c:pt>
                <c:pt idx="328">
                  <c:v>0.3693737804284899</c:v>
                </c:pt>
                <c:pt idx="329">
                  <c:v>0.34417039179202813</c:v>
                </c:pt>
                <c:pt idx="330">
                  <c:v>0.35991208363772664</c:v>
                </c:pt>
                <c:pt idx="331">
                  <c:v>0.27032738994204658</c:v>
                </c:pt>
                <c:pt idx="332">
                  <c:v>0.26447957856204696</c:v>
                </c:pt>
                <c:pt idx="333">
                  <c:v>0.31312707305452936</c:v>
                </c:pt>
                <c:pt idx="334">
                  <c:v>0.28106963363240617</c:v>
                </c:pt>
                <c:pt idx="335">
                  <c:v>0.27237130914342567</c:v>
                </c:pt>
                <c:pt idx="336">
                  <c:v>0.32118866911019389</c:v>
                </c:pt>
                <c:pt idx="337">
                  <c:v>0.31870311953345787</c:v>
                </c:pt>
                <c:pt idx="338">
                  <c:v>0.27123057265162726</c:v>
                </c:pt>
                <c:pt idx="339">
                  <c:v>0.18965697314780691</c:v>
                </c:pt>
                <c:pt idx="340">
                  <c:v>0.3149931954180244</c:v>
                </c:pt>
                <c:pt idx="341">
                  <c:v>0.35883083287819867</c:v>
                </c:pt>
                <c:pt idx="342">
                  <c:v>0.3855184730627626</c:v>
                </c:pt>
                <c:pt idx="343">
                  <c:v>0.35733350307813228</c:v>
                </c:pt>
                <c:pt idx="344">
                  <c:v>0.30504137105820922</c:v>
                </c:pt>
                <c:pt idx="345">
                  <c:v>0.39332078582010394</c:v>
                </c:pt>
                <c:pt idx="346">
                  <c:v>0.47627215175058735</c:v>
                </c:pt>
                <c:pt idx="347">
                  <c:v>0.38637442296062463</c:v>
                </c:pt>
                <c:pt idx="348">
                  <c:v>0.3589869219824931</c:v>
                </c:pt>
                <c:pt idx="349">
                  <c:v>0.33255074821590885</c:v>
                </c:pt>
                <c:pt idx="350">
                  <c:v>0.34343361389293181</c:v>
                </c:pt>
                <c:pt idx="351">
                  <c:v>0.41094089482990526</c:v>
                </c:pt>
                <c:pt idx="352">
                  <c:v>0.27859358189286215</c:v>
                </c:pt>
                <c:pt idx="353">
                  <c:v>0.40282210863595508</c:v>
                </c:pt>
                <c:pt idx="354">
                  <c:v>0.22778251184852133</c:v>
                </c:pt>
                <c:pt idx="355">
                  <c:v>0.2763993970161856</c:v>
                </c:pt>
                <c:pt idx="356">
                  <c:v>0.40503406565576</c:v>
                </c:pt>
                <c:pt idx="357">
                  <c:v>0.23108046490576184</c:v>
                </c:pt>
                <c:pt idx="358">
                  <c:v>0.27587579660969713</c:v>
                </c:pt>
                <c:pt idx="359">
                  <c:v>0.28837428622922551</c:v>
                </c:pt>
                <c:pt idx="360">
                  <c:v>0.38035229081689154</c:v>
                </c:pt>
                <c:pt idx="361">
                  <c:v>0.36753174002159666</c:v>
                </c:pt>
                <c:pt idx="362">
                  <c:v>0.22480780320961233</c:v>
                </c:pt>
                <c:pt idx="363">
                  <c:v>0.39300144158151235</c:v>
                </c:pt>
                <c:pt idx="364">
                  <c:v>0.23534898997000744</c:v>
                </c:pt>
                <c:pt idx="365">
                  <c:v>0.33974656064551884</c:v>
                </c:pt>
                <c:pt idx="366">
                  <c:v>0.2594842486580563</c:v>
                </c:pt>
                <c:pt idx="367">
                  <c:v>0.35542088549324163</c:v>
                </c:pt>
                <c:pt idx="368">
                  <c:v>0.33295804693277886</c:v>
                </c:pt>
                <c:pt idx="369">
                  <c:v>0.41364367367045946</c:v>
                </c:pt>
                <c:pt idx="370">
                  <c:v>0.38691339637937805</c:v>
                </c:pt>
                <c:pt idx="371">
                  <c:v>0.40539884780692531</c:v>
                </c:pt>
                <c:pt idx="372">
                  <c:v>0.3655337207968703</c:v>
                </c:pt>
                <c:pt idx="373">
                  <c:v>0.23618170138750258</c:v>
                </c:pt>
                <c:pt idx="374">
                  <c:v>0.30862955921993374</c:v>
                </c:pt>
                <c:pt idx="375">
                  <c:v>0.27715218626937282</c:v>
                </c:pt>
                <c:pt idx="376">
                  <c:v>0.29218456473184762</c:v>
                </c:pt>
                <c:pt idx="377">
                  <c:v>0.33578416771930958</c:v>
                </c:pt>
                <c:pt idx="378">
                  <c:v>0.29840415241701085</c:v>
                </c:pt>
                <c:pt idx="379">
                  <c:v>0.24866390352650641</c:v>
                </c:pt>
                <c:pt idx="380">
                  <c:v>0.27691710046549489</c:v>
                </c:pt>
                <c:pt idx="381">
                  <c:v>0.26045117142359225</c:v>
                </c:pt>
                <c:pt idx="382">
                  <c:v>0.41046405418564508</c:v>
                </c:pt>
                <c:pt idx="383">
                  <c:v>0.35767265355647881</c:v>
                </c:pt>
                <c:pt idx="384">
                  <c:v>0.18377199821559348</c:v>
                </c:pt>
                <c:pt idx="385">
                  <c:v>0.33509436303106405</c:v>
                </c:pt>
                <c:pt idx="386">
                  <c:v>0.32144182545311012</c:v>
                </c:pt>
                <c:pt idx="387">
                  <c:v>0.31377956597116574</c:v>
                </c:pt>
                <c:pt idx="388">
                  <c:v>0.42799409925468745</c:v>
                </c:pt>
                <c:pt idx="389">
                  <c:v>0.42821517534575587</c:v>
                </c:pt>
                <c:pt idx="390">
                  <c:v>0.23552369122050637</c:v>
                </c:pt>
                <c:pt idx="391">
                  <c:v>0.26031148990289643</c:v>
                </c:pt>
                <c:pt idx="392">
                  <c:v>0.24621677056175184</c:v>
                </c:pt>
                <c:pt idx="393">
                  <c:v>0.33385556767525226</c:v>
                </c:pt>
                <c:pt idx="394">
                  <c:v>0.40500702126027782</c:v>
                </c:pt>
                <c:pt idx="395">
                  <c:v>0.36787882380251946</c:v>
                </c:pt>
                <c:pt idx="396">
                  <c:v>0.23451785860619848</c:v>
                </c:pt>
                <c:pt idx="397">
                  <c:v>0.38712617177307929</c:v>
                </c:pt>
                <c:pt idx="398">
                  <c:v>0.37289268298741102</c:v>
                </c:pt>
                <c:pt idx="399">
                  <c:v>0.40200101954209333</c:v>
                </c:pt>
                <c:pt idx="400">
                  <c:v>0.33454837296152884</c:v>
                </c:pt>
                <c:pt idx="401">
                  <c:v>0.29702740145048018</c:v>
                </c:pt>
                <c:pt idx="402">
                  <c:v>0.26262247408735195</c:v>
                </c:pt>
                <c:pt idx="403">
                  <c:v>0.26533789764443882</c:v>
                </c:pt>
                <c:pt idx="404">
                  <c:v>0.22787110896679319</c:v>
                </c:pt>
                <c:pt idx="405">
                  <c:v>0.23927983288091054</c:v>
                </c:pt>
                <c:pt idx="406">
                  <c:v>0.23565609168034221</c:v>
                </c:pt>
                <c:pt idx="407">
                  <c:v>0.38036425026578496</c:v>
                </c:pt>
                <c:pt idx="408">
                  <c:v>0.44746945716663189</c:v>
                </c:pt>
                <c:pt idx="409">
                  <c:v>0.31346020759177262</c:v>
                </c:pt>
                <c:pt idx="410">
                  <c:v>0.30836399956216476</c:v>
                </c:pt>
                <c:pt idx="411">
                  <c:v>0.36259846460006756</c:v>
                </c:pt>
                <c:pt idx="412">
                  <c:v>0.38840354181382075</c:v>
                </c:pt>
                <c:pt idx="413">
                  <c:v>0.33127548191651152</c:v>
                </c:pt>
                <c:pt idx="414">
                  <c:v>0.34676565877693605</c:v>
                </c:pt>
                <c:pt idx="415">
                  <c:v>0.31137565034660175</c:v>
                </c:pt>
                <c:pt idx="416">
                  <c:v>0.27950406500757247</c:v>
                </c:pt>
                <c:pt idx="417">
                  <c:v>0.28899792451054646</c:v>
                </c:pt>
                <c:pt idx="418">
                  <c:v>0.25598291519069727</c:v>
                </c:pt>
                <c:pt idx="419">
                  <c:v>0.41890227036036615</c:v>
                </c:pt>
                <c:pt idx="420">
                  <c:v>0.24689076819416234</c:v>
                </c:pt>
                <c:pt idx="421">
                  <c:v>0.27873968031211377</c:v>
                </c:pt>
                <c:pt idx="422">
                  <c:v>0.33433193881299483</c:v>
                </c:pt>
                <c:pt idx="423">
                  <c:v>0.3405485250442955</c:v>
                </c:pt>
                <c:pt idx="424">
                  <c:v>0.39235261742149247</c:v>
                </c:pt>
                <c:pt idx="425">
                  <c:v>0.29460496376870793</c:v>
                </c:pt>
                <c:pt idx="426">
                  <c:v>0.31372226473436865</c:v>
                </c:pt>
                <c:pt idx="427">
                  <c:v>0.28967999434343755</c:v>
                </c:pt>
                <c:pt idx="428">
                  <c:v>0.3250068672015225</c:v>
                </c:pt>
                <c:pt idx="429">
                  <c:v>0.29191455363240237</c:v>
                </c:pt>
                <c:pt idx="430">
                  <c:v>0.28496667659136332</c:v>
                </c:pt>
                <c:pt idx="431">
                  <c:v>0.30759776753722651</c:v>
                </c:pt>
                <c:pt idx="432">
                  <c:v>0.30251421063261863</c:v>
                </c:pt>
                <c:pt idx="433">
                  <c:v>0.2732530807437441</c:v>
                </c:pt>
                <c:pt idx="434">
                  <c:v>0.50443646229670436</c:v>
                </c:pt>
                <c:pt idx="435">
                  <c:v>0.26403506507646118</c:v>
                </c:pt>
                <c:pt idx="436">
                  <c:v>0.3301770818304085</c:v>
                </c:pt>
                <c:pt idx="437">
                  <c:v>0.32636833862825143</c:v>
                </c:pt>
                <c:pt idx="438">
                  <c:v>0.34800267715796912</c:v>
                </c:pt>
                <c:pt idx="439">
                  <c:v>0.3719338965416864</c:v>
                </c:pt>
                <c:pt idx="440">
                  <c:v>0.3452017228573282</c:v>
                </c:pt>
                <c:pt idx="441">
                  <c:v>0.29185401403866584</c:v>
                </c:pt>
                <c:pt idx="442">
                  <c:v>0.28374307054080322</c:v>
                </c:pt>
                <c:pt idx="443">
                  <c:v>0.35080410027930486</c:v>
                </c:pt>
                <c:pt idx="444">
                  <c:v>0.29888112493437358</c:v>
                </c:pt>
                <c:pt idx="445">
                  <c:v>0.30528066611460569</c:v>
                </c:pt>
                <c:pt idx="446">
                  <c:v>0.38972694175597439</c:v>
                </c:pt>
                <c:pt idx="447">
                  <c:v>0.21192242176525694</c:v>
                </c:pt>
                <c:pt idx="448">
                  <c:v>0.28440207255649258</c:v>
                </c:pt>
                <c:pt idx="449">
                  <c:v>0.388608573236637</c:v>
                </c:pt>
                <c:pt idx="450">
                  <c:v>0.32736910084734178</c:v>
                </c:pt>
                <c:pt idx="451">
                  <c:v>0.31413196016235051</c:v>
                </c:pt>
                <c:pt idx="452">
                  <c:v>0.40474023413619664</c:v>
                </c:pt>
                <c:pt idx="453">
                  <c:v>0.20601532211744375</c:v>
                </c:pt>
                <c:pt idx="454">
                  <c:v>0.29235550591802895</c:v>
                </c:pt>
                <c:pt idx="455">
                  <c:v>0.30874272845676509</c:v>
                </c:pt>
                <c:pt idx="456">
                  <c:v>0.27581332451552543</c:v>
                </c:pt>
                <c:pt idx="457">
                  <c:v>0.32089901546577532</c:v>
                </c:pt>
                <c:pt idx="458">
                  <c:v>0.34191417765067278</c:v>
                </c:pt>
                <c:pt idx="459">
                  <c:v>0.42035067836664097</c:v>
                </c:pt>
                <c:pt idx="460">
                  <c:v>0.31556561916525927</c:v>
                </c:pt>
                <c:pt idx="461">
                  <c:v>0.33416690022015627</c:v>
                </c:pt>
                <c:pt idx="462">
                  <c:v>0.3221010894349644</c:v>
                </c:pt>
                <c:pt idx="463">
                  <c:v>0.22900381883052645</c:v>
                </c:pt>
                <c:pt idx="464">
                  <c:v>0.33664181504604301</c:v>
                </c:pt>
                <c:pt idx="465">
                  <c:v>0.31653002597069357</c:v>
                </c:pt>
                <c:pt idx="466">
                  <c:v>0.23561315229490548</c:v>
                </c:pt>
                <c:pt idx="467">
                  <c:v>0.24040103291424444</c:v>
                </c:pt>
                <c:pt idx="468">
                  <c:v>0.35990003843382368</c:v>
                </c:pt>
                <c:pt idx="469">
                  <c:v>0.24767872401513077</c:v>
                </c:pt>
                <c:pt idx="470">
                  <c:v>0.40049360540772849</c:v>
                </c:pt>
                <c:pt idx="471">
                  <c:v>0.3506491478736613</c:v>
                </c:pt>
                <c:pt idx="472">
                  <c:v>0.30067312829370185</c:v>
                </c:pt>
                <c:pt idx="473">
                  <c:v>0.33430451387243426</c:v>
                </c:pt>
                <c:pt idx="474">
                  <c:v>0.47239679578873967</c:v>
                </c:pt>
                <c:pt idx="475">
                  <c:v>0.23838676091518268</c:v>
                </c:pt>
                <c:pt idx="476">
                  <c:v>0.28795963081112014</c:v>
                </c:pt>
                <c:pt idx="477">
                  <c:v>0.40253839644014539</c:v>
                </c:pt>
                <c:pt idx="478">
                  <c:v>0.33475702665703977</c:v>
                </c:pt>
                <c:pt idx="479">
                  <c:v>0.40895804659038176</c:v>
                </c:pt>
                <c:pt idx="480">
                  <c:v>0.21869578686570132</c:v>
                </c:pt>
                <c:pt idx="481">
                  <c:v>0.33135301309990062</c:v>
                </c:pt>
                <c:pt idx="482">
                  <c:v>0.35837399916582419</c:v>
                </c:pt>
                <c:pt idx="483">
                  <c:v>0.32111353481767424</c:v>
                </c:pt>
                <c:pt idx="484">
                  <c:v>0.36113657369213797</c:v>
                </c:pt>
                <c:pt idx="485">
                  <c:v>0.27269975534662172</c:v>
                </c:pt>
                <c:pt idx="486">
                  <c:v>0.34093600202768087</c:v>
                </c:pt>
                <c:pt idx="487">
                  <c:v>0.33879251021835088</c:v>
                </c:pt>
                <c:pt idx="488">
                  <c:v>0.35911418715701515</c:v>
                </c:pt>
                <c:pt idx="489">
                  <c:v>0.24103483299525721</c:v>
                </c:pt>
                <c:pt idx="490">
                  <c:v>0.31222837793903502</c:v>
                </c:pt>
                <c:pt idx="491">
                  <c:v>0.40517288072388802</c:v>
                </c:pt>
                <c:pt idx="492">
                  <c:v>0.39599453342211438</c:v>
                </c:pt>
                <c:pt idx="493">
                  <c:v>0.22207886254229295</c:v>
                </c:pt>
                <c:pt idx="494">
                  <c:v>0.34514783444317515</c:v>
                </c:pt>
                <c:pt idx="495">
                  <c:v>0.33373353317676591</c:v>
                </c:pt>
                <c:pt idx="496">
                  <c:v>0.31463846493867637</c:v>
                </c:pt>
                <c:pt idx="497">
                  <c:v>0.28202541481923582</c:v>
                </c:pt>
                <c:pt idx="498">
                  <c:v>0.30217569122144738</c:v>
                </c:pt>
                <c:pt idx="499">
                  <c:v>0.2954915092769993</c:v>
                </c:pt>
              </c:numCache>
            </c:numRef>
          </c:xVal>
          <c:yVal>
            <c:numRef>
              <c:f>'HA-H-HA F'!$K$3:$K$502</c:f>
              <c:numCache>
                <c:formatCode>General</c:formatCode>
                <c:ptCount val="500"/>
                <c:pt idx="0">
                  <c:v>3.3786766296323711E-3</c:v>
                </c:pt>
                <c:pt idx="1">
                  <c:v>0.17614968808313691</c:v>
                </c:pt>
                <c:pt idx="2">
                  <c:v>0.27347223969548656</c:v>
                </c:pt>
                <c:pt idx="3">
                  <c:v>9.2654726905762305E-2</c:v>
                </c:pt>
                <c:pt idx="4">
                  <c:v>0.26438479555883038</c:v>
                </c:pt>
                <c:pt idx="5">
                  <c:v>0.27692523152709508</c:v>
                </c:pt>
                <c:pt idx="6">
                  <c:v>0.13810472917643021</c:v>
                </c:pt>
                <c:pt idx="7">
                  <c:v>7.5524000858023993E-2</c:v>
                </c:pt>
                <c:pt idx="8">
                  <c:v>0.33741574859508788</c:v>
                </c:pt>
                <c:pt idx="9">
                  <c:v>0.16141661597239917</c:v>
                </c:pt>
                <c:pt idx="10">
                  <c:v>4.9752414038577907E-2</c:v>
                </c:pt>
                <c:pt idx="11">
                  <c:v>-8.2964330230193797E-2</c:v>
                </c:pt>
                <c:pt idx="12">
                  <c:v>0.26331352506520689</c:v>
                </c:pt>
                <c:pt idx="13">
                  <c:v>0.21275387314090774</c:v>
                </c:pt>
                <c:pt idx="14">
                  <c:v>0.27467350294583487</c:v>
                </c:pt>
                <c:pt idx="15">
                  <c:v>0.32260176238680838</c:v>
                </c:pt>
                <c:pt idx="16">
                  <c:v>0.2346580025406432</c:v>
                </c:pt>
                <c:pt idx="17">
                  <c:v>0.26276468527386915</c:v>
                </c:pt>
                <c:pt idx="18">
                  <c:v>0.13666646018263398</c:v>
                </c:pt>
                <c:pt idx="19">
                  <c:v>5.0585706812773322E-2</c:v>
                </c:pt>
                <c:pt idx="20">
                  <c:v>0.15623891699738754</c:v>
                </c:pt>
                <c:pt idx="21">
                  <c:v>7.5259407276361294E-3</c:v>
                </c:pt>
                <c:pt idx="22">
                  <c:v>-6.2427194969907993E-2</c:v>
                </c:pt>
                <c:pt idx="23">
                  <c:v>0.22232307733690987</c:v>
                </c:pt>
                <c:pt idx="24">
                  <c:v>0.18113746245155374</c:v>
                </c:pt>
                <c:pt idx="25">
                  <c:v>0.16995771378108951</c:v>
                </c:pt>
                <c:pt idx="26">
                  <c:v>4.244236998289469E-2</c:v>
                </c:pt>
                <c:pt idx="27">
                  <c:v>0.11362498552896003</c:v>
                </c:pt>
                <c:pt idx="28">
                  <c:v>0.14797270573855487</c:v>
                </c:pt>
                <c:pt idx="29">
                  <c:v>0.26509648568369287</c:v>
                </c:pt>
                <c:pt idx="30">
                  <c:v>0.17444087429949501</c:v>
                </c:pt>
                <c:pt idx="31">
                  <c:v>0.37878809454440193</c:v>
                </c:pt>
                <c:pt idx="32">
                  <c:v>0.15152200329507376</c:v>
                </c:pt>
                <c:pt idx="33">
                  <c:v>0.36860938403049232</c:v>
                </c:pt>
                <c:pt idx="34">
                  <c:v>0.15860488248372437</c:v>
                </c:pt>
                <c:pt idx="35">
                  <c:v>8.1069089028175681E-2</c:v>
                </c:pt>
                <c:pt idx="36">
                  <c:v>-2.6018298705246801E-2</c:v>
                </c:pt>
                <c:pt idx="37">
                  <c:v>0.16540136827740318</c:v>
                </c:pt>
                <c:pt idx="38">
                  <c:v>0.15699920418772673</c:v>
                </c:pt>
                <c:pt idx="39">
                  <c:v>4.8628564859968804E-3</c:v>
                </c:pt>
                <c:pt idx="40">
                  <c:v>0.17291423426539629</c:v>
                </c:pt>
                <c:pt idx="41">
                  <c:v>0.29105964263523904</c:v>
                </c:pt>
                <c:pt idx="42">
                  <c:v>0.31219513930361581</c:v>
                </c:pt>
                <c:pt idx="43">
                  <c:v>0.20483391650501098</c:v>
                </c:pt>
                <c:pt idx="44">
                  <c:v>5.6334064114078423E-2</c:v>
                </c:pt>
                <c:pt idx="45">
                  <c:v>-0.10006384592915422</c:v>
                </c:pt>
                <c:pt idx="46">
                  <c:v>0.28575270862119723</c:v>
                </c:pt>
                <c:pt idx="47">
                  <c:v>0.32531005493261189</c:v>
                </c:pt>
                <c:pt idx="48">
                  <c:v>0.10657129310855309</c:v>
                </c:pt>
                <c:pt idx="49">
                  <c:v>3.2242340683448348E-2</c:v>
                </c:pt>
                <c:pt idx="50">
                  <c:v>3.5047778903083832E-2</c:v>
                </c:pt>
                <c:pt idx="51">
                  <c:v>0.13733848399271842</c:v>
                </c:pt>
                <c:pt idx="52">
                  <c:v>0.23034102766890938</c:v>
                </c:pt>
                <c:pt idx="53">
                  <c:v>0.20020866338947324</c:v>
                </c:pt>
                <c:pt idx="54">
                  <c:v>0.21542734967343724</c:v>
                </c:pt>
                <c:pt idx="55">
                  <c:v>0.13376397919264546</c:v>
                </c:pt>
                <c:pt idx="56">
                  <c:v>0.15732861009910351</c:v>
                </c:pt>
                <c:pt idx="57">
                  <c:v>0.22984493308889722</c:v>
                </c:pt>
                <c:pt idx="58">
                  <c:v>9.5746332766689611E-3</c:v>
                </c:pt>
                <c:pt idx="59">
                  <c:v>3.9729247096946342E-2</c:v>
                </c:pt>
                <c:pt idx="60">
                  <c:v>0.18778447157594519</c:v>
                </c:pt>
                <c:pt idx="61">
                  <c:v>0.19726244444724558</c:v>
                </c:pt>
                <c:pt idx="62">
                  <c:v>5.2597480873606495E-2</c:v>
                </c:pt>
                <c:pt idx="63">
                  <c:v>0.17146753411619137</c:v>
                </c:pt>
                <c:pt idx="64">
                  <c:v>5.5285414459982633E-2</c:v>
                </c:pt>
                <c:pt idx="65">
                  <c:v>4.6223835459973966E-2</c:v>
                </c:pt>
                <c:pt idx="66">
                  <c:v>-9.2243352321141281E-2</c:v>
                </c:pt>
                <c:pt idx="67">
                  <c:v>8.1770871863248218E-2</c:v>
                </c:pt>
                <c:pt idx="68">
                  <c:v>0.29431354723958247</c:v>
                </c:pt>
                <c:pt idx="69">
                  <c:v>4.2634348198851646E-2</c:v>
                </c:pt>
                <c:pt idx="70">
                  <c:v>0.27528150605857343</c:v>
                </c:pt>
                <c:pt idx="71">
                  <c:v>5.0255072532974329E-2</c:v>
                </c:pt>
                <c:pt idx="72">
                  <c:v>5.2344946328154805E-2</c:v>
                </c:pt>
                <c:pt idx="73">
                  <c:v>0.26349589081997632</c:v>
                </c:pt>
                <c:pt idx="74">
                  <c:v>2.3881559127819842E-2</c:v>
                </c:pt>
                <c:pt idx="75">
                  <c:v>0.41250106219186888</c:v>
                </c:pt>
                <c:pt idx="76">
                  <c:v>9.9655237716886419E-2</c:v>
                </c:pt>
                <c:pt idx="77">
                  <c:v>-1.6980260947073181E-2</c:v>
                </c:pt>
                <c:pt idx="78">
                  <c:v>0.16971555863142729</c:v>
                </c:pt>
                <c:pt idx="79">
                  <c:v>6.7476036259842068E-2</c:v>
                </c:pt>
                <c:pt idx="80">
                  <c:v>0.40937895581782408</c:v>
                </c:pt>
                <c:pt idx="81">
                  <c:v>0.12766562203974252</c:v>
                </c:pt>
                <c:pt idx="82">
                  <c:v>1.6807711733639302E-2</c:v>
                </c:pt>
                <c:pt idx="83">
                  <c:v>0.13481227783872629</c:v>
                </c:pt>
                <c:pt idx="84">
                  <c:v>0.20668170074403638</c:v>
                </c:pt>
                <c:pt idx="85">
                  <c:v>0.37569615884629354</c:v>
                </c:pt>
                <c:pt idx="86">
                  <c:v>0.14500897888656791</c:v>
                </c:pt>
                <c:pt idx="87">
                  <c:v>0.13441932760098499</c:v>
                </c:pt>
                <c:pt idx="88">
                  <c:v>0.34708619654530837</c:v>
                </c:pt>
                <c:pt idx="89">
                  <c:v>0.22587308229054037</c:v>
                </c:pt>
                <c:pt idx="90">
                  <c:v>0.24858087557824399</c:v>
                </c:pt>
                <c:pt idx="91">
                  <c:v>-8.9775370950088584E-2</c:v>
                </c:pt>
                <c:pt idx="92">
                  <c:v>0.11708899947875151</c:v>
                </c:pt>
                <c:pt idx="93">
                  <c:v>0.12406822981014456</c:v>
                </c:pt>
                <c:pt idx="94">
                  <c:v>7.5763981700325583E-2</c:v>
                </c:pt>
                <c:pt idx="95">
                  <c:v>4.9948343678100346E-2</c:v>
                </c:pt>
                <c:pt idx="96">
                  <c:v>0.39726355159993731</c:v>
                </c:pt>
                <c:pt idx="97">
                  <c:v>8.3834938231863942E-2</c:v>
                </c:pt>
                <c:pt idx="98">
                  <c:v>-8.8973413743431498E-2</c:v>
                </c:pt>
                <c:pt idx="99">
                  <c:v>0.11463596329604127</c:v>
                </c:pt>
                <c:pt idx="100">
                  <c:v>0.22360368016370386</c:v>
                </c:pt>
                <c:pt idx="101">
                  <c:v>5.6408832204548322E-2</c:v>
                </c:pt>
                <c:pt idx="102">
                  <c:v>2.6253040501620837E-2</c:v>
                </c:pt>
                <c:pt idx="103">
                  <c:v>2.8147196555548541E-2</c:v>
                </c:pt>
                <c:pt idx="104">
                  <c:v>0.16842706537190671</c:v>
                </c:pt>
                <c:pt idx="105">
                  <c:v>3.4834063060029258E-2</c:v>
                </c:pt>
                <c:pt idx="106">
                  <c:v>0.20862688230660772</c:v>
                </c:pt>
                <c:pt idx="107">
                  <c:v>-3.5540999821403255E-2</c:v>
                </c:pt>
                <c:pt idx="108">
                  <c:v>0.21381956772700741</c:v>
                </c:pt>
                <c:pt idx="109">
                  <c:v>0.1656919440952434</c:v>
                </c:pt>
                <c:pt idx="110">
                  <c:v>0.11948416844886386</c:v>
                </c:pt>
                <c:pt idx="111">
                  <c:v>0.21233577890344718</c:v>
                </c:pt>
                <c:pt idx="112">
                  <c:v>0.21538990794196244</c:v>
                </c:pt>
                <c:pt idx="113">
                  <c:v>0.43936273340054427</c:v>
                </c:pt>
                <c:pt idx="114">
                  <c:v>0.22825655108719106</c:v>
                </c:pt>
                <c:pt idx="115">
                  <c:v>0.21261602947877878</c:v>
                </c:pt>
                <c:pt idx="116">
                  <c:v>4.5898714859059934E-2</c:v>
                </c:pt>
                <c:pt idx="117">
                  <c:v>0.19957732488000596</c:v>
                </c:pt>
                <c:pt idx="118">
                  <c:v>5.4441720378986883E-2</c:v>
                </c:pt>
                <c:pt idx="119">
                  <c:v>0.27584590099873435</c:v>
                </c:pt>
                <c:pt idx="120">
                  <c:v>-0.10186365399457667</c:v>
                </c:pt>
                <c:pt idx="121">
                  <c:v>0.18426327681397195</c:v>
                </c:pt>
                <c:pt idx="122">
                  <c:v>0.17517339221421488</c:v>
                </c:pt>
                <c:pt idx="123">
                  <c:v>-3.0006262133106345E-3</c:v>
                </c:pt>
                <c:pt idx="124">
                  <c:v>0.27331225674634368</c:v>
                </c:pt>
                <c:pt idx="125">
                  <c:v>-3.9358849734737578E-2</c:v>
                </c:pt>
                <c:pt idx="126">
                  <c:v>0.22409559779496904</c:v>
                </c:pt>
                <c:pt idx="127">
                  <c:v>0.32373168559733417</c:v>
                </c:pt>
                <c:pt idx="128">
                  <c:v>0.43100178114810306</c:v>
                </c:pt>
                <c:pt idx="129">
                  <c:v>0.19078323279382353</c:v>
                </c:pt>
                <c:pt idx="130">
                  <c:v>8.242038483755168E-2</c:v>
                </c:pt>
                <c:pt idx="131">
                  <c:v>0.27294198352325388</c:v>
                </c:pt>
                <c:pt idx="132">
                  <c:v>0.15249078882964609</c:v>
                </c:pt>
                <c:pt idx="133">
                  <c:v>0.26076824492123929</c:v>
                </c:pt>
                <c:pt idx="134">
                  <c:v>0.24374248568781157</c:v>
                </c:pt>
                <c:pt idx="135">
                  <c:v>0.1648944529456072</c:v>
                </c:pt>
                <c:pt idx="136">
                  <c:v>0.44097738220078458</c:v>
                </c:pt>
                <c:pt idx="137">
                  <c:v>0.1590466170298295</c:v>
                </c:pt>
                <c:pt idx="138">
                  <c:v>0.17290503385391617</c:v>
                </c:pt>
                <c:pt idx="139">
                  <c:v>-2.9967190770221641E-2</c:v>
                </c:pt>
                <c:pt idx="140">
                  <c:v>0.31468635248855981</c:v>
                </c:pt>
                <c:pt idx="141">
                  <c:v>3.5168697957404044E-2</c:v>
                </c:pt>
                <c:pt idx="142">
                  <c:v>0.14706558683206597</c:v>
                </c:pt>
                <c:pt idx="143">
                  <c:v>0.25681292258838462</c:v>
                </c:pt>
                <c:pt idx="144">
                  <c:v>0.13085031098882186</c:v>
                </c:pt>
                <c:pt idx="145">
                  <c:v>0.25377249976825778</c:v>
                </c:pt>
                <c:pt idx="146">
                  <c:v>0.2147875692152979</c:v>
                </c:pt>
                <c:pt idx="147">
                  <c:v>4.1717997648461069E-3</c:v>
                </c:pt>
                <c:pt idx="148">
                  <c:v>0.26199451463259527</c:v>
                </c:pt>
                <c:pt idx="149">
                  <c:v>0.18588626919817849</c:v>
                </c:pt>
                <c:pt idx="150">
                  <c:v>0.31084538001725043</c:v>
                </c:pt>
                <c:pt idx="151">
                  <c:v>9.1258074570496714E-2</c:v>
                </c:pt>
                <c:pt idx="152">
                  <c:v>0.2077748963050039</c:v>
                </c:pt>
                <c:pt idx="153">
                  <c:v>0.41840400687551782</c:v>
                </c:pt>
                <c:pt idx="154">
                  <c:v>-1.2344267281614141E-2</c:v>
                </c:pt>
                <c:pt idx="155">
                  <c:v>3.3639157262280235E-2</c:v>
                </c:pt>
                <c:pt idx="156">
                  <c:v>0.17056090939274041</c:v>
                </c:pt>
                <c:pt idx="157">
                  <c:v>-8.1053852544973361E-3</c:v>
                </c:pt>
                <c:pt idx="158">
                  <c:v>0.14497449875054746</c:v>
                </c:pt>
                <c:pt idx="159">
                  <c:v>-0.17413668807290841</c:v>
                </c:pt>
                <c:pt idx="160">
                  <c:v>1.2979949678341336E-2</c:v>
                </c:pt>
                <c:pt idx="161">
                  <c:v>0.27171137540996781</c:v>
                </c:pt>
                <c:pt idx="162">
                  <c:v>0.10229926111163375</c:v>
                </c:pt>
                <c:pt idx="163">
                  <c:v>6.4196928173548773E-2</c:v>
                </c:pt>
                <c:pt idx="164">
                  <c:v>-0.11675753409969854</c:v>
                </c:pt>
                <c:pt idx="165">
                  <c:v>-5.3649595633435965E-2</c:v>
                </c:pt>
                <c:pt idx="166">
                  <c:v>6.9596963452824373E-2</c:v>
                </c:pt>
                <c:pt idx="167">
                  <c:v>5.0939517577229282E-2</c:v>
                </c:pt>
                <c:pt idx="168">
                  <c:v>-0.14490736768795701</c:v>
                </c:pt>
                <c:pt idx="169">
                  <c:v>-2.1057285721965045E-2</c:v>
                </c:pt>
                <c:pt idx="170">
                  <c:v>0.16306911441978542</c:v>
                </c:pt>
                <c:pt idx="171">
                  <c:v>0.27729853994114817</c:v>
                </c:pt>
                <c:pt idx="172">
                  <c:v>1.9804808989571831E-2</c:v>
                </c:pt>
                <c:pt idx="173">
                  <c:v>-5.0133084642959902E-2</c:v>
                </c:pt>
                <c:pt idx="174">
                  <c:v>0.2738055022015366</c:v>
                </c:pt>
                <c:pt idx="175">
                  <c:v>0.13660791721501087</c:v>
                </c:pt>
                <c:pt idx="176">
                  <c:v>0.15878499863866041</c:v>
                </c:pt>
                <c:pt idx="177">
                  <c:v>0.21013302988631391</c:v>
                </c:pt>
                <c:pt idx="178">
                  <c:v>-9.9221611237968438E-2</c:v>
                </c:pt>
                <c:pt idx="179">
                  <c:v>0.17702712550047278</c:v>
                </c:pt>
                <c:pt idx="180">
                  <c:v>0.25264648630664338</c:v>
                </c:pt>
                <c:pt idx="181">
                  <c:v>0.34165606489069034</c:v>
                </c:pt>
                <c:pt idx="182">
                  <c:v>-0.11052724435830522</c:v>
                </c:pt>
                <c:pt idx="183">
                  <c:v>-4.7328764200560508E-2</c:v>
                </c:pt>
                <c:pt idx="184">
                  <c:v>-1.5358279481195947E-2</c:v>
                </c:pt>
                <c:pt idx="185">
                  <c:v>4.7269859674632646E-2</c:v>
                </c:pt>
                <c:pt idx="186">
                  <c:v>0.11500664880841717</c:v>
                </c:pt>
                <c:pt idx="187">
                  <c:v>0.37389291674020425</c:v>
                </c:pt>
                <c:pt idx="188">
                  <c:v>0.30495420093263642</c:v>
                </c:pt>
                <c:pt idx="189">
                  <c:v>0.14917598431037191</c:v>
                </c:pt>
                <c:pt idx="190">
                  <c:v>0.27210100590050668</c:v>
                </c:pt>
                <c:pt idx="191">
                  <c:v>0.21905859031400171</c:v>
                </c:pt>
                <c:pt idx="192">
                  <c:v>0.16866792097878683</c:v>
                </c:pt>
                <c:pt idx="193">
                  <c:v>0.50728880330676251</c:v>
                </c:pt>
                <c:pt idx="194">
                  <c:v>0.14020356322999777</c:v>
                </c:pt>
                <c:pt idx="195">
                  <c:v>0.19165491176570487</c:v>
                </c:pt>
                <c:pt idx="196">
                  <c:v>3.917312379191961E-2</c:v>
                </c:pt>
                <c:pt idx="197">
                  <c:v>0.47659742849675979</c:v>
                </c:pt>
                <c:pt idx="198">
                  <c:v>-0.10945995343908049</c:v>
                </c:pt>
                <c:pt idx="199">
                  <c:v>0.13621104175089727</c:v>
                </c:pt>
                <c:pt idx="200">
                  <c:v>0.38919565056730665</c:v>
                </c:pt>
                <c:pt idx="201">
                  <c:v>9.3533672411000746E-2</c:v>
                </c:pt>
                <c:pt idx="202">
                  <c:v>0.17573546895746231</c:v>
                </c:pt>
                <c:pt idx="203">
                  <c:v>5.5432847654194622E-2</c:v>
                </c:pt>
                <c:pt idx="204">
                  <c:v>5.8025951657788712E-2</c:v>
                </c:pt>
                <c:pt idx="205">
                  <c:v>0.15236065777250549</c:v>
                </c:pt>
                <c:pt idx="206">
                  <c:v>0.32469036181807875</c:v>
                </c:pt>
                <c:pt idx="207">
                  <c:v>-2.4233242618031919E-2</c:v>
                </c:pt>
                <c:pt idx="208">
                  <c:v>-2.0823367330653603E-3</c:v>
                </c:pt>
                <c:pt idx="209">
                  <c:v>0.16609166634131389</c:v>
                </c:pt>
                <c:pt idx="210">
                  <c:v>8.3322176442378423E-2</c:v>
                </c:pt>
                <c:pt idx="211">
                  <c:v>0.23015365165236243</c:v>
                </c:pt>
                <c:pt idx="212">
                  <c:v>0.24767336370498788</c:v>
                </c:pt>
                <c:pt idx="213">
                  <c:v>0.10035291689047141</c:v>
                </c:pt>
                <c:pt idx="214">
                  <c:v>0.24896436333775604</c:v>
                </c:pt>
                <c:pt idx="215">
                  <c:v>9.9453878829241726E-2</c:v>
                </c:pt>
                <c:pt idx="216">
                  <c:v>-0.2091833820246172</c:v>
                </c:pt>
                <c:pt idx="217">
                  <c:v>0.17141295692897079</c:v>
                </c:pt>
                <c:pt idx="218">
                  <c:v>0.2373714957286262</c:v>
                </c:pt>
                <c:pt idx="219">
                  <c:v>-5.6517940708036334E-2</c:v>
                </c:pt>
                <c:pt idx="220">
                  <c:v>0.23852998874527437</c:v>
                </c:pt>
                <c:pt idx="221">
                  <c:v>6.3953082380957066E-2</c:v>
                </c:pt>
                <c:pt idx="222">
                  <c:v>6.2947292384263054E-2</c:v>
                </c:pt>
                <c:pt idx="223">
                  <c:v>5.8659255298614266E-2</c:v>
                </c:pt>
                <c:pt idx="224">
                  <c:v>0.10384490004632142</c:v>
                </c:pt>
                <c:pt idx="225">
                  <c:v>6.1139645621524866E-2</c:v>
                </c:pt>
                <c:pt idx="226">
                  <c:v>-7.9311447624395695E-2</c:v>
                </c:pt>
                <c:pt idx="227">
                  <c:v>0.31939677548732587</c:v>
                </c:pt>
                <c:pt idx="228">
                  <c:v>-9.3637699496906798E-2</c:v>
                </c:pt>
                <c:pt idx="229">
                  <c:v>0.3203207475989493</c:v>
                </c:pt>
                <c:pt idx="230">
                  <c:v>7.6641158230347367E-2</c:v>
                </c:pt>
                <c:pt idx="231">
                  <c:v>0.22247353959519062</c:v>
                </c:pt>
                <c:pt idx="232">
                  <c:v>0.332183618408257</c:v>
                </c:pt>
                <c:pt idx="233">
                  <c:v>0.32892519406142523</c:v>
                </c:pt>
                <c:pt idx="234">
                  <c:v>0.36150263835198532</c:v>
                </c:pt>
                <c:pt idx="235">
                  <c:v>5.7572461926778888E-2</c:v>
                </c:pt>
                <c:pt idx="236">
                  <c:v>0.29707517792792237</c:v>
                </c:pt>
                <c:pt idx="237">
                  <c:v>0.2346851088900469</c:v>
                </c:pt>
                <c:pt idx="238">
                  <c:v>0.21261999837099774</c:v>
                </c:pt>
                <c:pt idx="239">
                  <c:v>2.5139074674447592E-2</c:v>
                </c:pt>
                <c:pt idx="240">
                  <c:v>0.11452351040087982</c:v>
                </c:pt>
                <c:pt idx="241">
                  <c:v>5.4208766722401554E-2</c:v>
                </c:pt>
                <c:pt idx="242">
                  <c:v>0.20007205273740117</c:v>
                </c:pt>
                <c:pt idx="243">
                  <c:v>-0.13377884948940474</c:v>
                </c:pt>
                <c:pt idx="244">
                  <c:v>0.1346453743353499</c:v>
                </c:pt>
                <c:pt idx="245">
                  <c:v>0.10245543113145884</c:v>
                </c:pt>
                <c:pt idx="246">
                  <c:v>0.14725208220790267</c:v>
                </c:pt>
                <c:pt idx="247">
                  <c:v>-2.504174370928676E-2</c:v>
                </c:pt>
                <c:pt idx="248">
                  <c:v>8.1268782660596714E-2</c:v>
                </c:pt>
                <c:pt idx="249">
                  <c:v>0.25336619269632954</c:v>
                </c:pt>
                <c:pt idx="250">
                  <c:v>0.20947616605826574</c:v>
                </c:pt>
                <c:pt idx="251">
                  <c:v>4.7865681948725959E-2</c:v>
                </c:pt>
                <c:pt idx="252">
                  <c:v>0.21445854782372875</c:v>
                </c:pt>
                <c:pt idx="253">
                  <c:v>3.2342533024216802E-2</c:v>
                </c:pt>
                <c:pt idx="254">
                  <c:v>0.2521999970727653</c:v>
                </c:pt>
                <c:pt idx="255">
                  <c:v>4.3465039912895749E-2</c:v>
                </c:pt>
                <c:pt idx="256">
                  <c:v>0.37374611044413725</c:v>
                </c:pt>
                <c:pt idx="257">
                  <c:v>0.10613986614406733</c:v>
                </c:pt>
                <c:pt idx="258">
                  <c:v>0.1570722277297957</c:v>
                </c:pt>
                <c:pt idx="259">
                  <c:v>0.11026457710803322</c:v>
                </c:pt>
                <c:pt idx="260">
                  <c:v>7.5038847851782414E-2</c:v>
                </c:pt>
                <c:pt idx="261">
                  <c:v>0.19142552973210961</c:v>
                </c:pt>
                <c:pt idx="262">
                  <c:v>8.9090690658006566E-2</c:v>
                </c:pt>
                <c:pt idx="263">
                  <c:v>6.4555687573403714E-2</c:v>
                </c:pt>
                <c:pt idx="264">
                  <c:v>0.11660551682531756</c:v>
                </c:pt>
                <c:pt idx="265">
                  <c:v>0.13438964698485117</c:v>
                </c:pt>
                <c:pt idx="266">
                  <c:v>4.7070033087349493E-2</c:v>
                </c:pt>
                <c:pt idx="267">
                  <c:v>0.27730841169519882</c:v>
                </c:pt>
                <c:pt idx="268">
                  <c:v>1.9934632535695499E-2</c:v>
                </c:pt>
                <c:pt idx="269">
                  <c:v>0.22972043155453545</c:v>
                </c:pt>
                <c:pt idx="270">
                  <c:v>5.1941241287330006E-2</c:v>
                </c:pt>
                <c:pt idx="271">
                  <c:v>0.41333030457162218</c:v>
                </c:pt>
                <c:pt idx="272">
                  <c:v>0.24589304889914018</c:v>
                </c:pt>
                <c:pt idx="273">
                  <c:v>0.20977338464174974</c:v>
                </c:pt>
                <c:pt idx="274">
                  <c:v>-1.265773455538366E-2</c:v>
                </c:pt>
                <c:pt idx="275">
                  <c:v>-4.5819500964712712E-2</c:v>
                </c:pt>
                <c:pt idx="276">
                  <c:v>-0.15289522728407146</c:v>
                </c:pt>
                <c:pt idx="277">
                  <c:v>0.20916464256374481</c:v>
                </c:pt>
                <c:pt idx="278">
                  <c:v>2.2056152948283871E-2</c:v>
                </c:pt>
                <c:pt idx="279">
                  <c:v>-2.042455492093851E-2</c:v>
                </c:pt>
                <c:pt idx="280">
                  <c:v>5.1597218705993354E-2</c:v>
                </c:pt>
                <c:pt idx="281">
                  <c:v>-2.0243789489418604E-2</c:v>
                </c:pt>
                <c:pt idx="282">
                  <c:v>0.13884696552006978</c:v>
                </c:pt>
                <c:pt idx="283">
                  <c:v>0.28656447618179931</c:v>
                </c:pt>
                <c:pt idx="284">
                  <c:v>6.1804115757017546E-2</c:v>
                </c:pt>
                <c:pt idx="285">
                  <c:v>0.17955719940283793</c:v>
                </c:pt>
                <c:pt idx="286">
                  <c:v>-1.7376372254898464E-2</c:v>
                </c:pt>
                <c:pt idx="287">
                  <c:v>0.13018388619791504</c:v>
                </c:pt>
                <c:pt idx="288">
                  <c:v>7.0853820360271283E-2</c:v>
                </c:pt>
                <c:pt idx="289">
                  <c:v>0.21878136958198646</c:v>
                </c:pt>
                <c:pt idx="290">
                  <c:v>0.18076193185277953</c:v>
                </c:pt>
                <c:pt idx="291">
                  <c:v>9.0267784896444936E-2</c:v>
                </c:pt>
                <c:pt idx="292">
                  <c:v>6.5440139334867364E-2</c:v>
                </c:pt>
                <c:pt idx="293">
                  <c:v>-5.2393434624583832E-2</c:v>
                </c:pt>
                <c:pt idx="294">
                  <c:v>0.31263381044234678</c:v>
                </c:pt>
                <c:pt idx="295">
                  <c:v>0.28069468769809236</c:v>
                </c:pt>
                <c:pt idx="296">
                  <c:v>0.1425279501141557</c:v>
                </c:pt>
                <c:pt idx="297">
                  <c:v>-9.1223496412313712E-2</c:v>
                </c:pt>
                <c:pt idx="298">
                  <c:v>-3.1509577396976032E-2</c:v>
                </c:pt>
                <c:pt idx="299">
                  <c:v>0.35652263353892832</c:v>
                </c:pt>
                <c:pt idx="300">
                  <c:v>4.3987343403196516E-2</c:v>
                </c:pt>
                <c:pt idx="301">
                  <c:v>3.2432295170958976E-3</c:v>
                </c:pt>
                <c:pt idx="302">
                  <c:v>0.34382453202423024</c:v>
                </c:pt>
                <c:pt idx="303">
                  <c:v>0.11300231383474679</c:v>
                </c:pt>
                <c:pt idx="304">
                  <c:v>0.14477523013433202</c:v>
                </c:pt>
                <c:pt idx="305">
                  <c:v>0.34599756625970196</c:v>
                </c:pt>
                <c:pt idx="306">
                  <c:v>0.13104067797206181</c:v>
                </c:pt>
                <c:pt idx="307">
                  <c:v>3.918870069231193E-2</c:v>
                </c:pt>
                <c:pt idx="308">
                  <c:v>0.10101654439971584</c:v>
                </c:pt>
                <c:pt idx="309">
                  <c:v>0.12083439627922417</c:v>
                </c:pt>
                <c:pt idx="310">
                  <c:v>0.14470133323580694</c:v>
                </c:pt>
                <c:pt idx="311">
                  <c:v>0.11963093966588739</c:v>
                </c:pt>
                <c:pt idx="312">
                  <c:v>1.3056790453853051E-2</c:v>
                </c:pt>
                <c:pt idx="313">
                  <c:v>0.18056016388348722</c:v>
                </c:pt>
                <c:pt idx="314">
                  <c:v>0.1350040100140984</c:v>
                </c:pt>
                <c:pt idx="315">
                  <c:v>0.379784797535412</c:v>
                </c:pt>
                <c:pt idx="316">
                  <c:v>0.31721428633162913</c:v>
                </c:pt>
                <c:pt idx="317">
                  <c:v>-0.17395992355381409</c:v>
                </c:pt>
                <c:pt idx="318">
                  <c:v>8.9081035647486206E-2</c:v>
                </c:pt>
                <c:pt idx="319">
                  <c:v>0.20266592107338716</c:v>
                </c:pt>
                <c:pt idx="320">
                  <c:v>0.20702992906900847</c:v>
                </c:pt>
                <c:pt idx="321">
                  <c:v>3.6583770849995652E-2</c:v>
                </c:pt>
                <c:pt idx="322">
                  <c:v>0.24000611160995175</c:v>
                </c:pt>
                <c:pt idx="323">
                  <c:v>0.16002252498870334</c:v>
                </c:pt>
                <c:pt idx="324">
                  <c:v>0.31014490200020173</c:v>
                </c:pt>
                <c:pt idx="325">
                  <c:v>5.9980489955239211E-4</c:v>
                </c:pt>
                <c:pt idx="326">
                  <c:v>0.24785949145592812</c:v>
                </c:pt>
                <c:pt idx="327">
                  <c:v>0.18960701524287404</c:v>
                </c:pt>
                <c:pt idx="328">
                  <c:v>9.0266384743617006E-2</c:v>
                </c:pt>
                <c:pt idx="329">
                  <c:v>2.8418340177864095E-2</c:v>
                </c:pt>
                <c:pt idx="330">
                  <c:v>0.1755054896414773</c:v>
                </c:pt>
                <c:pt idx="331">
                  <c:v>7.9296592648031114E-2</c:v>
                </c:pt>
                <c:pt idx="332">
                  <c:v>0.22896887629996548</c:v>
                </c:pt>
                <c:pt idx="333">
                  <c:v>6.350711681015539E-2</c:v>
                </c:pt>
                <c:pt idx="334">
                  <c:v>1.9302007445437756E-2</c:v>
                </c:pt>
                <c:pt idx="335">
                  <c:v>0.10066941008902007</c:v>
                </c:pt>
                <c:pt idx="336">
                  <c:v>0.16589436834690996</c:v>
                </c:pt>
                <c:pt idx="337">
                  <c:v>6.3351739859385747E-2</c:v>
                </c:pt>
                <c:pt idx="338">
                  <c:v>0.32256569042827182</c:v>
                </c:pt>
                <c:pt idx="339">
                  <c:v>0.42968270065826564</c:v>
                </c:pt>
                <c:pt idx="340">
                  <c:v>0.18907631933128274</c:v>
                </c:pt>
                <c:pt idx="341">
                  <c:v>9.5416086046458209E-2</c:v>
                </c:pt>
                <c:pt idx="342">
                  <c:v>5.5095907109276934E-2</c:v>
                </c:pt>
                <c:pt idx="343">
                  <c:v>0.168701450591344</c:v>
                </c:pt>
                <c:pt idx="344">
                  <c:v>0.32666800926567968</c:v>
                </c:pt>
                <c:pt idx="345">
                  <c:v>2.0088416356355381E-2</c:v>
                </c:pt>
                <c:pt idx="346">
                  <c:v>9.3990170241454549E-2</c:v>
                </c:pt>
                <c:pt idx="347">
                  <c:v>4.5406019539323987E-2</c:v>
                </c:pt>
                <c:pt idx="348">
                  <c:v>4.6388563985532514E-3</c:v>
                </c:pt>
                <c:pt idx="349">
                  <c:v>3.30587911118011E-2</c:v>
                </c:pt>
                <c:pt idx="350">
                  <c:v>1.3487860899321661E-3</c:v>
                </c:pt>
                <c:pt idx="351">
                  <c:v>0.12382557366874217</c:v>
                </c:pt>
                <c:pt idx="352">
                  <c:v>0.1071901780286514</c:v>
                </c:pt>
                <c:pt idx="353">
                  <c:v>-0.11363181158795499</c:v>
                </c:pt>
                <c:pt idx="354">
                  <c:v>0.33924927840576397</c:v>
                </c:pt>
                <c:pt idx="355">
                  <c:v>0.31279497820159408</c:v>
                </c:pt>
                <c:pt idx="356">
                  <c:v>4.4659941001584956E-2</c:v>
                </c:pt>
                <c:pt idx="357">
                  <c:v>0.15124466263320491</c:v>
                </c:pt>
                <c:pt idx="358">
                  <c:v>0.2098561644700459</c:v>
                </c:pt>
                <c:pt idx="359">
                  <c:v>9.1250382390781606E-2</c:v>
                </c:pt>
                <c:pt idx="360">
                  <c:v>5.8673383090674875E-3</c:v>
                </c:pt>
                <c:pt idx="361">
                  <c:v>-1.6866558432502538E-2</c:v>
                </c:pt>
                <c:pt idx="362">
                  <c:v>0.25996590784360896</c:v>
                </c:pt>
                <c:pt idx="363">
                  <c:v>-1.8553344936437483E-2</c:v>
                </c:pt>
                <c:pt idx="364">
                  <c:v>0.19310378471725431</c:v>
                </c:pt>
                <c:pt idx="365">
                  <c:v>0.19650449696999991</c:v>
                </c:pt>
                <c:pt idx="366">
                  <c:v>0.23182039358433504</c:v>
                </c:pt>
                <c:pt idx="367">
                  <c:v>0.17850846516623256</c:v>
                </c:pt>
                <c:pt idx="368">
                  <c:v>9.291335209599573E-2</c:v>
                </c:pt>
                <c:pt idx="369">
                  <c:v>-2.9595930992347398E-2</c:v>
                </c:pt>
                <c:pt idx="370">
                  <c:v>9.3226312444365744E-2</c:v>
                </c:pt>
                <c:pt idx="371">
                  <c:v>-5.1673468044782865E-2</c:v>
                </c:pt>
                <c:pt idx="372">
                  <c:v>-3.281940252775141E-2</c:v>
                </c:pt>
                <c:pt idx="373">
                  <c:v>0.19383824068841193</c:v>
                </c:pt>
                <c:pt idx="374">
                  <c:v>0.18995509544803513</c:v>
                </c:pt>
                <c:pt idx="375">
                  <c:v>0.23934456636719856</c:v>
                </c:pt>
                <c:pt idx="376">
                  <c:v>0.27536881392657553</c:v>
                </c:pt>
                <c:pt idx="377">
                  <c:v>7.1344704060086139E-2</c:v>
                </c:pt>
                <c:pt idx="378">
                  <c:v>0.21056549308255168</c:v>
                </c:pt>
                <c:pt idx="379">
                  <c:v>0.31220192061248458</c:v>
                </c:pt>
                <c:pt idx="380">
                  <c:v>0.29255536922708264</c:v>
                </c:pt>
                <c:pt idx="381">
                  <c:v>0.30058753625721057</c:v>
                </c:pt>
                <c:pt idx="382">
                  <c:v>-9.1418339137450344E-2</c:v>
                </c:pt>
                <c:pt idx="383">
                  <c:v>0.12050870399852523</c:v>
                </c:pt>
                <c:pt idx="384">
                  <c:v>0.46963548845277459</c:v>
                </c:pt>
                <c:pt idx="385">
                  <c:v>7.469225594027952E-2</c:v>
                </c:pt>
                <c:pt idx="386">
                  <c:v>0.27720477749148786</c:v>
                </c:pt>
                <c:pt idx="387">
                  <c:v>0.13924072099672374</c:v>
                </c:pt>
                <c:pt idx="388">
                  <c:v>-6.1454881112192161E-2</c:v>
                </c:pt>
                <c:pt idx="389">
                  <c:v>4.5387332857950366E-2</c:v>
                </c:pt>
                <c:pt idx="390">
                  <c:v>0.28610271733197851</c:v>
                </c:pt>
                <c:pt idx="391">
                  <c:v>0.32939049066505255</c:v>
                </c:pt>
                <c:pt idx="392">
                  <c:v>0.35301195613860031</c:v>
                </c:pt>
                <c:pt idx="393">
                  <c:v>0.29734370517422665</c:v>
                </c:pt>
                <c:pt idx="394">
                  <c:v>9.289216342224503E-2</c:v>
                </c:pt>
                <c:pt idx="395">
                  <c:v>4.4569905676467667E-2</c:v>
                </c:pt>
                <c:pt idx="396">
                  <c:v>0.30558711349662582</c:v>
                </c:pt>
                <c:pt idx="397">
                  <c:v>0.16317375129724718</c:v>
                </c:pt>
                <c:pt idx="398">
                  <c:v>7.873323998035793E-2</c:v>
                </c:pt>
                <c:pt idx="399">
                  <c:v>-4.5721352748125187E-2</c:v>
                </c:pt>
                <c:pt idx="400">
                  <c:v>7.2584859855295794E-2</c:v>
                </c:pt>
                <c:pt idx="401">
                  <c:v>0.15600169051360993</c:v>
                </c:pt>
                <c:pt idx="402">
                  <c:v>0.22199449285726555</c:v>
                </c:pt>
                <c:pt idx="403">
                  <c:v>0.40654208879220632</c:v>
                </c:pt>
                <c:pt idx="404">
                  <c:v>0.34188935506774337</c:v>
                </c:pt>
                <c:pt idx="405">
                  <c:v>0.21401619511401354</c:v>
                </c:pt>
                <c:pt idx="406">
                  <c:v>7.9476934716269085E-2</c:v>
                </c:pt>
                <c:pt idx="407">
                  <c:v>-3.2267646514507892E-2</c:v>
                </c:pt>
                <c:pt idx="408">
                  <c:v>2.5759416909312355E-2</c:v>
                </c:pt>
                <c:pt idx="409">
                  <c:v>0.11937324437810429</c:v>
                </c:pt>
                <c:pt idx="410">
                  <c:v>0.13542982442324603</c:v>
                </c:pt>
                <c:pt idx="411">
                  <c:v>-0.15427425065913139</c:v>
                </c:pt>
                <c:pt idx="412">
                  <c:v>3.9594145153693611E-2</c:v>
                </c:pt>
                <c:pt idx="413">
                  <c:v>3.4837701659372812E-2</c:v>
                </c:pt>
                <c:pt idx="414">
                  <c:v>0.11289623983200793</c:v>
                </c:pt>
                <c:pt idx="415">
                  <c:v>0.18985323663973491</c:v>
                </c:pt>
                <c:pt idx="416">
                  <c:v>0.29882644684274517</c:v>
                </c:pt>
                <c:pt idx="417">
                  <c:v>0.14725672875956047</c:v>
                </c:pt>
                <c:pt idx="418">
                  <c:v>0.15694375902251048</c:v>
                </c:pt>
                <c:pt idx="419">
                  <c:v>-7.4945911174281538E-2</c:v>
                </c:pt>
                <c:pt idx="420">
                  <c:v>0.44063398884739763</c:v>
                </c:pt>
                <c:pt idx="421">
                  <c:v>5.9282601786657091E-2</c:v>
                </c:pt>
                <c:pt idx="422">
                  <c:v>3.8137864060333454E-2</c:v>
                </c:pt>
                <c:pt idx="423">
                  <c:v>0.11967388382265771</c:v>
                </c:pt>
                <c:pt idx="424">
                  <c:v>0.19286851170567632</c:v>
                </c:pt>
                <c:pt idx="425">
                  <c:v>0.12257599232451767</c:v>
                </c:pt>
                <c:pt idx="426">
                  <c:v>0.14633219258977198</c:v>
                </c:pt>
                <c:pt idx="427">
                  <c:v>0.11835818793135268</c:v>
                </c:pt>
                <c:pt idx="428">
                  <c:v>0.22246164030804838</c:v>
                </c:pt>
                <c:pt idx="429">
                  <c:v>0.36140556970478765</c:v>
                </c:pt>
                <c:pt idx="430">
                  <c:v>0.28373682295612629</c:v>
                </c:pt>
                <c:pt idx="431">
                  <c:v>0.19172762863706985</c:v>
                </c:pt>
                <c:pt idx="432">
                  <c:v>0.2343472287807454</c:v>
                </c:pt>
                <c:pt idx="433">
                  <c:v>0.14338450376617326</c:v>
                </c:pt>
                <c:pt idx="434">
                  <c:v>-7.1232380181023791E-2</c:v>
                </c:pt>
                <c:pt idx="435">
                  <c:v>0.26755087108900089</c:v>
                </c:pt>
                <c:pt idx="436">
                  <c:v>0.15879036836176452</c:v>
                </c:pt>
                <c:pt idx="437">
                  <c:v>0.12005415101060177</c:v>
                </c:pt>
                <c:pt idx="438">
                  <c:v>0.12322138943712269</c:v>
                </c:pt>
                <c:pt idx="439">
                  <c:v>3.1164546883356852E-3</c:v>
                </c:pt>
                <c:pt idx="440">
                  <c:v>3.7769000810488562E-2</c:v>
                </c:pt>
                <c:pt idx="441">
                  <c:v>8.1617393136940247E-2</c:v>
                </c:pt>
                <c:pt idx="442">
                  <c:v>0.16433807328179384</c:v>
                </c:pt>
                <c:pt idx="443">
                  <c:v>5.3019333913587013E-2</c:v>
                </c:pt>
                <c:pt idx="444">
                  <c:v>0.17228598456005342</c:v>
                </c:pt>
                <c:pt idx="445">
                  <c:v>0.32682491498075317</c:v>
                </c:pt>
                <c:pt idx="446">
                  <c:v>-0.17705958963081275</c:v>
                </c:pt>
                <c:pt idx="447">
                  <c:v>0.33395141578373688</c:v>
                </c:pt>
                <c:pt idx="448">
                  <c:v>3.0592421235048524E-2</c:v>
                </c:pt>
                <c:pt idx="449">
                  <c:v>0.13636065233860237</c:v>
                </c:pt>
                <c:pt idx="450">
                  <c:v>-4.5649627106418594E-2</c:v>
                </c:pt>
                <c:pt idx="451">
                  <c:v>0.15409810092935999</c:v>
                </c:pt>
                <c:pt idx="452">
                  <c:v>2.0099424102652627E-2</c:v>
                </c:pt>
                <c:pt idx="453">
                  <c:v>0.33060595254986958</c:v>
                </c:pt>
                <c:pt idx="454">
                  <c:v>0.16276366114629928</c:v>
                </c:pt>
                <c:pt idx="455">
                  <c:v>2.0155569225481788E-2</c:v>
                </c:pt>
                <c:pt idx="456">
                  <c:v>0.13521788558345324</c:v>
                </c:pt>
                <c:pt idx="457">
                  <c:v>0.1988501972726871</c:v>
                </c:pt>
                <c:pt idx="458">
                  <c:v>-4.2510490997821664E-2</c:v>
                </c:pt>
                <c:pt idx="459">
                  <c:v>-0.12584245353226151</c:v>
                </c:pt>
                <c:pt idx="460">
                  <c:v>4.4441152150352367E-2</c:v>
                </c:pt>
                <c:pt idx="461">
                  <c:v>3.2478825070217182E-2</c:v>
                </c:pt>
                <c:pt idx="462">
                  <c:v>0.18012140491977255</c:v>
                </c:pt>
                <c:pt idx="463">
                  <c:v>0.35307416234965844</c:v>
                </c:pt>
                <c:pt idx="464">
                  <c:v>0.26638476763398344</c:v>
                </c:pt>
                <c:pt idx="465">
                  <c:v>0.35201134174800836</c:v>
                </c:pt>
                <c:pt idx="466">
                  <c:v>0.31832922512455319</c:v>
                </c:pt>
                <c:pt idx="467">
                  <c:v>0.35366278842719467</c:v>
                </c:pt>
                <c:pt idx="468">
                  <c:v>-0.11232032911861771</c:v>
                </c:pt>
                <c:pt idx="469">
                  <c:v>0.28303781477786188</c:v>
                </c:pt>
                <c:pt idx="470">
                  <c:v>8.3084784394010208E-2</c:v>
                </c:pt>
                <c:pt idx="471">
                  <c:v>4.6103744557830992E-2</c:v>
                </c:pt>
                <c:pt idx="472">
                  <c:v>0.16946355411423691</c:v>
                </c:pt>
                <c:pt idx="473">
                  <c:v>0.22875669402153204</c:v>
                </c:pt>
                <c:pt idx="474">
                  <c:v>-1.193064185917986E-2</c:v>
                </c:pt>
                <c:pt idx="475">
                  <c:v>0.17032085055240281</c:v>
                </c:pt>
                <c:pt idx="476">
                  <c:v>0.14991390379729028</c:v>
                </c:pt>
                <c:pt idx="477">
                  <c:v>-9.8350386632287568E-2</c:v>
                </c:pt>
                <c:pt idx="478">
                  <c:v>8.8498012247906863E-2</c:v>
                </c:pt>
                <c:pt idx="479">
                  <c:v>4.7164573038174694E-2</c:v>
                </c:pt>
                <c:pt idx="480">
                  <c:v>0.33750676758319242</c:v>
                </c:pt>
                <c:pt idx="481">
                  <c:v>0.2685714992221388</c:v>
                </c:pt>
                <c:pt idx="482">
                  <c:v>0.17519842426031393</c:v>
                </c:pt>
                <c:pt idx="483">
                  <c:v>0.25179425526220472</c:v>
                </c:pt>
                <c:pt idx="484">
                  <c:v>0.1478124874354354</c:v>
                </c:pt>
                <c:pt idx="485">
                  <c:v>9.567301798325073E-2</c:v>
                </c:pt>
                <c:pt idx="486">
                  <c:v>0.11829661886775213</c:v>
                </c:pt>
                <c:pt idx="487">
                  <c:v>6.6668824488356107E-2</c:v>
                </c:pt>
                <c:pt idx="488">
                  <c:v>0.10076082114000649</c:v>
                </c:pt>
                <c:pt idx="489">
                  <c:v>0.16512642875259842</c:v>
                </c:pt>
                <c:pt idx="490">
                  <c:v>0.14233243195344641</c:v>
                </c:pt>
                <c:pt idx="491">
                  <c:v>-8.3966970535295532E-2</c:v>
                </c:pt>
                <c:pt idx="492">
                  <c:v>0.13689138035618678</c:v>
                </c:pt>
                <c:pt idx="493">
                  <c:v>0.33711388941524945</c:v>
                </c:pt>
                <c:pt idx="494">
                  <c:v>0.13162205768399168</c:v>
                </c:pt>
                <c:pt idx="495">
                  <c:v>0.273667865155033</c:v>
                </c:pt>
                <c:pt idx="496">
                  <c:v>0.22217407784389537</c:v>
                </c:pt>
                <c:pt idx="497">
                  <c:v>0.24579087436223368</c:v>
                </c:pt>
                <c:pt idx="498">
                  <c:v>0.11442478135057622</c:v>
                </c:pt>
                <c:pt idx="499">
                  <c:v>-3.2448372303531411E-2</c:v>
                </c:pt>
              </c:numCache>
            </c:numRef>
          </c:yVal>
        </c:ser>
        <c:ser>
          <c:idx val="4"/>
          <c:order val="4"/>
          <c:tx>
            <c:v>80% G</c:v>
          </c:tx>
          <c:spPr>
            <a:ln w="28575">
              <a:noFill/>
            </a:ln>
          </c:spPr>
          <c:xVal>
            <c:numRef>
              <c:f>'HA-H-HA F'!$M$3:$M$502</c:f>
              <c:numCache>
                <c:formatCode>General</c:formatCode>
                <c:ptCount val="500"/>
                <c:pt idx="0">
                  <c:v>0.35326546626229732</c:v>
                </c:pt>
                <c:pt idx="1">
                  <c:v>0.44921022874269695</c:v>
                </c:pt>
                <c:pt idx="2">
                  <c:v>0.2386267806832077</c:v>
                </c:pt>
                <c:pt idx="3">
                  <c:v>0.31405159503591751</c:v>
                </c:pt>
                <c:pt idx="4">
                  <c:v>0.33296732384094768</c:v>
                </c:pt>
                <c:pt idx="5">
                  <c:v>0.40366508923148736</c:v>
                </c:pt>
                <c:pt idx="6">
                  <c:v>0.30670950157958432</c:v>
                </c:pt>
                <c:pt idx="7">
                  <c:v>0.39347100364363358</c:v>
                </c:pt>
                <c:pt idx="8">
                  <c:v>0.28831544490486027</c:v>
                </c:pt>
                <c:pt idx="9">
                  <c:v>0.24068433109395354</c:v>
                </c:pt>
                <c:pt idx="10">
                  <c:v>0.33711862469169884</c:v>
                </c:pt>
                <c:pt idx="11">
                  <c:v>0.26055753290859479</c:v>
                </c:pt>
                <c:pt idx="12">
                  <c:v>0.29499913806642475</c:v>
                </c:pt>
                <c:pt idx="13">
                  <c:v>0.44016869902899508</c:v>
                </c:pt>
                <c:pt idx="14">
                  <c:v>0.46076848536672182</c:v>
                </c:pt>
                <c:pt idx="15">
                  <c:v>0.31493666132087844</c:v>
                </c:pt>
                <c:pt idx="16">
                  <c:v>0.32757058293322489</c:v>
                </c:pt>
                <c:pt idx="17">
                  <c:v>0.38494627931120246</c:v>
                </c:pt>
                <c:pt idx="18">
                  <c:v>0.28580175450466838</c:v>
                </c:pt>
                <c:pt idx="19">
                  <c:v>0.30110402123147462</c:v>
                </c:pt>
                <c:pt idx="20">
                  <c:v>0.36487852251656538</c:v>
                </c:pt>
                <c:pt idx="21">
                  <c:v>0.26850091775988155</c:v>
                </c:pt>
                <c:pt idx="22">
                  <c:v>0.37976143570331977</c:v>
                </c:pt>
                <c:pt idx="23">
                  <c:v>0.3044370007834013</c:v>
                </c:pt>
                <c:pt idx="24">
                  <c:v>0.33211591367127685</c:v>
                </c:pt>
                <c:pt idx="25">
                  <c:v>0.41459365544703819</c:v>
                </c:pt>
                <c:pt idx="26">
                  <c:v>0.3450272417908205</c:v>
                </c:pt>
                <c:pt idx="27">
                  <c:v>0.33279173693447678</c:v>
                </c:pt>
                <c:pt idx="28">
                  <c:v>0.37900381271157585</c:v>
                </c:pt>
                <c:pt idx="29">
                  <c:v>0.31401023728897987</c:v>
                </c:pt>
                <c:pt idx="30">
                  <c:v>0.33134314199877946</c:v>
                </c:pt>
                <c:pt idx="31">
                  <c:v>0.41263956319530037</c:v>
                </c:pt>
                <c:pt idx="32">
                  <c:v>0.23776882730290341</c:v>
                </c:pt>
                <c:pt idx="33">
                  <c:v>0.31650599429780946</c:v>
                </c:pt>
                <c:pt idx="34">
                  <c:v>0.34811554723970456</c:v>
                </c:pt>
                <c:pt idx="35">
                  <c:v>0.28776689606389588</c:v>
                </c:pt>
                <c:pt idx="36">
                  <c:v>0.36658694249507601</c:v>
                </c:pt>
                <c:pt idx="37">
                  <c:v>0.36805809967812708</c:v>
                </c:pt>
                <c:pt idx="38">
                  <c:v>0.3957883133858221</c:v>
                </c:pt>
                <c:pt idx="39">
                  <c:v>0.38561905251735895</c:v>
                </c:pt>
                <c:pt idx="40">
                  <c:v>0.34151514855090476</c:v>
                </c:pt>
                <c:pt idx="41">
                  <c:v>0.3011498485602726</c:v>
                </c:pt>
                <c:pt idx="42">
                  <c:v>0.31372135186213884</c:v>
                </c:pt>
                <c:pt idx="43">
                  <c:v>0.31056175845645478</c:v>
                </c:pt>
                <c:pt idx="44">
                  <c:v>0.31477525636114928</c:v>
                </c:pt>
                <c:pt idx="45">
                  <c:v>0.32835433574690476</c:v>
                </c:pt>
                <c:pt idx="46">
                  <c:v>0.29512958438050602</c:v>
                </c:pt>
                <c:pt idx="47">
                  <c:v>0.38473682445624158</c:v>
                </c:pt>
                <c:pt idx="48">
                  <c:v>0.44893327231577251</c:v>
                </c:pt>
                <c:pt idx="49">
                  <c:v>0.45272815676539074</c:v>
                </c:pt>
                <c:pt idx="50">
                  <c:v>0.38614137873452131</c:v>
                </c:pt>
                <c:pt idx="51">
                  <c:v>0.30149011051417884</c:v>
                </c:pt>
                <c:pt idx="52">
                  <c:v>0.30551510987618918</c:v>
                </c:pt>
                <c:pt idx="53">
                  <c:v>0.36701487301373537</c:v>
                </c:pt>
                <c:pt idx="54">
                  <c:v>0.38543772497614731</c:v>
                </c:pt>
                <c:pt idx="55">
                  <c:v>0.35630848251914365</c:v>
                </c:pt>
                <c:pt idx="56">
                  <c:v>0.32922426716020986</c:v>
                </c:pt>
                <c:pt idx="57">
                  <c:v>0.311119477137344</c:v>
                </c:pt>
                <c:pt idx="58">
                  <c:v>0.36826655000081387</c:v>
                </c:pt>
                <c:pt idx="59">
                  <c:v>0.40336229679260838</c:v>
                </c:pt>
                <c:pt idx="60">
                  <c:v>0.25567951260575883</c:v>
                </c:pt>
                <c:pt idx="61">
                  <c:v>0.37815075292963701</c:v>
                </c:pt>
                <c:pt idx="62">
                  <c:v>0.45352820243755232</c:v>
                </c:pt>
                <c:pt idx="63">
                  <c:v>0.39139857951127854</c:v>
                </c:pt>
                <c:pt idx="64">
                  <c:v>0.33867835542942226</c:v>
                </c:pt>
                <c:pt idx="65">
                  <c:v>0.35993262761534711</c:v>
                </c:pt>
                <c:pt idx="66">
                  <c:v>0.37257808840217432</c:v>
                </c:pt>
                <c:pt idx="67">
                  <c:v>0.37815546565541036</c:v>
                </c:pt>
                <c:pt idx="68">
                  <c:v>0.37812916697647553</c:v>
                </c:pt>
                <c:pt idx="69">
                  <c:v>0.40161784548449131</c:v>
                </c:pt>
                <c:pt idx="70">
                  <c:v>0.27524710419857229</c:v>
                </c:pt>
                <c:pt idx="71">
                  <c:v>0.29318678346765226</c:v>
                </c:pt>
                <c:pt idx="72">
                  <c:v>0.29764060671508952</c:v>
                </c:pt>
                <c:pt idx="73">
                  <c:v>0.28081294766246073</c:v>
                </c:pt>
                <c:pt idx="74">
                  <c:v>0.41672638252014632</c:v>
                </c:pt>
                <c:pt idx="75">
                  <c:v>0.32135963992091454</c:v>
                </c:pt>
                <c:pt idx="76">
                  <c:v>0.25353636780893302</c:v>
                </c:pt>
                <c:pt idx="77">
                  <c:v>0.39356775922454468</c:v>
                </c:pt>
                <c:pt idx="78">
                  <c:v>0.32794567404943092</c:v>
                </c:pt>
                <c:pt idx="79">
                  <c:v>0.26910702215289561</c:v>
                </c:pt>
                <c:pt idx="80">
                  <c:v>0.31151269443406715</c:v>
                </c:pt>
                <c:pt idx="81">
                  <c:v>0.36798704253642101</c:v>
                </c:pt>
                <c:pt idx="82">
                  <c:v>0.41534828138673008</c:v>
                </c:pt>
                <c:pt idx="83">
                  <c:v>0.42023543285705289</c:v>
                </c:pt>
                <c:pt idx="84">
                  <c:v>0.39375721995554164</c:v>
                </c:pt>
                <c:pt idx="85">
                  <c:v>0.29694181205797837</c:v>
                </c:pt>
                <c:pt idx="86">
                  <c:v>0.29115286908529536</c:v>
                </c:pt>
                <c:pt idx="87">
                  <c:v>0.37177240471406503</c:v>
                </c:pt>
                <c:pt idx="88">
                  <c:v>0.37700529836336033</c:v>
                </c:pt>
                <c:pt idx="89">
                  <c:v>0.38017545912352868</c:v>
                </c:pt>
                <c:pt idx="90">
                  <c:v>0.3477770744836311</c:v>
                </c:pt>
                <c:pt idx="91">
                  <c:v>0.22341401516708195</c:v>
                </c:pt>
                <c:pt idx="92">
                  <c:v>0.33540047130498152</c:v>
                </c:pt>
                <c:pt idx="93">
                  <c:v>0.38216859780502876</c:v>
                </c:pt>
                <c:pt idx="94">
                  <c:v>0.29356852036583475</c:v>
                </c:pt>
                <c:pt idx="95">
                  <c:v>0.32293879758748389</c:v>
                </c:pt>
                <c:pt idx="96">
                  <c:v>0.36540792121472815</c:v>
                </c:pt>
                <c:pt idx="97">
                  <c:v>0.35178968226749707</c:v>
                </c:pt>
                <c:pt idx="98">
                  <c:v>0.31266906300160252</c:v>
                </c:pt>
                <c:pt idx="99">
                  <c:v>0.36131553784809795</c:v>
                </c:pt>
                <c:pt idx="100">
                  <c:v>0.31286282796190168</c:v>
                </c:pt>
                <c:pt idx="101">
                  <c:v>0.26571061611146901</c:v>
                </c:pt>
                <c:pt idx="102">
                  <c:v>0.40800485894715882</c:v>
                </c:pt>
                <c:pt idx="103">
                  <c:v>0.26805334238504441</c:v>
                </c:pt>
                <c:pt idx="104">
                  <c:v>0.35590571220660588</c:v>
                </c:pt>
                <c:pt idx="105">
                  <c:v>0.38990651525613168</c:v>
                </c:pt>
                <c:pt idx="106">
                  <c:v>0.34324620492528957</c:v>
                </c:pt>
                <c:pt idx="107">
                  <c:v>0.25572215002963822</c:v>
                </c:pt>
                <c:pt idx="108">
                  <c:v>0.2928452735912398</c:v>
                </c:pt>
                <c:pt idx="109">
                  <c:v>0.3551961901103115</c:v>
                </c:pt>
                <c:pt idx="110">
                  <c:v>0.27009742698581141</c:v>
                </c:pt>
                <c:pt idx="111">
                  <c:v>0.29302212342127132</c:v>
                </c:pt>
                <c:pt idx="112">
                  <c:v>0.25739319620249734</c:v>
                </c:pt>
                <c:pt idx="113">
                  <c:v>0.37010905048563775</c:v>
                </c:pt>
                <c:pt idx="114">
                  <c:v>0.38551998008421851</c:v>
                </c:pt>
                <c:pt idx="115">
                  <c:v>0.26867903827156353</c:v>
                </c:pt>
                <c:pt idx="116">
                  <c:v>0.3507680001579398</c:v>
                </c:pt>
                <c:pt idx="117">
                  <c:v>0.26979236319725253</c:v>
                </c:pt>
                <c:pt idx="118">
                  <c:v>0.30566445848414342</c:v>
                </c:pt>
                <c:pt idx="119">
                  <c:v>0.34163210972779112</c:v>
                </c:pt>
                <c:pt idx="120">
                  <c:v>0.352454158591817</c:v>
                </c:pt>
                <c:pt idx="121">
                  <c:v>0.22394759043324441</c:v>
                </c:pt>
                <c:pt idx="122">
                  <c:v>0.34642026585450847</c:v>
                </c:pt>
                <c:pt idx="123">
                  <c:v>0.25250717445233073</c:v>
                </c:pt>
                <c:pt idx="124">
                  <c:v>0.39882258301559809</c:v>
                </c:pt>
                <c:pt idx="125">
                  <c:v>0.31112312015807631</c:v>
                </c:pt>
                <c:pt idx="126">
                  <c:v>0.48296543132807601</c:v>
                </c:pt>
                <c:pt idx="127">
                  <c:v>0.35574689499493978</c:v>
                </c:pt>
                <c:pt idx="128">
                  <c:v>0.43905465611643146</c:v>
                </c:pt>
                <c:pt idx="129">
                  <c:v>0.3177255699068085</c:v>
                </c:pt>
                <c:pt idx="130">
                  <c:v>0.35714988735166325</c:v>
                </c:pt>
                <c:pt idx="131">
                  <c:v>0.27820123575670075</c:v>
                </c:pt>
                <c:pt idx="132">
                  <c:v>0.33209046301970063</c:v>
                </c:pt>
                <c:pt idx="133">
                  <c:v>0.43530402781282096</c:v>
                </c:pt>
                <c:pt idx="134">
                  <c:v>0.28105118372183091</c:v>
                </c:pt>
                <c:pt idx="135">
                  <c:v>0.17763666086229296</c:v>
                </c:pt>
                <c:pt idx="136">
                  <c:v>0.29524542785958091</c:v>
                </c:pt>
                <c:pt idx="137">
                  <c:v>0.29763718704634562</c:v>
                </c:pt>
                <c:pt idx="138">
                  <c:v>0.34057312956625585</c:v>
                </c:pt>
                <c:pt idx="139">
                  <c:v>0.36261316671310362</c:v>
                </c:pt>
                <c:pt idx="140">
                  <c:v>0.42540144329231788</c:v>
                </c:pt>
                <c:pt idx="141">
                  <c:v>0.40481403136862404</c:v>
                </c:pt>
                <c:pt idx="142">
                  <c:v>0.32262122408934601</c:v>
                </c:pt>
                <c:pt idx="143">
                  <c:v>0.37808297116720885</c:v>
                </c:pt>
                <c:pt idx="144">
                  <c:v>0.18232608321932581</c:v>
                </c:pt>
                <c:pt idx="145">
                  <c:v>0.24869687652581021</c:v>
                </c:pt>
                <c:pt idx="146">
                  <c:v>0.29987433509230038</c:v>
                </c:pt>
                <c:pt idx="147">
                  <c:v>0.32759531907260675</c:v>
                </c:pt>
                <c:pt idx="148">
                  <c:v>0.38374868452993782</c:v>
                </c:pt>
                <c:pt idx="149">
                  <c:v>0.35735668039007346</c:v>
                </c:pt>
                <c:pt idx="150">
                  <c:v>0.44801183081175705</c:v>
                </c:pt>
                <c:pt idx="151">
                  <c:v>0.25857038260592985</c:v>
                </c:pt>
                <c:pt idx="152">
                  <c:v>0.35142982118037047</c:v>
                </c:pt>
                <c:pt idx="153">
                  <c:v>0.33477087708179115</c:v>
                </c:pt>
                <c:pt idx="154">
                  <c:v>0.30242449631022256</c:v>
                </c:pt>
                <c:pt idx="155">
                  <c:v>0.34030634152527778</c:v>
                </c:pt>
                <c:pt idx="156">
                  <c:v>0.2850543388001503</c:v>
                </c:pt>
                <c:pt idx="157">
                  <c:v>0.34448692904951161</c:v>
                </c:pt>
                <c:pt idx="158">
                  <c:v>0.38184738487251763</c:v>
                </c:pt>
                <c:pt idx="159">
                  <c:v>0.35906338179873298</c:v>
                </c:pt>
                <c:pt idx="160">
                  <c:v>0.28963740977780539</c:v>
                </c:pt>
                <c:pt idx="161">
                  <c:v>0.28220031797521788</c:v>
                </c:pt>
                <c:pt idx="162">
                  <c:v>0.42541806067830801</c:v>
                </c:pt>
                <c:pt idx="163">
                  <c:v>0.37635492420353373</c:v>
                </c:pt>
                <c:pt idx="164">
                  <c:v>0.33207290360198816</c:v>
                </c:pt>
                <c:pt idx="165">
                  <c:v>0.46508861852789696</c:v>
                </c:pt>
                <c:pt idx="166">
                  <c:v>0.26537308127824905</c:v>
                </c:pt>
                <c:pt idx="167">
                  <c:v>0.29771851774565855</c:v>
                </c:pt>
                <c:pt idx="168">
                  <c:v>0.37259656595159196</c:v>
                </c:pt>
                <c:pt idx="169">
                  <c:v>0.35196526236446951</c:v>
                </c:pt>
                <c:pt idx="170">
                  <c:v>0.38324932478233609</c:v>
                </c:pt>
                <c:pt idx="171">
                  <c:v>0.26850133178530627</c:v>
                </c:pt>
                <c:pt idx="172">
                  <c:v>0.38078773938175364</c:v>
                </c:pt>
                <c:pt idx="173">
                  <c:v>0.36597467804497336</c:v>
                </c:pt>
                <c:pt idx="174">
                  <c:v>0.43444626625342614</c:v>
                </c:pt>
                <c:pt idx="175">
                  <c:v>0.3493649090328681</c:v>
                </c:pt>
                <c:pt idx="176">
                  <c:v>0.31079110967942797</c:v>
                </c:pt>
                <c:pt idx="177">
                  <c:v>0.18854320951133827</c:v>
                </c:pt>
                <c:pt idx="178">
                  <c:v>0.31502174734207244</c:v>
                </c:pt>
                <c:pt idx="179">
                  <c:v>0.24723633939427209</c:v>
                </c:pt>
                <c:pt idx="180">
                  <c:v>0.39281663090344526</c:v>
                </c:pt>
                <c:pt idx="181">
                  <c:v>0.29662806067735226</c:v>
                </c:pt>
                <c:pt idx="182">
                  <c:v>0.3656603357151329</c:v>
                </c:pt>
                <c:pt idx="183">
                  <c:v>0.21135905639756444</c:v>
                </c:pt>
                <c:pt idx="184">
                  <c:v>0.47957305262066496</c:v>
                </c:pt>
                <c:pt idx="185">
                  <c:v>0.45211892868654147</c:v>
                </c:pt>
                <c:pt idx="186">
                  <c:v>0.41815829952183931</c:v>
                </c:pt>
                <c:pt idx="187">
                  <c:v>0.25920366128945627</c:v>
                </c:pt>
                <c:pt idx="188">
                  <c:v>0.27343076568171132</c:v>
                </c:pt>
                <c:pt idx="189">
                  <c:v>0.33833241329105557</c:v>
                </c:pt>
                <c:pt idx="190">
                  <c:v>0.25121447826886095</c:v>
                </c:pt>
                <c:pt idx="191">
                  <c:v>0.37986892765140307</c:v>
                </c:pt>
                <c:pt idx="192">
                  <c:v>0.2290819721328014</c:v>
                </c:pt>
                <c:pt idx="193">
                  <c:v>0.32577948310754912</c:v>
                </c:pt>
                <c:pt idx="194">
                  <c:v>0.37099405582887213</c:v>
                </c:pt>
                <c:pt idx="195">
                  <c:v>0.33982098706522634</c:v>
                </c:pt>
                <c:pt idx="196">
                  <c:v>0.33809523511064504</c:v>
                </c:pt>
                <c:pt idx="197">
                  <c:v>0.35764613771294212</c:v>
                </c:pt>
                <c:pt idx="198">
                  <c:v>0.31167719407873706</c:v>
                </c:pt>
                <c:pt idx="199">
                  <c:v>0.33637669974546364</c:v>
                </c:pt>
                <c:pt idx="200">
                  <c:v>0.30522593217706168</c:v>
                </c:pt>
                <c:pt idx="201">
                  <c:v>0.30187254469574792</c:v>
                </c:pt>
                <c:pt idx="202">
                  <c:v>0.32047714267750682</c:v>
                </c:pt>
                <c:pt idx="203">
                  <c:v>0.41742128050787858</c:v>
                </c:pt>
                <c:pt idx="204">
                  <c:v>0.38025360931297802</c:v>
                </c:pt>
                <c:pt idx="205">
                  <c:v>0.25899554310610673</c:v>
                </c:pt>
                <c:pt idx="206">
                  <c:v>0.30749782406441556</c:v>
                </c:pt>
                <c:pt idx="207">
                  <c:v>0.29808911946252931</c:v>
                </c:pt>
                <c:pt idx="208">
                  <c:v>0.35544539168819667</c:v>
                </c:pt>
                <c:pt idx="209">
                  <c:v>0.28621282076863608</c:v>
                </c:pt>
                <c:pt idx="210">
                  <c:v>0.38060895368663644</c:v>
                </c:pt>
                <c:pt idx="211">
                  <c:v>0.23481301503652674</c:v>
                </c:pt>
                <c:pt idx="212">
                  <c:v>0.40133945717530561</c:v>
                </c:pt>
                <c:pt idx="213">
                  <c:v>0.35348353470949301</c:v>
                </c:pt>
                <c:pt idx="214">
                  <c:v>0.35011879436402304</c:v>
                </c:pt>
                <c:pt idx="215">
                  <c:v>0.39183476639086717</c:v>
                </c:pt>
                <c:pt idx="216">
                  <c:v>0.28359680588737296</c:v>
                </c:pt>
                <c:pt idx="217">
                  <c:v>0.31322819756814196</c:v>
                </c:pt>
                <c:pt idx="218">
                  <c:v>0.34501689332489444</c:v>
                </c:pt>
                <c:pt idx="219">
                  <c:v>0.33736336987193277</c:v>
                </c:pt>
                <c:pt idx="220">
                  <c:v>0.47183094288990451</c:v>
                </c:pt>
                <c:pt idx="221">
                  <c:v>0.42724365649732177</c:v>
                </c:pt>
                <c:pt idx="222">
                  <c:v>0.42340136782019888</c:v>
                </c:pt>
                <c:pt idx="223">
                  <c:v>0.30666968081470142</c:v>
                </c:pt>
                <c:pt idx="224">
                  <c:v>0.3038169889605456</c:v>
                </c:pt>
                <c:pt idx="225">
                  <c:v>0.39866922292249013</c:v>
                </c:pt>
                <c:pt idx="226">
                  <c:v>0.44980004709056148</c:v>
                </c:pt>
                <c:pt idx="227">
                  <c:v>0.44953002687264837</c:v>
                </c:pt>
                <c:pt idx="228">
                  <c:v>0.36058321569503182</c:v>
                </c:pt>
                <c:pt idx="229">
                  <c:v>0.31719288093937054</c:v>
                </c:pt>
                <c:pt idx="230">
                  <c:v>0.241875557994438</c:v>
                </c:pt>
                <c:pt idx="231">
                  <c:v>0.36698535952739697</c:v>
                </c:pt>
                <c:pt idx="232">
                  <c:v>0.34476302520384422</c:v>
                </c:pt>
                <c:pt idx="233">
                  <c:v>0.38529402593837048</c:v>
                </c:pt>
                <c:pt idx="234">
                  <c:v>0.29187790982437373</c:v>
                </c:pt>
                <c:pt idx="235">
                  <c:v>0.35825257401627481</c:v>
                </c:pt>
                <c:pt idx="236">
                  <c:v>0.31947968809733723</c:v>
                </c:pt>
                <c:pt idx="237">
                  <c:v>0.3502195155388913</c:v>
                </c:pt>
                <c:pt idx="238">
                  <c:v>0.27644552763688746</c:v>
                </c:pt>
                <c:pt idx="239">
                  <c:v>0.24652919517996999</c:v>
                </c:pt>
                <c:pt idx="240">
                  <c:v>0.39268339140420372</c:v>
                </c:pt>
                <c:pt idx="241">
                  <c:v>0.31655251528727046</c:v>
                </c:pt>
                <c:pt idx="242">
                  <c:v>0.30803530651155203</c:v>
                </c:pt>
                <c:pt idx="243">
                  <c:v>0.31588887373862751</c:v>
                </c:pt>
                <c:pt idx="244">
                  <c:v>0.37877694174695387</c:v>
                </c:pt>
                <c:pt idx="245">
                  <c:v>0.37914747076568611</c:v>
                </c:pt>
                <c:pt idx="246">
                  <c:v>0.30794113706949272</c:v>
                </c:pt>
                <c:pt idx="247">
                  <c:v>0.45579680720077648</c:v>
                </c:pt>
                <c:pt idx="248">
                  <c:v>0.39310287839177255</c:v>
                </c:pt>
                <c:pt idx="249">
                  <c:v>0.25530747908919482</c:v>
                </c:pt>
                <c:pt idx="250">
                  <c:v>0.3984724148862438</c:v>
                </c:pt>
                <c:pt idx="251">
                  <c:v>0.33875933762199306</c:v>
                </c:pt>
                <c:pt idx="252">
                  <c:v>0.36129156319173927</c:v>
                </c:pt>
                <c:pt idx="253">
                  <c:v>0.29556328647369889</c:v>
                </c:pt>
                <c:pt idx="254">
                  <c:v>0.33131316170063746</c:v>
                </c:pt>
                <c:pt idx="255">
                  <c:v>0.34015836070676281</c:v>
                </c:pt>
                <c:pt idx="256">
                  <c:v>0.25355260159076781</c:v>
                </c:pt>
                <c:pt idx="257">
                  <c:v>0.28965165526956732</c:v>
                </c:pt>
                <c:pt idx="258">
                  <c:v>0.32034668071308914</c:v>
                </c:pt>
                <c:pt idx="259">
                  <c:v>0.34808587593742479</c:v>
                </c:pt>
                <c:pt idx="260">
                  <c:v>0.20910431950799194</c:v>
                </c:pt>
                <c:pt idx="261">
                  <c:v>0.39347217588696604</c:v>
                </c:pt>
                <c:pt idx="262">
                  <c:v>0.44081826232966426</c:v>
                </c:pt>
                <c:pt idx="263">
                  <c:v>0.3086558262965739</c:v>
                </c:pt>
                <c:pt idx="264">
                  <c:v>0.42317532867547936</c:v>
                </c:pt>
                <c:pt idx="265">
                  <c:v>0.4722112170691351</c:v>
                </c:pt>
                <c:pt idx="266">
                  <c:v>0.35814339665845452</c:v>
                </c:pt>
                <c:pt idx="267">
                  <c:v>0.35093489885211132</c:v>
                </c:pt>
                <c:pt idx="268">
                  <c:v>0.31748308837226902</c:v>
                </c:pt>
                <c:pt idx="269">
                  <c:v>0.35632152870085976</c:v>
                </c:pt>
                <c:pt idx="270">
                  <c:v>0.41433652033270452</c:v>
                </c:pt>
                <c:pt idx="271">
                  <c:v>0.26028983380709747</c:v>
                </c:pt>
                <c:pt idx="272">
                  <c:v>0.33714416146092452</c:v>
                </c:pt>
                <c:pt idx="273">
                  <c:v>0.36725046595564648</c:v>
                </c:pt>
                <c:pt idx="274">
                  <c:v>0.41590303358842134</c:v>
                </c:pt>
                <c:pt idx="275">
                  <c:v>0.3400104541551614</c:v>
                </c:pt>
                <c:pt idx="276">
                  <c:v>0.29038623330637287</c:v>
                </c:pt>
                <c:pt idx="277">
                  <c:v>0.35186271468108682</c:v>
                </c:pt>
                <c:pt idx="278">
                  <c:v>0.34932989145039167</c:v>
                </c:pt>
                <c:pt idx="279">
                  <c:v>0.37266324089511393</c:v>
                </c:pt>
                <c:pt idx="280">
                  <c:v>0.352556646459875</c:v>
                </c:pt>
                <c:pt idx="281">
                  <c:v>0.31541904223858447</c:v>
                </c:pt>
                <c:pt idx="282">
                  <c:v>0.27599793094427488</c:v>
                </c:pt>
                <c:pt idx="283">
                  <c:v>0.21102455727691397</c:v>
                </c:pt>
                <c:pt idx="284">
                  <c:v>0.31360211351736234</c:v>
                </c:pt>
                <c:pt idx="285">
                  <c:v>0.22915046565916258</c:v>
                </c:pt>
                <c:pt idx="286">
                  <c:v>0.47155999356588491</c:v>
                </c:pt>
                <c:pt idx="287">
                  <c:v>0.35310819062999232</c:v>
                </c:pt>
                <c:pt idx="288">
                  <c:v>0.31921942396103681</c:v>
                </c:pt>
                <c:pt idx="289">
                  <c:v>0.36224699666161997</c:v>
                </c:pt>
                <c:pt idx="290">
                  <c:v>0.30788613673681614</c:v>
                </c:pt>
                <c:pt idx="291">
                  <c:v>0.34483194929450062</c:v>
                </c:pt>
                <c:pt idx="292">
                  <c:v>0.3007094132457318</c:v>
                </c:pt>
                <c:pt idx="293">
                  <c:v>0.39901573146882252</c:v>
                </c:pt>
                <c:pt idx="294">
                  <c:v>0.39582493597888851</c:v>
                </c:pt>
                <c:pt idx="295">
                  <c:v>0.31716968762010755</c:v>
                </c:pt>
                <c:pt idx="296">
                  <c:v>0.21991113822913114</c:v>
                </c:pt>
                <c:pt idx="297">
                  <c:v>0.35969449993802782</c:v>
                </c:pt>
                <c:pt idx="298">
                  <c:v>0.35132618268211108</c:v>
                </c:pt>
                <c:pt idx="299">
                  <c:v>0.36707585125512882</c:v>
                </c:pt>
                <c:pt idx="300">
                  <c:v>0.32929801399763065</c:v>
                </c:pt>
                <c:pt idx="301">
                  <c:v>0.34984210505100538</c:v>
                </c:pt>
                <c:pt idx="302">
                  <c:v>0.27422931162024738</c:v>
                </c:pt>
                <c:pt idx="303">
                  <c:v>0.35545678625647137</c:v>
                </c:pt>
                <c:pt idx="304">
                  <c:v>0.24961733540751346</c:v>
                </c:pt>
                <c:pt idx="305">
                  <c:v>0.30180680453302494</c:v>
                </c:pt>
                <c:pt idx="306">
                  <c:v>0.34168381094290701</c:v>
                </c:pt>
                <c:pt idx="307">
                  <c:v>0.37041677937096634</c:v>
                </c:pt>
                <c:pt idx="308">
                  <c:v>0.44470239108012871</c:v>
                </c:pt>
                <c:pt idx="309">
                  <c:v>0.30458644860017031</c:v>
                </c:pt>
                <c:pt idx="310">
                  <c:v>0.40099400065894181</c:v>
                </c:pt>
                <c:pt idx="311">
                  <c:v>0.36719204579943848</c:v>
                </c:pt>
                <c:pt idx="312">
                  <c:v>0.3364254099991561</c:v>
                </c:pt>
                <c:pt idx="313">
                  <c:v>0.35815588015759686</c:v>
                </c:pt>
                <c:pt idx="314">
                  <c:v>0.35769082584224704</c:v>
                </c:pt>
                <c:pt idx="315">
                  <c:v>0.21826886951277044</c:v>
                </c:pt>
                <c:pt idx="316">
                  <c:v>0.33257258962431929</c:v>
                </c:pt>
                <c:pt idx="317">
                  <c:v>0.32758115044198233</c:v>
                </c:pt>
                <c:pt idx="318">
                  <c:v>0.39981128420632212</c:v>
                </c:pt>
                <c:pt idx="319">
                  <c:v>0.33415468667225723</c:v>
                </c:pt>
                <c:pt idx="320">
                  <c:v>0.2982703767019288</c:v>
                </c:pt>
                <c:pt idx="321">
                  <c:v>0.38761536545417924</c:v>
                </c:pt>
                <c:pt idx="322">
                  <c:v>0.4365606614008028</c:v>
                </c:pt>
                <c:pt idx="323">
                  <c:v>0.34375991832991082</c:v>
                </c:pt>
                <c:pt idx="324">
                  <c:v>0.3582692007079028</c:v>
                </c:pt>
                <c:pt idx="325">
                  <c:v>0.34609008217593162</c:v>
                </c:pt>
                <c:pt idx="326">
                  <c:v>0.37013702585427338</c:v>
                </c:pt>
                <c:pt idx="327">
                  <c:v>0.31167792314074377</c:v>
                </c:pt>
                <c:pt idx="328">
                  <c:v>0.24024944201558901</c:v>
                </c:pt>
                <c:pt idx="329">
                  <c:v>0.32847108861824925</c:v>
                </c:pt>
                <c:pt idx="330">
                  <c:v>0.37605424200155735</c:v>
                </c:pt>
                <c:pt idx="331">
                  <c:v>0.20731299234226883</c:v>
                </c:pt>
                <c:pt idx="332">
                  <c:v>0.34863629880318625</c:v>
                </c:pt>
                <c:pt idx="333">
                  <c:v>0.31722807989233154</c:v>
                </c:pt>
                <c:pt idx="334">
                  <c:v>0.28079135285922813</c:v>
                </c:pt>
                <c:pt idx="335">
                  <c:v>0.31091771877392038</c:v>
                </c:pt>
                <c:pt idx="336">
                  <c:v>0.28883794319749606</c:v>
                </c:pt>
                <c:pt idx="337">
                  <c:v>0.35919634520156385</c:v>
                </c:pt>
                <c:pt idx="338">
                  <c:v>0.20526671263855137</c:v>
                </c:pt>
                <c:pt idx="339">
                  <c:v>0.28904263573442562</c:v>
                </c:pt>
                <c:pt idx="340">
                  <c:v>0.34176144257412922</c:v>
                </c:pt>
                <c:pt idx="341">
                  <c:v>0.29147651814432191</c:v>
                </c:pt>
                <c:pt idx="342">
                  <c:v>0.37585529303334236</c:v>
                </c:pt>
                <c:pt idx="343">
                  <c:v>0.33889038867209492</c:v>
                </c:pt>
                <c:pt idx="344">
                  <c:v>0.49404086257351887</c:v>
                </c:pt>
                <c:pt idx="345">
                  <c:v>0.32547053636531265</c:v>
                </c:pt>
                <c:pt idx="346">
                  <c:v>0.36471351106623007</c:v>
                </c:pt>
                <c:pt idx="347">
                  <c:v>0.44686794133920454</c:v>
                </c:pt>
                <c:pt idx="348">
                  <c:v>0.33353237264977903</c:v>
                </c:pt>
                <c:pt idx="349">
                  <c:v>0.38659435572377887</c:v>
                </c:pt>
                <c:pt idx="350">
                  <c:v>0.23326830031873341</c:v>
                </c:pt>
                <c:pt idx="351">
                  <c:v>0.33624911153998732</c:v>
                </c:pt>
                <c:pt idx="352">
                  <c:v>0.39164096048113656</c:v>
                </c:pt>
                <c:pt idx="353">
                  <c:v>0.28880594295635487</c:v>
                </c:pt>
                <c:pt idx="354">
                  <c:v>0.39047357383649262</c:v>
                </c:pt>
                <c:pt idx="355">
                  <c:v>0.23673366615309174</c:v>
                </c:pt>
                <c:pt idx="356">
                  <c:v>0.31102573384067966</c:v>
                </c:pt>
                <c:pt idx="357">
                  <c:v>0.30669207014060401</c:v>
                </c:pt>
                <c:pt idx="358">
                  <c:v>0.33921843552911501</c:v>
                </c:pt>
                <c:pt idx="359">
                  <c:v>0.38807633562924909</c:v>
                </c:pt>
                <c:pt idx="360">
                  <c:v>0.35481909364965247</c:v>
                </c:pt>
                <c:pt idx="361">
                  <c:v>0.31773538748619123</c:v>
                </c:pt>
                <c:pt idx="362">
                  <c:v>0.23250122432009421</c:v>
                </c:pt>
                <c:pt idx="363">
                  <c:v>0.25170097263807445</c:v>
                </c:pt>
                <c:pt idx="364">
                  <c:v>0.24390313986049889</c:v>
                </c:pt>
                <c:pt idx="365">
                  <c:v>0.29370109329356758</c:v>
                </c:pt>
                <c:pt idx="366">
                  <c:v>0.38013902345718409</c:v>
                </c:pt>
                <c:pt idx="367">
                  <c:v>0.25905331150275701</c:v>
                </c:pt>
                <c:pt idx="368">
                  <c:v>0.31579703465510023</c:v>
                </c:pt>
                <c:pt idx="369">
                  <c:v>0.35401249885188307</c:v>
                </c:pt>
                <c:pt idx="370">
                  <c:v>0.32119514300511554</c:v>
                </c:pt>
                <c:pt idx="371">
                  <c:v>0.31826782927869568</c:v>
                </c:pt>
                <c:pt idx="372">
                  <c:v>0.33894217512469016</c:v>
                </c:pt>
                <c:pt idx="373">
                  <c:v>0.34398125823644182</c:v>
                </c:pt>
                <c:pt idx="374">
                  <c:v>0.41943523220280282</c:v>
                </c:pt>
                <c:pt idx="375">
                  <c:v>0.35601768857334182</c:v>
                </c:pt>
                <c:pt idx="376">
                  <c:v>0.354680694440969</c:v>
                </c:pt>
                <c:pt idx="377">
                  <c:v>0.27478847603047962</c:v>
                </c:pt>
                <c:pt idx="378">
                  <c:v>0.36574450895768135</c:v>
                </c:pt>
                <c:pt idx="379">
                  <c:v>0.27971750171528731</c:v>
                </c:pt>
                <c:pt idx="380">
                  <c:v>0.37697709932361673</c:v>
                </c:pt>
                <c:pt idx="381">
                  <c:v>0.39059774286609206</c:v>
                </c:pt>
                <c:pt idx="382">
                  <c:v>0.27545400623223282</c:v>
                </c:pt>
                <c:pt idx="383">
                  <c:v>0.39246096038869349</c:v>
                </c:pt>
                <c:pt idx="384">
                  <c:v>0.50833088557854922</c:v>
                </c:pt>
                <c:pt idx="385">
                  <c:v>0.31877885096242498</c:v>
                </c:pt>
                <c:pt idx="386">
                  <c:v>0.31454755624848391</c:v>
                </c:pt>
                <c:pt idx="387">
                  <c:v>0.35753592183550731</c:v>
                </c:pt>
                <c:pt idx="388">
                  <c:v>0.40424433499159473</c:v>
                </c:pt>
                <c:pt idx="389">
                  <c:v>0.29492406938320176</c:v>
                </c:pt>
                <c:pt idx="390">
                  <c:v>0.36357769758050984</c:v>
                </c:pt>
                <c:pt idx="391">
                  <c:v>0.35151553374495553</c:v>
                </c:pt>
                <c:pt idx="392">
                  <c:v>0.33498670091751648</c:v>
                </c:pt>
                <c:pt idx="393">
                  <c:v>0.25691029719672182</c:v>
                </c:pt>
                <c:pt idx="394">
                  <c:v>0.34165088907512131</c:v>
                </c:pt>
                <c:pt idx="395">
                  <c:v>0.32321847923146618</c:v>
                </c:pt>
                <c:pt idx="396">
                  <c:v>0.42262940474162358</c:v>
                </c:pt>
                <c:pt idx="397">
                  <c:v>0.2750453309606809</c:v>
                </c:pt>
                <c:pt idx="398">
                  <c:v>0.32740201351391046</c:v>
                </c:pt>
                <c:pt idx="399">
                  <c:v>0.30396807776687196</c:v>
                </c:pt>
                <c:pt idx="400">
                  <c:v>0.29341469465098813</c:v>
                </c:pt>
                <c:pt idx="401">
                  <c:v>0.45682844198010475</c:v>
                </c:pt>
                <c:pt idx="402">
                  <c:v>0.38641265064832081</c:v>
                </c:pt>
                <c:pt idx="403">
                  <c:v>0.32579814248892575</c:v>
                </c:pt>
                <c:pt idx="404">
                  <c:v>0.34483921324099481</c:v>
                </c:pt>
                <c:pt idx="405">
                  <c:v>0.30637750747586479</c:v>
                </c:pt>
                <c:pt idx="406">
                  <c:v>0.26219571120080581</c:v>
                </c:pt>
                <c:pt idx="407">
                  <c:v>0.32108382901149601</c:v>
                </c:pt>
                <c:pt idx="408">
                  <c:v>0.42891663970536265</c:v>
                </c:pt>
                <c:pt idx="409">
                  <c:v>0.25227397517097144</c:v>
                </c:pt>
                <c:pt idx="410">
                  <c:v>0.38568374050998278</c:v>
                </c:pt>
                <c:pt idx="411">
                  <c:v>0.28530650246146488</c:v>
                </c:pt>
                <c:pt idx="412">
                  <c:v>0.40787967554331434</c:v>
                </c:pt>
                <c:pt idx="413">
                  <c:v>0.39480655454520958</c:v>
                </c:pt>
                <c:pt idx="414">
                  <c:v>0.31387280853253252</c:v>
                </c:pt>
                <c:pt idx="415">
                  <c:v>0.28898665451406191</c:v>
                </c:pt>
                <c:pt idx="416">
                  <c:v>0.30556473756493951</c:v>
                </c:pt>
                <c:pt idx="417">
                  <c:v>0.35859648592689491</c:v>
                </c:pt>
                <c:pt idx="418">
                  <c:v>0.36442197751725669</c:v>
                </c:pt>
                <c:pt idx="419">
                  <c:v>0.37681408738481387</c:v>
                </c:pt>
                <c:pt idx="420">
                  <c:v>0.47664895443126654</c:v>
                </c:pt>
                <c:pt idx="421">
                  <c:v>0.38698948391350968</c:v>
                </c:pt>
                <c:pt idx="422">
                  <c:v>0.39043534161146431</c:v>
                </c:pt>
                <c:pt idx="423">
                  <c:v>0.27502036643059058</c:v>
                </c:pt>
                <c:pt idx="424">
                  <c:v>0.3798276078223467</c:v>
                </c:pt>
                <c:pt idx="425">
                  <c:v>0.41785742475355131</c:v>
                </c:pt>
                <c:pt idx="426">
                  <c:v>0.2758811409858884</c:v>
                </c:pt>
                <c:pt idx="427">
                  <c:v>0.31114199466859072</c:v>
                </c:pt>
                <c:pt idx="428">
                  <c:v>0.24043602426592697</c:v>
                </c:pt>
                <c:pt idx="429">
                  <c:v>0.38678660793968234</c:v>
                </c:pt>
                <c:pt idx="430">
                  <c:v>0.37567497568465252</c:v>
                </c:pt>
                <c:pt idx="431">
                  <c:v>0.33018414858990996</c:v>
                </c:pt>
                <c:pt idx="432">
                  <c:v>0.30514313236392027</c:v>
                </c:pt>
                <c:pt idx="433">
                  <c:v>0.35754232466274882</c:v>
                </c:pt>
                <c:pt idx="434">
                  <c:v>0.2776116428844233</c:v>
                </c:pt>
                <c:pt idx="435">
                  <c:v>0.43083579825759338</c:v>
                </c:pt>
                <c:pt idx="436">
                  <c:v>0.35320729663463846</c:v>
                </c:pt>
                <c:pt idx="437">
                  <c:v>0.31627819149019798</c:v>
                </c:pt>
                <c:pt idx="438">
                  <c:v>0.25326400990711662</c:v>
                </c:pt>
                <c:pt idx="439">
                  <c:v>0.35320104802759061</c:v>
                </c:pt>
                <c:pt idx="440">
                  <c:v>0.42410492884972367</c:v>
                </c:pt>
                <c:pt idx="441">
                  <c:v>0.30525572824401281</c:v>
                </c:pt>
                <c:pt idx="442">
                  <c:v>0.34113974761328519</c:v>
                </c:pt>
                <c:pt idx="443">
                  <c:v>0.34509037684709432</c:v>
                </c:pt>
                <c:pt idx="444">
                  <c:v>0.30413365440793488</c:v>
                </c:pt>
                <c:pt idx="445">
                  <c:v>0.19952629548514397</c:v>
                </c:pt>
                <c:pt idx="446">
                  <c:v>0.34220789509390381</c:v>
                </c:pt>
                <c:pt idx="447">
                  <c:v>0.31633655336820593</c:v>
                </c:pt>
                <c:pt idx="448">
                  <c:v>0.29794054078543386</c:v>
                </c:pt>
                <c:pt idx="449">
                  <c:v>0.24402108478155121</c:v>
                </c:pt>
                <c:pt idx="450">
                  <c:v>0.33450135949310056</c:v>
                </c:pt>
                <c:pt idx="451">
                  <c:v>0.35155899429160814</c:v>
                </c:pt>
                <c:pt idx="452">
                  <c:v>0.38061955070455716</c:v>
                </c:pt>
                <c:pt idx="453">
                  <c:v>0.33665805642133129</c:v>
                </c:pt>
                <c:pt idx="454">
                  <c:v>0.44487963611661058</c:v>
                </c:pt>
                <c:pt idx="455">
                  <c:v>0.31030099375739018</c:v>
                </c:pt>
                <c:pt idx="456">
                  <c:v>0.33606662031379125</c:v>
                </c:pt>
                <c:pt idx="457">
                  <c:v>0.32942925159403658</c:v>
                </c:pt>
                <c:pt idx="458">
                  <c:v>0.37034340854716968</c:v>
                </c:pt>
                <c:pt idx="459">
                  <c:v>0.41774086162669338</c:v>
                </c:pt>
                <c:pt idx="460">
                  <c:v>0.43581255150693682</c:v>
                </c:pt>
                <c:pt idx="461">
                  <c:v>0.44221621962065588</c:v>
                </c:pt>
                <c:pt idx="462">
                  <c:v>0.27950805534617851</c:v>
                </c:pt>
                <c:pt idx="463">
                  <c:v>0.44139968087967202</c:v>
                </c:pt>
                <c:pt idx="464">
                  <c:v>0.32402036315354393</c:v>
                </c:pt>
                <c:pt idx="465">
                  <c:v>0.35416001502635241</c:v>
                </c:pt>
                <c:pt idx="466">
                  <c:v>0.32464182673978736</c:v>
                </c:pt>
                <c:pt idx="467">
                  <c:v>0.31512397290786992</c:v>
                </c:pt>
                <c:pt idx="468">
                  <c:v>0.41741938511531607</c:v>
                </c:pt>
                <c:pt idx="469">
                  <c:v>0.3674305288969959</c:v>
                </c:pt>
                <c:pt idx="470">
                  <c:v>0.43450229148442804</c:v>
                </c:pt>
                <c:pt idx="471">
                  <c:v>0.25195279841599205</c:v>
                </c:pt>
                <c:pt idx="472">
                  <c:v>0.22920653867598464</c:v>
                </c:pt>
                <c:pt idx="473">
                  <c:v>0.35928098648397139</c:v>
                </c:pt>
                <c:pt idx="474">
                  <c:v>0.30709549884160936</c:v>
                </c:pt>
                <c:pt idx="475">
                  <c:v>0.35857712170729888</c:v>
                </c:pt>
                <c:pt idx="476">
                  <c:v>0.28651130171344608</c:v>
                </c:pt>
                <c:pt idx="477">
                  <c:v>0.29569036221950534</c:v>
                </c:pt>
                <c:pt idx="478">
                  <c:v>0.25967074160983145</c:v>
                </c:pt>
                <c:pt idx="479">
                  <c:v>0.31182924099948484</c:v>
                </c:pt>
                <c:pt idx="480">
                  <c:v>0.25063881024323864</c:v>
                </c:pt>
                <c:pt idx="481">
                  <c:v>0.18172366027384163</c:v>
                </c:pt>
                <c:pt idx="482">
                  <c:v>0.36824617274885701</c:v>
                </c:pt>
                <c:pt idx="483">
                  <c:v>0.38707017100006652</c:v>
                </c:pt>
                <c:pt idx="484">
                  <c:v>0.23950720373811776</c:v>
                </c:pt>
                <c:pt idx="485">
                  <c:v>0.27736528294510332</c:v>
                </c:pt>
                <c:pt idx="486">
                  <c:v>0.30718932097719631</c:v>
                </c:pt>
                <c:pt idx="487">
                  <c:v>0.27835519903250427</c:v>
                </c:pt>
                <c:pt idx="488">
                  <c:v>0.31706543091760664</c:v>
                </c:pt>
                <c:pt idx="489">
                  <c:v>0.44029056212264223</c:v>
                </c:pt>
                <c:pt idx="490">
                  <c:v>0.33762844430341316</c:v>
                </c:pt>
                <c:pt idx="491">
                  <c:v>0.31973348155049441</c:v>
                </c:pt>
                <c:pt idx="492">
                  <c:v>0.25864442000393079</c:v>
                </c:pt>
                <c:pt idx="493">
                  <c:v>0.37333296457701748</c:v>
                </c:pt>
                <c:pt idx="494">
                  <c:v>0.32131609969372893</c:v>
                </c:pt>
                <c:pt idx="495">
                  <c:v>0.37772888157226309</c:v>
                </c:pt>
                <c:pt idx="496">
                  <c:v>0.32314973355178678</c:v>
                </c:pt>
                <c:pt idx="497">
                  <c:v>0.34319842523591282</c:v>
                </c:pt>
                <c:pt idx="498">
                  <c:v>0.38081244424059857</c:v>
                </c:pt>
                <c:pt idx="499">
                  <c:v>0.31623313635202455</c:v>
                </c:pt>
              </c:numCache>
            </c:numRef>
          </c:xVal>
          <c:yVal>
            <c:numRef>
              <c:f>'HA-H-HA F'!$N$3:$N$502</c:f>
              <c:numCache>
                <c:formatCode>General</c:formatCode>
                <c:ptCount val="500"/>
                <c:pt idx="0">
                  <c:v>1.4148553105488107E-2</c:v>
                </c:pt>
                <c:pt idx="1">
                  <c:v>-0.17638739216680208</c:v>
                </c:pt>
                <c:pt idx="2">
                  <c:v>0.18056497381490241</c:v>
                </c:pt>
                <c:pt idx="3">
                  <c:v>0.17222552840804567</c:v>
                </c:pt>
                <c:pt idx="4">
                  <c:v>0.31422389989372718</c:v>
                </c:pt>
                <c:pt idx="5">
                  <c:v>1.4255977220882289E-2</c:v>
                </c:pt>
                <c:pt idx="6">
                  <c:v>0.1269829864785427</c:v>
                </c:pt>
                <c:pt idx="7">
                  <c:v>0.13660970360245811</c:v>
                </c:pt>
                <c:pt idx="8">
                  <c:v>0.25470366659002919</c:v>
                </c:pt>
                <c:pt idx="9">
                  <c:v>0.30838650334649192</c:v>
                </c:pt>
                <c:pt idx="10">
                  <c:v>0.2335475699676357</c:v>
                </c:pt>
                <c:pt idx="11">
                  <c:v>0.30707999416177251</c:v>
                </c:pt>
                <c:pt idx="12">
                  <c:v>0.16760131149083693</c:v>
                </c:pt>
                <c:pt idx="13">
                  <c:v>-0.20385800008760174</c:v>
                </c:pt>
                <c:pt idx="14">
                  <c:v>2.9014040966525212E-2</c:v>
                </c:pt>
                <c:pt idx="15">
                  <c:v>9.9933690414011997E-2</c:v>
                </c:pt>
                <c:pt idx="16">
                  <c:v>0.24536028530676351</c:v>
                </c:pt>
                <c:pt idx="17">
                  <c:v>0.12508037500177582</c:v>
                </c:pt>
                <c:pt idx="18">
                  <c:v>0.24684601101719514</c:v>
                </c:pt>
                <c:pt idx="19">
                  <c:v>-2.3011218027784077E-2</c:v>
                </c:pt>
                <c:pt idx="20">
                  <c:v>0.14223774696021904</c:v>
                </c:pt>
                <c:pt idx="21">
                  <c:v>0.20627059595510697</c:v>
                </c:pt>
                <c:pt idx="22">
                  <c:v>2.3456790261300087E-2</c:v>
                </c:pt>
                <c:pt idx="23">
                  <c:v>0.21269042951094141</c:v>
                </c:pt>
                <c:pt idx="24">
                  <c:v>0.1786897322343112</c:v>
                </c:pt>
                <c:pt idx="25">
                  <c:v>1.5945055566970026E-2</c:v>
                </c:pt>
                <c:pt idx="26">
                  <c:v>0.13581991922357767</c:v>
                </c:pt>
                <c:pt idx="27">
                  <c:v>7.2879011152702011E-2</c:v>
                </c:pt>
                <c:pt idx="28">
                  <c:v>8.4925185014579518E-2</c:v>
                </c:pt>
                <c:pt idx="29">
                  <c:v>6.966884736171533E-2</c:v>
                </c:pt>
                <c:pt idx="30">
                  <c:v>-0.12234715603599697</c:v>
                </c:pt>
                <c:pt idx="31">
                  <c:v>-0.10232464686584408</c:v>
                </c:pt>
                <c:pt idx="32">
                  <c:v>0.32483721559699785</c:v>
                </c:pt>
                <c:pt idx="33">
                  <c:v>0.28339653087652439</c:v>
                </c:pt>
                <c:pt idx="34">
                  <c:v>0.15881836539117702</c:v>
                </c:pt>
                <c:pt idx="35">
                  <c:v>0.27478532564316693</c:v>
                </c:pt>
                <c:pt idx="36">
                  <c:v>0.16367451115088119</c:v>
                </c:pt>
                <c:pt idx="37">
                  <c:v>6.953559259561809E-2</c:v>
                </c:pt>
                <c:pt idx="38">
                  <c:v>-2.9760485281087577E-2</c:v>
                </c:pt>
                <c:pt idx="39">
                  <c:v>5.5062744830829138E-2</c:v>
                </c:pt>
                <c:pt idx="40">
                  <c:v>0.1906140611566399</c:v>
                </c:pt>
                <c:pt idx="41">
                  <c:v>0.22950337048935421</c:v>
                </c:pt>
                <c:pt idx="42">
                  <c:v>0.36457657583551767</c:v>
                </c:pt>
                <c:pt idx="43">
                  <c:v>0.21872609564993881</c:v>
                </c:pt>
                <c:pt idx="44">
                  <c:v>0.19175845427510824</c:v>
                </c:pt>
                <c:pt idx="45">
                  <c:v>0.23249060169757671</c:v>
                </c:pt>
                <c:pt idx="46">
                  <c:v>0.34675467859712783</c:v>
                </c:pt>
                <c:pt idx="47">
                  <c:v>9.5542610290341085E-2</c:v>
                </c:pt>
                <c:pt idx="48">
                  <c:v>0.18671227613573918</c:v>
                </c:pt>
                <c:pt idx="49">
                  <c:v>-4.7806773086554802E-2</c:v>
                </c:pt>
                <c:pt idx="50">
                  <c:v>0.19224327553397341</c:v>
                </c:pt>
                <c:pt idx="51">
                  <c:v>0.12472328639861768</c:v>
                </c:pt>
                <c:pt idx="52">
                  <c:v>0.23937566289035225</c:v>
                </c:pt>
                <c:pt idx="53">
                  <c:v>0.16199993704943633</c:v>
                </c:pt>
                <c:pt idx="54">
                  <c:v>5.6274281448104313E-2</c:v>
                </c:pt>
                <c:pt idx="55">
                  <c:v>8.1462959534625512E-2</c:v>
                </c:pt>
                <c:pt idx="56">
                  <c:v>0.23519533865276643</c:v>
                </c:pt>
                <c:pt idx="57">
                  <c:v>9.4809372476285861E-2</c:v>
                </c:pt>
                <c:pt idx="58">
                  <c:v>1.5576555190670407E-2</c:v>
                </c:pt>
                <c:pt idx="59">
                  <c:v>-1.9311871077396583E-2</c:v>
                </c:pt>
                <c:pt idx="60">
                  <c:v>0.35474038371147582</c:v>
                </c:pt>
                <c:pt idx="61">
                  <c:v>9.8243404601044373E-2</c:v>
                </c:pt>
                <c:pt idx="62">
                  <c:v>-0.14856850774012631</c:v>
                </c:pt>
                <c:pt idx="63">
                  <c:v>0.11285309183850598</c:v>
                </c:pt>
                <c:pt idx="64">
                  <c:v>0.16969467993651502</c:v>
                </c:pt>
                <c:pt idx="65">
                  <c:v>0.25261078948699767</c:v>
                </c:pt>
                <c:pt idx="66">
                  <c:v>1.5892414728589217E-2</c:v>
                </c:pt>
                <c:pt idx="67">
                  <c:v>0.20996050861972398</c:v>
                </c:pt>
                <c:pt idx="68">
                  <c:v>-3.6305393842871451E-2</c:v>
                </c:pt>
                <c:pt idx="69">
                  <c:v>0.13553202510948892</c:v>
                </c:pt>
                <c:pt idx="70">
                  <c:v>0.23265954792085652</c:v>
                </c:pt>
                <c:pt idx="71">
                  <c:v>0.27948330527529586</c:v>
                </c:pt>
                <c:pt idx="72">
                  <c:v>0.37464475209368681</c:v>
                </c:pt>
                <c:pt idx="73">
                  <c:v>0.26465611142763767</c:v>
                </c:pt>
                <c:pt idx="74">
                  <c:v>-0.15122328092840401</c:v>
                </c:pt>
                <c:pt idx="75">
                  <c:v>-3.1938471764260803E-2</c:v>
                </c:pt>
                <c:pt idx="76">
                  <c:v>0.25141180460172224</c:v>
                </c:pt>
                <c:pt idx="77">
                  <c:v>8.7817256195699564E-2</c:v>
                </c:pt>
                <c:pt idx="78">
                  <c:v>9.220766133972956E-2</c:v>
                </c:pt>
                <c:pt idx="79">
                  <c:v>0.20115117564606913</c:v>
                </c:pt>
                <c:pt idx="80">
                  <c:v>0.1831786472904354</c:v>
                </c:pt>
                <c:pt idx="81">
                  <c:v>0.14668474056895789</c:v>
                </c:pt>
                <c:pt idx="82">
                  <c:v>0.14506197517277791</c:v>
                </c:pt>
                <c:pt idx="83">
                  <c:v>0.19503563091070802</c:v>
                </c:pt>
                <c:pt idx="84">
                  <c:v>8.8818212401574032E-2</c:v>
                </c:pt>
                <c:pt idx="85">
                  <c:v>0.17927941161375888</c:v>
                </c:pt>
                <c:pt idx="86">
                  <c:v>0.25345567424248788</c:v>
                </c:pt>
                <c:pt idx="87">
                  <c:v>1.3960630626264486E-2</c:v>
                </c:pt>
                <c:pt idx="88">
                  <c:v>5.8728778377147628E-2</c:v>
                </c:pt>
                <c:pt idx="89">
                  <c:v>0.14454767059762502</c:v>
                </c:pt>
                <c:pt idx="90">
                  <c:v>0.11539316936665579</c:v>
                </c:pt>
                <c:pt idx="91">
                  <c:v>0.23790050085828221</c:v>
                </c:pt>
                <c:pt idx="92">
                  <c:v>0.13665024857881281</c:v>
                </c:pt>
                <c:pt idx="93">
                  <c:v>-3.3482503505249235E-2</c:v>
                </c:pt>
                <c:pt idx="94">
                  <c:v>0.30337954776430004</c:v>
                </c:pt>
                <c:pt idx="95">
                  <c:v>5.2458922198117784E-2</c:v>
                </c:pt>
                <c:pt idx="96">
                  <c:v>7.522398815850654E-3</c:v>
                </c:pt>
                <c:pt idx="97">
                  <c:v>0.12242899135726282</c:v>
                </c:pt>
                <c:pt idx="98">
                  <c:v>0.10491641525112709</c:v>
                </c:pt>
                <c:pt idx="99">
                  <c:v>3.9238074315408572E-2</c:v>
                </c:pt>
                <c:pt idx="100">
                  <c:v>0.27600143006568933</c:v>
                </c:pt>
                <c:pt idx="101">
                  <c:v>0.3596230880345278</c:v>
                </c:pt>
                <c:pt idx="102">
                  <c:v>-0.1504379821820637</c:v>
                </c:pt>
                <c:pt idx="103">
                  <c:v>0.15185009393656071</c:v>
                </c:pt>
                <c:pt idx="104">
                  <c:v>0.1013644918789639</c:v>
                </c:pt>
                <c:pt idx="105">
                  <c:v>2.5776420123621951E-2</c:v>
                </c:pt>
                <c:pt idx="106">
                  <c:v>0.10559989740178782</c:v>
                </c:pt>
                <c:pt idx="107">
                  <c:v>0.21954730829774102</c:v>
                </c:pt>
                <c:pt idx="108">
                  <c:v>0.18064400369798053</c:v>
                </c:pt>
                <c:pt idx="109">
                  <c:v>0.30120819289641931</c:v>
                </c:pt>
                <c:pt idx="110">
                  <c:v>0.11503552822343995</c:v>
                </c:pt>
                <c:pt idx="111">
                  <c:v>8.1996848745931231E-2</c:v>
                </c:pt>
                <c:pt idx="112">
                  <c:v>0.26004764599522578</c:v>
                </c:pt>
                <c:pt idx="113">
                  <c:v>4.9874982404585044E-2</c:v>
                </c:pt>
                <c:pt idx="114">
                  <c:v>-6.7117803217101923E-2</c:v>
                </c:pt>
                <c:pt idx="115">
                  <c:v>0.2023281684883097</c:v>
                </c:pt>
                <c:pt idx="116">
                  <c:v>0.11296626678534673</c:v>
                </c:pt>
                <c:pt idx="117">
                  <c:v>0.34796752006089482</c:v>
                </c:pt>
                <c:pt idx="118">
                  <c:v>6.6753193946062814E-2</c:v>
                </c:pt>
                <c:pt idx="119">
                  <c:v>0.16665589984700591</c:v>
                </c:pt>
                <c:pt idx="120">
                  <c:v>1.517566035531326E-2</c:v>
                </c:pt>
                <c:pt idx="121">
                  <c:v>0.23882614119946763</c:v>
                </c:pt>
                <c:pt idx="122">
                  <c:v>6.4986704464644954E-2</c:v>
                </c:pt>
                <c:pt idx="123">
                  <c:v>0.24468941125253041</c:v>
                </c:pt>
                <c:pt idx="124">
                  <c:v>0.11405170677084396</c:v>
                </c:pt>
                <c:pt idx="125">
                  <c:v>-2.2086295119770016E-2</c:v>
                </c:pt>
                <c:pt idx="126">
                  <c:v>-5.2094761079354334E-3</c:v>
                </c:pt>
                <c:pt idx="127">
                  <c:v>0.14698968178597599</c:v>
                </c:pt>
                <c:pt idx="128">
                  <c:v>0.12869037602896488</c:v>
                </c:pt>
                <c:pt idx="129">
                  <c:v>0.20752263675126528</c:v>
                </c:pt>
                <c:pt idx="130">
                  <c:v>0.2032849832435237</c:v>
                </c:pt>
                <c:pt idx="131">
                  <c:v>0.38452215585385402</c:v>
                </c:pt>
                <c:pt idx="132">
                  <c:v>7.9275729416636839E-2</c:v>
                </c:pt>
                <c:pt idx="133">
                  <c:v>-3.1241636043588552E-3</c:v>
                </c:pt>
                <c:pt idx="134">
                  <c:v>0.12967210357118872</c:v>
                </c:pt>
                <c:pt idx="135">
                  <c:v>0.37443744772643095</c:v>
                </c:pt>
                <c:pt idx="136">
                  <c:v>0.20902562173321138</c:v>
                </c:pt>
                <c:pt idx="137">
                  <c:v>0.18946136531283936</c:v>
                </c:pt>
                <c:pt idx="138">
                  <c:v>0.25217556462806412</c:v>
                </c:pt>
                <c:pt idx="139">
                  <c:v>-3.1531218052196268E-2</c:v>
                </c:pt>
                <c:pt idx="140">
                  <c:v>-8.2177933800172423E-2</c:v>
                </c:pt>
                <c:pt idx="141">
                  <c:v>8.0962512080048524E-2</c:v>
                </c:pt>
                <c:pt idx="142">
                  <c:v>0.13253420948231989</c:v>
                </c:pt>
                <c:pt idx="143">
                  <c:v>0.13953535316372767</c:v>
                </c:pt>
                <c:pt idx="144">
                  <c:v>0.30845187140884456</c:v>
                </c:pt>
                <c:pt idx="145">
                  <c:v>0.27391078026108595</c:v>
                </c:pt>
                <c:pt idx="146">
                  <c:v>2.8523819307283871E-2</c:v>
                </c:pt>
                <c:pt idx="147">
                  <c:v>0.21155561604610473</c:v>
                </c:pt>
                <c:pt idx="148">
                  <c:v>-3.8231871592166594E-2</c:v>
                </c:pt>
                <c:pt idx="149">
                  <c:v>0.18063999664604491</c:v>
                </c:pt>
                <c:pt idx="150">
                  <c:v>0.14087684053834634</c:v>
                </c:pt>
                <c:pt idx="151">
                  <c:v>0.32030776645294862</c:v>
                </c:pt>
                <c:pt idx="152">
                  <c:v>8.537713848677185E-2</c:v>
                </c:pt>
                <c:pt idx="153">
                  <c:v>0.19014076351604345</c:v>
                </c:pt>
                <c:pt idx="154">
                  <c:v>0.1231846712707978</c:v>
                </c:pt>
                <c:pt idx="155">
                  <c:v>0.25855940825852025</c:v>
                </c:pt>
                <c:pt idx="156">
                  <c:v>0.18601185719397442</c:v>
                </c:pt>
                <c:pt idx="157">
                  <c:v>-2.8510264850891427E-2</c:v>
                </c:pt>
                <c:pt idx="158">
                  <c:v>-2.1574143331248966E-2</c:v>
                </c:pt>
                <c:pt idx="159">
                  <c:v>0.13915561544694213</c:v>
                </c:pt>
                <c:pt idx="160">
                  <c:v>0.16669726781169344</c:v>
                </c:pt>
                <c:pt idx="161">
                  <c:v>0.40729849341046881</c:v>
                </c:pt>
                <c:pt idx="162">
                  <c:v>3.2318220316848473E-2</c:v>
                </c:pt>
                <c:pt idx="163">
                  <c:v>0.11656643962622552</c:v>
                </c:pt>
                <c:pt idx="164">
                  <c:v>8.6373563868256023E-2</c:v>
                </c:pt>
                <c:pt idx="165">
                  <c:v>4.5080077439162536E-2</c:v>
                </c:pt>
                <c:pt idx="166">
                  <c:v>0.22444558910583207</c:v>
                </c:pt>
                <c:pt idx="167">
                  <c:v>0.17974325891921294</c:v>
                </c:pt>
                <c:pt idx="168">
                  <c:v>8.0820707794977006E-2</c:v>
                </c:pt>
                <c:pt idx="169">
                  <c:v>0.36763159763562681</c:v>
                </c:pt>
                <c:pt idx="170">
                  <c:v>4.3838009472764755E-2</c:v>
                </c:pt>
                <c:pt idx="171">
                  <c:v>0.31641081584891689</c:v>
                </c:pt>
                <c:pt idx="172">
                  <c:v>0.20497468942409891</c:v>
                </c:pt>
                <c:pt idx="173">
                  <c:v>-2.5916697981003212E-2</c:v>
                </c:pt>
                <c:pt idx="174">
                  <c:v>-7.8871846887853259E-3</c:v>
                </c:pt>
                <c:pt idx="175">
                  <c:v>8.7172110681634482E-2</c:v>
                </c:pt>
                <c:pt idx="176">
                  <c:v>0.16236915948378888</c:v>
                </c:pt>
                <c:pt idx="177">
                  <c:v>0.46655078992204529</c:v>
                </c:pt>
                <c:pt idx="178">
                  <c:v>0.13927551549564463</c:v>
                </c:pt>
                <c:pt idx="179">
                  <c:v>0.2729481547499244</c:v>
                </c:pt>
                <c:pt idx="180">
                  <c:v>-2.5220665947301657E-2</c:v>
                </c:pt>
                <c:pt idx="181">
                  <c:v>0.20639148348236513</c:v>
                </c:pt>
                <c:pt idx="182">
                  <c:v>-6.3985263136593813E-3</c:v>
                </c:pt>
                <c:pt idx="183">
                  <c:v>0.32037472812045492</c:v>
                </c:pt>
                <c:pt idx="184">
                  <c:v>6.0941550268428617E-2</c:v>
                </c:pt>
                <c:pt idx="185">
                  <c:v>-2.4536327670946406E-2</c:v>
                </c:pt>
                <c:pt idx="186">
                  <c:v>-2.1170994293050222E-2</c:v>
                </c:pt>
                <c:pt idx="187">
                  <c:v>0.23364889706158243</c:v>
                </c:pt>
                <c:pt idx="188">
                  <c:v>0.18778544398505054</c:v>
                </c:pt>
                <c:pt idx="189">
                  <c:v>0.23731385319775591</c:v>
                </c:pt>
                <c:pt idx="190">
                  <c:v>0.27303527030339625</c:v>
                </c:pt>
                <c:pt idx="191">
                  <c:v>-7.1859606816019911E-2</c:v>
                </c:pt>
                <c:pt idx="192">
                  <c:v>0.31388302315863725</c:v>
                </c:pt>
                <c:pt idx="193">
                  <c:v>0.18049086516082219</c:v>
                </c:pt>
                <c:pt idx="194">
                  <c:v>1.4431427955999674E-2</c:v>
                </c:pt>
                <c:pt idx="195">
                  <c:v>0.17873970526349664</c:v>
                </c:pt>
                <c:pt idx="196">
                  <c:v>4.0772160588465105E-2</c:v>
                </c:pt>
                <c:pt idx="197">
                  <c:v>0.13263803814220798</c:v>
                </c:pt>
                <c:pt idx="198">
                  <c:v>6.1589896127198507E-3</c:v>
                </c:pt>
                <c:pt idx="199">
                  <c:v>0.18259975162358039</c:v>
                </c:pt>
                <c:pt idx="200">
                  <c:v>0.22116686381981038</c:v>
                </c:pt>
                <c:pt idx="201">
                  <c:v>0.23872132344576524</c:v>
                </c:pt>
                <c:pt idx="202">
                  <c:v>5.2316589261124813E-2</c:v>
                </c:pt>
                <c:pt idx="203">
                  <c:v>-1.9984419332880345E-2</c:v>
                </c:pt>
                <c:pt idx="204">
                  <c:v>0.10157710372659449</c:v>
                </c:pt>
                <c:pt idx="205">
                  <c:v>0.30150217544468488</c:v>
                </c:pt>
                <c:pt idx="206">
                  <c:v>4.6147370749510357E-2</c:v>
                </c:pt>
                <c:pt idx="207">
                  <c:v>0.12229948824433012</c:v>
                </c:pt>
                <c:pt idx="208">
                  <c:v>6.6626361980607271E-2</c:v>
                </c:pt>
                <c:pt idx="209">
                  <c:v>0.22457371013828417</c:v>
                </c:pt>
                <c:pt idx="210">
                  <c:v>0.11993474856866157</c:v>
                </c:pt>
                <c:pt idx="211">
                  <c:v>0.20062207076030386</c:v>
                </c:pt>
                <c:pt idx="212">
                  <c:v>7.9347586646314014E-2</c:v>
                </c:pt>
                <c:pt idx="213">
                  <c:v>3.9082519128220812E-2</c:v>
                </c:pt>
                <c:pt idx="214">
                  <c:v>8.8015390210458677E-2</c:v>
                </c:pt>
                <c:pt idx="215">
                  <c:v>1.4376685185048938E-2</c:v>
                </c:pt>
                <c:pt idx="216">
                  <c:v>0.30920527360346389</c:v>
                </c:pt>
                <c:pt idx="217">
                  <c:v>0.11473956651668862</c:v>
                </c:pt>
                <c:pt idx="218">
                  <c:v>7.9099486879662034E-2</c:v>
                </c:pt>
                <c:pt idx="219">
                  <c:v>0.1258923653903177</c:v>
                </c:pt>
                <c:pt idx="220">
                  <c:v>-0.11682696209399758</c:v>
                </c:pt>
                <c:pt idx="221">
                  <c:v>-0.20967483469869722</c:v>
                </c:pt>
                <c:pt idx="222">
                  <c:v>8.6872820591506767E-3</c:v>
                </c:pt>
                <c:pt idx="223">
                  <c:v>0.18126980127573641</c:v>
                </c:pt>
                <c:pt idx="224">
                  <c:v>0.20507375372432321</c:v>
                </c:pt>
                <c:pt idx="225">
                  <c:v>-3.3559665433825686E-2</c:v>
                </c:pt>
                <c:pt idx="226">
                  <c:v>-3.9237651208187313E-2</c:v>
                </c:pt>
                <c:pt idx="227">
                  <c:v>8.0282573842526489E-2</c:v>
                </c:pt>
                <c:pt idx="228">
                  <c:v>0.12548068063991263</c:v>
                </c:pt>
                <c:pt idx="229">
                  <c:v>0.12587155060026387</c:v>
                </c:pt>
                <c:pt idx="230">
                  <c:v>0.13158389589682828</c:v>
                </c:pt>
                <c:pt idx="231">
                  <c:v>2.3106419333979583E-2</c:v>
                </c:pt>
                <c:pt idx="232">
                  <c:v>0.25863018096028351</c:v>
                </c:pt>
                <c:pt idx="233">
                  <c:v>3.7580361395261885E-2</c:v>
                </c:pt>
                <c:pt idx="234">
                  <c:v>6.9181748640517557E-2</c:v>
                </c:pt>
                <c:pt idx="235">
                  <c:v>0.2218068180723389</c:v>
                </c:pt>
                <c:pt idx="236">
                  <c:v>0.21133321857659129</c:v>
                </c:pt>
                <c:pt idx="237">
                  <c:v>-1.2067811818705481E-2</c:v>
                </c:pt>
                <c:pt idx="238">
                  <c:v>9.4560448940384553E-2</c:v>
                </c:pt>
                <c:pt idx="239">
                  <c:v>0.20702179988077979</c:v>
                </c:pt>
                <c:pt idx="240">
                  <c:v>0.10358559956727327</c:v>
                </c:pt>
                <c:pt idx="241">
                  <c:v>0.19277727709514764</c:v>
                </c:pt>
                <c:pt idx="242">
                  <c:v>0.35469551835986501</c:v>
                </c:pt>
                <c:pt idx="243">
                  <c:v>0.10068255868318612</c:v>
                </c:pt>
                <c:pt idx="244">
                  <c:v>2.0360941060870219E-2</c:v>
                </c:pt>
                <c:pt idx="245">
                  <c:v>1.3985490354269861E-2</c:v>
                </c:pt>
                <c:pt idx="246">
                  <c:v>0.29612438214219505</c:v>
                </c:pt>
                <c:pt idx="247">
                  <c:v>1.8116538860300683E-2</c:v>
                </c:pt>
                <c:pt idx="248">
                  <c:v>1.2022089857163763E-2</c:v>
                </c:pt>
                <c:pt idx="249">
                  <c:v>0.129592260099755</c:v>
                </c:pt>
                <c:pt idx="250">
                  <c:v>9.0466252347394027E-2</c:v>
                </c:pt>
                <c:pt idx="251">
                  <c:v>0.10656964258725014</c:v>
                </c:pt>
                <c:pt idx="252">
                  <c:v>0.2500923889369423</c:v>
                </c:pt>
                <c:pt idx="253">
                  <c:v>9.0500316012143298E-2</c:v>
                </c:pt>
                <c:pt idx="254">
                  <c:v>0.17503361128516284</c:v>
                </c:pt>
                <c:pt idx="255">
                  <c:v>0.18118523339286494</c:v>
                </c:pt>
                <c:pt idx="256">
                  <c:v>0.3572986624695158</c:v>
                </c:pt>
                <c:pt idx="257">
                  <c:v>0.21935934840609886</c:v>
                </c:pt>
                <c:pt idx="258">
                  <c:v>0.21532383741864242</c:v>
                </c:pt>
                <c:pt idx="259">
                  <c:v>-3.5300060252190874E-2</c:v>
                </c:pt>
                <c:pt idx="260">
                  <c:v>0.33221210306641252</c:v>
                </c:pt>
                <c:pt idx="261">
                  <c:v>8.0332987165736947E-2</c:v>
                </c:pt>
                <c:pt idx="262">
                  <c:v>3.2320575317993191E-2</c:v>
                </c:pt>
                <c:pt idx="263">
                  <c:v>0.19187452693636237</c:v>
                </c:pt>
                <c:pt idx="264">
                  <c:v>-7.695369820879408E-2</c:v>
                </c:pt>
                <c:pt idx="265">
                  <c:v>-0.10455985083545097</c:v>
                </c:pt>
                <c:pt idx="266">
                  <c:v>0.22917543012357597</c:v>
                </c:pt>
                <c:pt idx="267">
                  <c:v>0.1669322595197584</c:v>
                </c:pt>
                <c:pt idx="268">
                  <c:v>0.10528067339804152</c:v>
                </c:pt>
                <c:pt idx="269">
                  <c:v>-2.0045275897573277E-2</c:v>
                </c:pt>
                <c:pt idx="270">
                  <c:v>0.34070886886721485</c:v>
                </c:pt>
                <c:pt idx="271">
                  <c:v>0.30030690562444168</c:v>
                </c:pt>
                <c:pt idx="272">
                  <c:v>1.6168805205493044E-2</c:v>
                </c:pt>
                <c:pt idx="273">
                  <c:v>7.6591386228456571E-2</c:v>
                </c:pt>
                <c:pt idx="274">
                  <c:v>0.18216805657600496</c:v>
                </c:pt>
                <c:pt idx="275">
                  <c:v>0.19222657614559918</c:v>
                </c:pt>
                <c:pt idx="276">
                  <c:v>0.16321196060467885</c:v>
                </c:pt>
                <c:pt idx="277">
                  <c:v>4.2439526382299683E-2</c:v>
                </c:pt>
                <c:pt idx="278">
                  <c:v>0.28323215160851023</c:v>
                </c:pt>
                <c:pt idx="279">
                  <c:v>0.29603144227986888</c:v>
                </c:pt>
                <c:pt idx="280">
                  <c:v>0.14417951876717286</c:v>
                </c:pt>
                <c:pt idx="281">
                  <c:v>0.21818854908511789</c:v>
                </c:pt>
                <c:pt idx="282">
                  <c:v>0.24154649968296019</c:v>
                </c:pt>
                <c:pt idx="283">
                  <c:v>0.23418934287579996</c:v>
                </c:pt>
                <c:pt idx="284">
                  <c:v>0.16654841923206123</c:v>
                </c:pt>
                <c:pt idx="285">
                  <c:v>0.27373007067298943</c:v>
                </c:pt>
                <c:pt idx="286">
                  <c:v>2.7952851396760771E-2</c:v>
                </c:pt>
                <c:pt idx="287">
                  <c:v>5.9378885876181092E-2</c:v>
                </c:pt>
                <c:pt idx="288">
                  <c:v>9.531491231489965E-2</c:v>
                </c:pt>
                <c:pt idx="289">
                  <c:v>6.3935905925370837E-2</c:v>
                </c:pt>
                <c:pt idx="290">
                  <c:v>8.8322952713076941E-2</c:v>
                </c:pt>
                <c:pt idx="291">
                  <c:v>0.10986433919081431</c:v>
                </c:pt>
                <c:pt idx="292">
                  <c:v>0.14060869359619832</c:v>
                </c:pt>
                <c:pt idx="293">
                  <c:v>1.8519953522213584E-2</c:v>
                </c:pt>
                <c:pt idx="294">
                  <c:v>1.9809153104651603E-2</c:v>
                </c:pt>
                <c:pt idx="295">
                  <c:v>0.34838527768565719</c:v>
                </c:pt>
                <c:pt idx="296">
                  <c:v>0.46418374924866845</c:v>
                </c:pt>
                <c:pt idx="297">
                  <c:v>9.5917746462755929E-2</c:v>
                </c:pt>
                <c:pt idx="298">
                  <c:v>4.6401252958669557E-2</c:v>
                </c:pt>
                <c:pt idx="299">
                  <c:v>-1.7232137215577217E-2</c:v>
                </c:pt>
                <c:pt idx="300">
                  <c:v>0.20152162531785367</c:v>
                </c:pt>
                <c:pt idx="301">
                  <c:v>7.9176065317558372E-2</c:v>
                </c:pt>
                <c:pt idx="302">
                  <c:v>0.17346285496953889</c:v>
                </c:pt>
                <c:pt idx="303">
                  <c:v>3.6787430178854802E-2</c:v>
                </c:pt>
                <c:pt idx="304">
                  <c:v>0.29579644565747931</c:v>
                </c:pt>
                <c:pt idx="305">
                  <c:v>0.23216226702359288</c:v>
                </c:pt>
                <c:pt idx="306">
                  <c:v>0.21400525243778881</c:v>
                </c:pt>
                <c:pt idx="307">
                  <c:v>0.12114429905929079</c:v>
                </c:pt>
                <c:pt idx="308">
                  <c:v>-2.7054304534273349E-2</c:v>
                </c:pt>
                <c:pt idx="309">
                  <c:v>0.10119046866674698</c:v>
                </c:pt>
                <c:pt idx="310">
                  <c:v>-3.0818770132462259E-2</c:v>
                </c:pt>
                <c:pt idx="311">
                  <c:v>0.12219445639362027</c:v>
                </c:pt>
                <c:pt idx="312">
                  <c:v>0.11458771996224718</c:v>
                </c:pt>
                <c:pt idx="313">
                  <c:v>-6.7048010942242844E-3</c:v>
                </c:pt>
                <c:pt idx="314">
                  <c:v>0.12265842597388329</c:v>
                </c:pt>
                <c:pt idx="315">
                  <c:v>0.22517886770342169</c:v>
                </c:pt>
                <c:pt idx="316">
                  <c:v>0.23212191440603488</c:v>
                </c:pt>
                <c:pt idx="317">
                  <c:v>9.6256957431928081E-2</c:v>
                </c:pt>
                <c:pt idx="318">
                  <c:v>4.5552929196709113E-2</c:v>
                </c:pt>
                <c:pt idx="319">
                  <c:v>8.203058053279412E-2</c:v>
                </c:pt>
                <c:pt idx="320">
                  <c:v>0.1836334761336689</c:v>
                </c:pt>
                <c:pt idx="321">
                  <c:v>8.1249769403529112E-2</c:v>
                </c:pt>
                <c:pt idx="322">
                  <c:v>0.10224787150916946</c:v>
                </c:pt>
                <c:pt idx="323">
                  <c:v>6.7904701117917424E-2</c:v>
                </c:pt>
                <c:pt idx="324">
                  <c:v>0.11018080750982202</c:v>
                </c:pt>
                <c:pt idx="325">
                  <c:v>8.3468696246622745E-2</c:v>
                </c:pt>
                <c:pt idx="326">
                  <c:v>2.1192474925382027E-2</c:v>
                </c:pt>
                <c:pt idx="327">
                  <c:v>0.10225154527554953</c:v>
                </c:pt>
                <c:pt idx="328">
                  <c:v>7.9444500231779763E-2</c:v>
                </c:pt>
                <c:pt idx="329">
                  <c:v>0.10547484644352111</c:v>
                </c:pt>
                <c:pt idx="330">
                  <c:v>8.7422936014560332E-2</c:v>
                </c:pt>
                <c:pt idx="331">
                  <c:v>0.21909816214807237</c:v>
                </c:pt>
                <c:pt idx="332">
                  <c:v>0.20312689690325117</c:v>
                </c:pt>
                <c:pt idx="333">
                  <c:v>0.19923319737567299</c:v>
                </c:pt>
                <c:pt idx="334">
                  <c:v>0.16504830312711519</c:v>
                </c:pt>
                <c:pt idx="335">
                  <c:v>0.15467204485784741</c:v>
                </c:pt>
                <c:pt idx="336">
                  <c:v>0.22566344938517829</c:v>
                </c:pt>
                <c:pt idx="337">
                  <c:v>0.15756750493539198</c:v>
                </c:pt>
                <c:pt idx="338">
                  <c:v>0.56299959725162663</c:v>
                </c:pt>
                <c:pt idx="339">
                  <c:v>-5.8248377136707885E-2</c:v>
                </c:pt>
                <c:pt idx="340">
                  <c:v>0.36333896954829603</c:v>
                </c:pt>
                <c:pt idx="341">
                  <c:v>0.23330160191161717</c:v>
                </c:pt>
                <c:pt idx="342">
                  <c:v>0.11370675580930775</c:v>
                </c:pt>
                <c:pt idx="343">
                  <c:v>8.3346301809767084E-2</c:v>
                </c:pt>
                <c:pt idx="344">
                  <c:v>-8.4183159731470891E-2</c:v>
                </c:pt>
                <c:pt idx="345">
                  <c:v>0.13685728239134967</c:v>
                </c:pt>
                <c:pt idx="346">
                  <c:v>0.10267915014466521</c:v>
                </c:pt>
                <c:pt idx="347">
                  <c:v>0.1764190898232818</c:v>
                </c:pt>
                <c:pt idx="348">
                  <c:v>8.3924086616191523E-2</c:v>
                </c:pt>
                <c:pt idx="349">
                  <c:v>5.5446033673014788E-2</c:v>
                </c:pt>
                <c:pt idx="350">
                  <c:v>0.31810161974362988</c:v>
                </c:pt>
                <c:pt idx="351">
                  <c:v>0.3193249518543862</c:v>
                </c:pt>
                <c:pt idx="352">
                  <c:v>7.3218922820089433E-2</c:v>
                </c:pt>
                <c:pt idx="353">
                  <c:v>0.22902568221114478</c:v>
                </c:pt>
                <c:pt idx="354">
                  <c:v>3.7285118962058085E-2</c:v>
                </c:pt>
                <c:pt idx="355">
                  <c:v>0.35834637203824626</c:v>
                </c:pt>
                <c:pt idx="356">
                  <c:v>0.18660907979447441</c:v>
                </c:pt>
                <c:pt idx="357">
                  <c:v>0.24763133659746731</c:v>
                </c:pt>
                <c:pt idx="358">
                  <c:v>0.19523330462076771</c:v>
                </c:pt>
                <c:pt idx="359">
                  <c:v>-4.9801648642223806E-2</c:v>
                </c:pt>
                <c:pt idx="360">
                  <c:v>0.18458276591772674</c:v>
                </c:pt>
                <c:pt idx="361">
                  <c:v>0.19791683495741433</c:v>
                </c:pt>
                <c:pt idx="362">
                  <c:v>0.40621401062064338</c:v>
                </c:pt>
                <c:pt idx="363">
                  <c:v>0.24262328480544607</c:v>
                </c:pt>
                <c:pt idx="364">
                  <c:v>0.21742202696045321</c:v>
                </c:pt>
                <c:pt idx="365">
                  <c:v>0.14679482654334541</c:v>
                </c:pt>
                <c:pt idx="366">
                  <c:v>8.0077959640365709E-2</c:v>
                </c:pt>
                <c:pt idx="367">
                  <c:v>0.21483896543942807</c:v>
                </c:pt>
                <c:pt idx="368">
                  <c:v>1.984989991799925E-2</c:v>
                </c:pt>
                <c:pt idx="369">
                  <c:v>6.3682234239087213E-2</c:v>
                </c:pt>
                <c:pt idx="370">
                  <c:v>0.16194985302927711</c:v>
                </c:pt>
                <c:pt idx="371">
                  <c:v>0.20334676480391528</c:v>
                </c:pt>
                <c:pt idx="372">
                  <c:v>1.1004495455678841E-2</c:v>
                </c:pt>
                <c:pt idx="373">
                  <c:v>-4.4158588938697882E-2</c:v>
                </c:pt>
                <c:pt idx="374">
                  <c:v>-9.2888402165261744E-2</c:v>
                </c:pt>
                <c:pt idx="375">
                  <c:v>9.408489910280508E-3</c:v>
                </c:pt>
                <c:pt idx="376">
                  <c:v>3.4852598887663892E-2</c:v>
                </c:pt>
                <c:pt idx="377">
                  <c:v>0.24790523934353959</c:v>
                </c:pt>
                <c:pt idx="378">
                  <c:v>-9.8556930851965269E-4</c:v>
                </c:pt>
                <c:pt idx="379">
                  <c:v>0.24535178919087003</c:v>
                </c:pt>
                <c:pt idx="380">
                  <c:v>-7.2476995145933698E-2</c:v>
                </c:pt>
                <c:pt idx="381">
                  <c:v>0.11875096927439731</c:v>
                </c:pt>
                <c:pt idx="382">
                  <c:v>0.17918483009913741</c:v>
                </c:pt>
                <c:pt idx="383">
                  <c:v>-3.8636667437514288E-2</c:v>
                </c:pt>
                <c:pt idx="384">
                  <c:v>-5.715441082201486E-3</c:v>
                </c:pt>
                <c:pt idx="385">
                  <c:v>0.12967312773406867</c:v>
                </c:pt>
                <c:pt idx="386">
                  <c:v>0.28739169172427337</c:v>
                </c:pt>
                <c:pt idx="387">
                  <c:v>9.5304854905942968E-2</c:v>
                </c:pt>
                <c:pt idx="388">
                  <c:v>3.8035825806497982E-2</c:v>
                </c:pt>
                <c:pt idx="389">
                  <c:v>-3.735381115450645E-2</c:v>
                </c:pt>
                <c:pt idx="390">
                  <c:v>0.15348792171284653</c:v>
                </c:pt>
                <c:pt idx="391">
                  <c:v>9.8645142001922259E-2</c:v>
                </c:pt>
                <c:pt idx="392">
                  <c:v>0.13306092580761233</c:v>
                </c:pt>
                <c:pt idx="393">
                  <c:v>7.3496297211438563E-2</c:v>
                </c:pt>
                <c:pt idx="394">
                  <c:v>0.21537973462592191</c:v>
                </c:pt>
                <c:pt idx="395">
                  <c:v>0.10784677209756777</c:v>
                </c:pt>
                <c:pt idx="396">
                  <c:v>-0.16236445161008226</c:v>
                </c:pt>
                <c:pt idx="397">
                  <c:v>0.17732886149907798</c:v>
                </c:pt>
                <c:pt idx="398">
                  <c:v>8.1508086040887068E-3</c:v>
                </c:pt>
                <c:pt idx="399">
                  <c:v>8.9847650726261025E-2</c:v>
                </c:pt>
                <c:pt idx="400">
                  <c:v>0.177511305777377</c:v>
                </c:pt>
                <c:pt idx="401">
                  <c:v>-5.4701499757284014E-2</c:v>
                </c:pt>
                <c:pt idx="402">
                  <c:v>4.5676057532891574E-3</c:v>
                </c:pt>
                <c:pt idx="403">
                  <c:v>0.20031578438852449</c:v>
                </c:pt>
                <c:pt idx="404">
                  <c:v>0.18706075215340712</c:v>
                </c:pt>
                <c:pt idx="405">
                  <c:v>8.6265393572001858E-2</c:v>
                </c:pt>
                <c:pt idx="406">
                  <c:v>0.21911432010361506</c:v>
                </c:pt>
                <c:pt idx="407">
                  <c:v>0.21695289142901591</c:v>
                </c:pt>
                <c:pt idx="408">
                  <c:v>-1.0301350525493412E-2</c:v>
                </c:pt>
                <c:pt idx="409">
                  <c:v>0.22756955158671441</c:v>
                </c:pt>
                <c:pt idx="410">
                  <c:v>-7.802475125275149E-2</c:v>
                </c:pt>
                <c:pt idx="411">
                  <c:v>0.27077512150725791</c:v>
                </c:pt>
                <c:pt idx="412">
                  <c:v>9.7561145130348526E-2</c:v>
                </c:pt>
                <c:pt idx="413">
                  <c:v>1.1264611493559043E-2</c:v>
                </c:pt>
                <c:pt idx="414">
                  <c:v>0.29931682465825288</c:v>
                </c:pt>
                <c:pt idx="415">
                  <c:v>0.19979571020092921</c:v>
                </c:pt>
                <c:pt idx="416">
                  <c:v>0.19919305477540394</c:v>
                </c:pt>
                <c:pt idx="417">
                  <c:v>-0.11805326232845396</c:v>
                </c:pt>
                <c:pt idx="418">
                  <c:v>0.12716202709279223</c:v>
                </c:pt>
                <c:pt idx="419">
                  <c:v>0.16906758438645544</c:v>
                </c:pt>
                <c:pt idx="420">
                  <c:v>-9.7925726078785358E-2</c:v>
                </c:pt>
                <c:pt idx="421">
                  <c:v>0.10860994047390778</c:v>
                </c:pt>
                <c:pt idx="422">
                  <c:v>-0.11712896357127379</c:v>
                </c:pt>
                <c:pt idx="423">
                  <c:v>0.35025207424814286</c:v>
                </c:pt>
                <c:pt idx="424">
                  <c:v>8.4497997415676068E-2</c:v>
                </c:pt>
                <c:pt idx="425">
                  <c:v>-1.8142886799069936E-2</c:v>
                </c:pt>
                <c:pt idx="426">
                  <c:v>0.2265624144246097</c:v>
                </c:pt>
                <c:pt idx="427">
                  <c:v>-5.1335657452767393E-2</c:v>
                </c:pt>
                <c:pt idx="428">
                  <c:v>8.0559616165055067E-2</c:v>
                </c:pt>
                <c:pt idx="429">
                  <c:v>9.3526603818236881E-2</c:v>
                </c:pt>
                <c:pt idx="430">
                  <c:v>0.17546506817922342</c:v>
                </c:pt>
                <c:pt idx="431">
                  <c:v>8.7868685902790192E-2</c:v>
                </c:pt>
                <c:pt idx="432">
                  <c:v>6.291987354055692E-2</c:v>
                </c:pt>
                <c:pt idx="433">
                  <c:v>-2.2376088382147111E-2</c:v>
                </c:pt>
                <c:pt idx="434">
                  <c:v>0.28012608749167384</c:v>
                </c:pt>
                <c:pt idx="435">
                  <c:v>4.7470825626945462E-2</c:v>
                </c:pt>
                <c:pt idx="436">
                  <c:v>0.2767556110714513</c:v>
                </c:pt>
                <c:pt idx="437">
                  <c:v>0.14305244166469824</c:v>
                </c:pt>
                <c:pt idx="438">
                  <c:v>0.16130499217882471</c:v>
                </c:pt>
                <c:pt idx="439">
                  <c:v>-8.9457419265387028E-2</c:v>
                </c:pt>
                <c:pt idx="440">
                  <c:v>-4.3186989718438755E-2</c:v>
                </c:pt>
                <c:pt idx="441">
                  <c:v>-6.2401863488719886E-2</c:v>
                </c:pt>
                <c:pt idx="442">
                  <c:v>4.4978116338509525E-2</c:v>
                </c:pt>
                <c:pt idx="443">
                  <c:v>0.21170242637603379</c:v>
                </c:pt>
                <c:pt idx="444">
                  <c:v>0.26950030204362341</c:v>
                </c:pt>
                <c:pt idx="445">
                  <c:v>0.62609961183764062</c:v>
                </c:pt>
                <c:pt idx="446">
                  <c:v>0.19818517949961667</c:v>
                </c:pt>
                <c:pt idx="447">
                  <c:v>0.20998506542814174</c:v>
                </c:pt>
                <c:pt idx="448">
                  <c:v>7.4571727162964369E-2</c:v>
                </c:pt>
                <c:pt idx="449">
                  <c:v>0.10280636158919698</c:v>
                </c:pt>
                <c:pt idx="450">
                  <c:v>0.10546557853103919</c:v>
                </c:pt>
                <c:pt idx="451">
                  <c:v>0.14055778444865982</c:v>
                </c:pt>
                <c:pt idx="452">
                  <c:v>-2.7539637026156888E-2</c:v>
                </c:pt>
                <c:pt idx="453">
                  <c:v>0.18509945596689062</c:v>
                </c:pt>
                <c:pt idx="454">
                  <c:v>0.22243517614540381</c:v>
                </c:pt>
                <c:pt idx="455">
                  <c:v>0.26557053749024795</c:v>
                </c:pt>
                <c:pt idx="456">
                  <c:v>0.11823790564285797</c:v>
                </c:pt>
                <c:pt idx="457">
                  <c:v>7.1142502590279447E-2</c:v>
                </c:pt>
                <c:pt idx="458">
                  <c:v>0.17962951330325239</c:v>
                </c:pt>
                <c:pt idx="459">
                  <c:v>-3.2641109659649767E-2</c:v>
                </c:pt>
                <c:pt idx="460">
                  <c:v>-2.7596739483098192E-2</c:v>
                </c:pt>
                <c:pt idx="461">
                  <c:v>-3.7507628524366739E-2</c:v>
                </c:pt>
                <c:pt idx="462">
                  <c:v>0.33823211658485974</c:v>
                </c:pt>
                <c:pt idx="463">
                  <c:v>6.189665778849493E-2</c:v>
                </c:pt>
                <c:pt idx="464">
                  <c:v>0.11648862357084643</c:v>
                </c:pt>
                <c:pt idx="465">
                  <c:v>0.29040681381878153</c:v>
                </c:pt>
                <c:pt idx="466">
                  <c:v>0.38265631785692084</c:v>
                </c:pt>
                <c:pt idx="467">
                  <c:v>0.11254419937199232</c:v>
                </c:pt>
                <c:pt idx="468">
                  <c:v>9.8361321509374725E-2</c:v>
                </c:pt>
                <c:pt idx="469">
                  <c:v>8.2447903056053345E-2</c:v>
                </c:pt>
                <c:pt idx="470">
                  <c:v>8.4811552767733847E-2</c:v>
                </c:pt>
                <c:pt idx="471">
                  <c:v>0.1936333773764887</c:v>
                </c:pt>
                <c:pt idx="472">
                  <c:v>0.35964476962090852</c:v>
                </c:pt>
                <c:pt idx="473">
                  <c:v>0.11780085396732989</c:v>
                </c:pt>
                <c:pt idx="474">
                  <c:v>0.2094776114138629</c:v>
                </c:pt>
                <c:pt idx="475">
                  <c:v>0.30048269162247127</c:v>
                </c:pt>
                <c:pt idx="476">
                  <c:v>0.31822572393373288</c:v>
                </c:pt>
                <c:pt idx="477">
                  <c:v>0.29872302617981938</c:v>
                </c:pt>
                <c:pt idx="478">
                  <c:v>0.23976193736633325</c:v>
                </c:pt>
                <c:pt idx="479">
                  <c:v>8.0925181746209746E-2</c:v>
                </c:pt>
                <c:pt idx="480">
                  <c:v>0.15681103099600419</c:v>
                </c:pt>
                <c:pt idx="481">
                  <c:v>0.33724964332547497</c:v>
                </c:pt>
                <c:pt idx="482">
                  <c:v>5.1303228402280382E-2</c:v>
                </c:pt>
                <c:pt idx="483">
                  <c:v>9.4941579299102227E-2</c:v>
                </c:pt>
                <c:pt idx="484">
                  <c:v>0.3081367100178205</c:v>
                </c:pt>
                <c:pt idx="485">
                  <c:v>0.12989338125875852</c:v>
                </c:pt>
                <c:pt idx="486">
                  <c:v>0.45392695360897456</c:v>
                </c:pt>
                <c:pt idx="487">
                  <c:v>0.10314048718463042</c:v>
                </c:pt>
                <c:pt idx="488">
                  <c:v>7.9338146163181425E-2</c:v>
                </c:pt>
                <c:pt idx="489">
                  <c:v>-0.19272484957430194</c:v>
                </c:pt>
                <c:pt idx="490">
                  <c:v>4.5570800771113786E-2</c:v>
                </c:pt>
                <c:pt idx="491">
                  <c:v>9.2725339691805048E-2</c:v>
                </c:pt>
                <c:pt idx="492">
                  <c:v>0.31016180702052581</c:v>
                </c:pt>
                <c:pt idx="493">
                  <c:v>0.19362162457259302</c:v>
                </c:pt>
                <c:pt idx="494">
                  <c:v>7.8081893204371311E-2</c:v>
                </c:pt>
                <c:pt idx="495">
                  <c:v>1.0112263713628776E-2</c:v>
                </c:pt>
                <c:pt idx="496">
                  <c:v>3.1306359536000888E-2</c:v>
                </c:pt>
                <c:pt idx="497">
                  <c:v>0.30129320306587198</c:v>
                </c:pt>
                <c:pt idx="498">
                  <c:v>0.29144260757361895</c:v>
                </c:pt>
                <c:pt idx="499">
                  <c:v>0.14612049829634391</c:v>
                </c:pt>
              </c:numCache>
            </c:numRef>
          </c:yVal>
        </c:ser>
        <c:ser>
          <c:idx val="5"/>
          <c:order val="5"/>
          <c:tx>
            <c:v>100% G</c:v>
          </c:tx>
          <c:spPr>
            <a:ln w="28575">
              <a:noFill/>
            </a:ln>
          </c:spPr>
          <c:xVal>
            <c:numRef>
              <c:f>'HA-H-HA F'!$P$3:$P$502</c:f>
              <c:numCache>
                <c:formatCode>General</c:formatCode>
                <c:ptCount val="500"/>
                <c:pt idx="0">
                  <c:v>0.34026262920961214</c:v>
                </c:pt>
                <c:pt idx="1">
                  <c:v>0.38997047399182549</c:v>
                </c:pt>
                <c:pt idx="2">
                  <c:v>0.33964024024974576</c:v>
                </c:pt>
                <c:pt idx="3">
                  <c:v>0.2860733497984595</c:v>
                </c:pt>
                <c:pt idx="4">
                  <c:v>0.31186748068695486</c:v>
                </c:pt>
                <c:pt idx="5">
                  <c:v>0.37420842315303537</c:v>
                </c:pt>
                <c:pt idx="6">
                  <c:v>0.37103053329629232</c:v>
                </c:pt>
                <c:pt idx="7">
                  <c:v>0.36687700618624275</c:v>
                </c:pt>
                <c:pt idx="8">
                  <c:v>0.23257809941543001</c:v>
                </c:pt>
                <c:pt idx="9">
                  <c:v>0.34311029543443666</c:v>
                </c:pt>
                <c:pt idx="10">
                  <c:v>0.30714454183130835</c:v>
                </c:pt>
                <c:pt idx="11">
                  <c:v>0.3455691771468985</c:v>
                </c:pt>
                <c:pt idx="12">
                  <c:v>0.31851016076425526</c:v>
                </c:pt>
                <c:pt idx="13">
                  <c:v>0.27763481108444737</c:v>
                </c:pt>
                <c:pt idx="14">
                  <c:v>0.31950108201943445</c:v>
                </c:pt>
                <c:pt idx="15">
                  <c:v>0.2526710616218093</c:v>
                </c:pt>
                <c:pt idx="16">
                  <c:v>0.35255626357555825</c:v>
                </c:pt>
                <c:pt idx="17">
                  <c:v>0.30218774791359498</c:v>
                </c:pt>
                <c:pt idx="18">
                  <c:v>0.32093183792715652</c:v>
                </c:pt>
                <c:pt idx="19">
                  <c:v>0.38568265639573246</c:v>
                </c:pt>
                <c:pt idx="20">
                  <c:v>0.3666545505559603</c:v>
                </c:pt>
                <c:pt idx="21">
                  <c:v>0.38094873097111581</c:v>
                </c:pt>
                <c:pt idx="22">
                  <c:v>0.34915530029991437</c:v>
                </c:pt>
                <c:pt idx="23">
                  <c:v>0.2981604390839489</c:v>
                </c:pt>
                <c:pt idx="24">
                  <c:v>0.26762905475138865</c:v>
                </c:pt>
                <c:pt idx="25">
                  <c:v>0.35143454783175132</c:v>
                </c:pt>
                <c:pt idx="26">
                  <c:v>0.36927016434241577</c:v>
                </c:pt>
                <c:pt idx="27">
                  <c:v>0.40321822583588274</c:v>
                </c:pt>
                <c:pt idx="28">
                  <c:v>0.49242149969409926</c:v>
                </c:pt>
                <c:pt idx="29">
                  <c:v>0.32154480526668228</c:v>
                </c:pt>
                <c:pt idx="30">
                  <c:v>0.42564277058903138</c:v>
                </c:pt>
                <c:pt idx="31">
                  <c:v>0.39444180040768312</c:v>
                </c:pt>
                <c:pt idx="32">
                  <c:v>0.28113372919241258</c:v>
                </c:pt>
                <c:pt idx="33">
                  <c:v>0.33223202767076548</c:v>
                </c:pt>
                <c:pt idx="34">
                  <c:v>0.30210602032400652</c:v>
                </c:pt>
                <c:pt idx="35">
                  <c:v>0.33041305120608128</c:v>
                </c:pt>
                <c:pt idx="36">
                  <c:v>0.40323888709158828</c:v>
                </c:pt>
                <c:pt idx="37">
                  <c:v>0.28338480010326517</c:v>
                </c:pt>
                <c:pt idx="38">
                  <c:v>0.32138575987007933</c:v>
                </c:pt>
                <c:pt idx="39">
                  <c:v>0.31831709109963702</c:v>
                </c:pt>
                <c:pt idx="40">
                  <c:v>0.23384930939129997</c:v>
                </c:pt>
                <c:pt idx="41">
                  <c:v>0.48775383269772099</c:v>
                </c:pt>
                <c:pt idx="42">
                  <c:v>0.38903420768486513</c:v>
                </c:pt>
                <c:pt idx="43">
                  <c:v>0.37283911503205797</c:v>
                </c:pt>
                <c:pt idx="44">
                  <c:v>0.42663440927805274</c:v>
                </c:pt>
                <c:pt idx="45">
                  <c:v>0.36383129248822765</c:v>
                </c:pt>
                <c:pt idx="46">
                  <c:v>0.34538741786398547</c:v>
                </c:pt>
                <c:pt idx="47">
                  <c:v>0.36532303102371738</c:v>
                </c:pt>
                <c:pt idx="48">
                  <c:v>0.32302206662529104</c:v>
                </c:pt>
                <c:pt idx="49">
                  <c:v>0.45712164483591594</c:v>
                </c:pt>
                <c:pt idx="50">
                  <c:v>0.38051699413373652</c:v>
                </c:pt>
                <c:pt idx="51">
                  <c:v>0.320324127921228</c:v>
                </c:pt>
                <c:pt idx="52">
                  <c:v>0.37491413670069113</c:v>
                </c:pt>
                <c:pt idx="53">
                  <c:v>0.38811029463924529</c:v>
                </c:pt>
                <c:pt idx="54">
                  <c:v>0.34242040821015202</c:v>
                </c:pt>
                <c:pt idx="55">
                  <c:v>0.39655293973735778</c:v>
                </c:pt>
                <c:pt idx="56">
                  <c:v>0.33745078969622566</c:v>
                </c:pt>
                <c:pt idx="57">
                  <c:v>0.29900028173004373</c:v>
                </c:pt>
                <c:pt idx="58">
                  <c:v>0.43810371192467923</c:v>
                </c:pt>
                <c:pt idx="59">
                  <c:v>0.26404491527267454</c:v>
                </c:pt>
                <c:pt idx="60">
                  <c:v>0.39772666872745444</c:v>
                </c:pt>
                <c:pt idx="61">
                  <c:v>0.25313740559238179</c:v>
                </c:pt>
                <c:pt idx="62">
                  <c:v>0.31811068884721766</c:v>
                </c:pt>
                <c:pt idx="63">
                  <c:v>0.39634211306791411</c:v>
                </c:pt>
                <c:pt idx="64">
                  <c:v>0.47610662766322831</c:v>
                </c:pt>
                <c:pt idx="65">
                  <c:v>0.3885008425534619</c:v>
                </c:pt>
                <c:pt idx="66">
                  <c:v>0.35236683486278286</c:v>
                </c:pt>
                <c:pt idx="67">
                  <c:v>0.32082055403189896</c:v>
                </c:pt>
                <c:pt idx="68">
                  <c:v>0.34645302670772904</c:v>
                </c:pt>
                <c:pt idx="69">
                  <c:v>0.29178747995793264</c:v>
                </c:pt>
                <c:pt idx="70">
                  <c:v>0.2865316329111226</c:v>
                </c:pt>
                <c:pt idx="71">
                  <c:v>0.33815701780255503</c:v>
                </c:pt>
                <c:pt idx="72">
                  <c:v>0.23191168629345341</c:v>
                </c:pt>
                <c:pt idx="73">
                  <c:v>0.30404576808371431</c:v>
                </c:pt>
                <c:pt idx="74">
                  <c:v>0.22874096102252614</c:v>
                </c:pt>
                <c:pt idx="75">
                  <c:v>0.35244115783984925</c:v>
                </c:pt>
                <c:pt idx="76">
                  <c:v>0.28941131316473856</c:v>
                </c:pt>
                <c:pt idx="77">
                  <c:v>0.22823627285917941</c:v>
                </c:pt>
                <c:pt idx="78">
                  <c:v>0.39246737694741729</c:v>
                </c:pt>
                <c:pt idx="79">
                  <c:v>0.43064132895229462</c:v>
                </c:pt>
                <c:pt idx="80">
                  <c:v>0.36598373012945246</c:v>
                </c:pt>
                <c:pt idx="81">
                  <c:v>0.27160252302728788</c:v>
                </c:pt>
                <c:pt idx="82">
                  <c:v>0.40242875843229231</c:v>
                </c:pt>
                <c:pt idx="83">
                  <c:v>0.38948871351174491</c:v>
                </c:pt>
                <c:pt idx="84">
                  <c:v>0.36983072925942123</c:v>
                </c:pt>
                <c:pt idx="85">
                  <c:v>0.41038502803243992</c:v>
                </c:pt>
                <c:pt idx="86">
                  <c:v>0.31270166967423868</c:v>
                </c:pt>
                <c:pt idx="87">
                  <c:v>0.28206349082191484</c:v>
                </c:pt>
                <c:pt idx="88">
                  <c:v>0.32021640084747494</c:v>
                </c:pt>
                <c:pt idx="89">
                  <c:v>0.34688705487716881</c:v>
                </c:pt>
                <c:pt idx="90">
                  <c:v>0.29662616533388386</c:v>
                </c:pt>
                <c:pt idx="91">
                  <c:v>0.28692083595098966</c:v>
                </c:pt>
                <c:pt idx="92">
                  <c:v>0.3047465574734633</c:v>
                </c:pt>
                <c:pt idx="93">
                  <c:v>0.434796488313276</c:v>
                </c:pt>
                <c:pt idx="94">
                  <c:v>0.41036929997881527</c:v>
                </c:pt>
                <c:pt idx="95">
                  <c:v>0.35837087551466035</c:v>
                </c:pt>
                <c:pt idx="96">
                  <c:v>0.33411848972284752</c:v>
                </c:pt>
                <c:pt idx="97">
                  <c:v>0.29340760357446666</c:v>
                </c:pt>
                <c:pt idx="98">
                  <c:v>0.45103429030261932</c:v>
                </c:pt>
                <c:pt idx="99">
                  <c:v>0.31516769797675437</c:v>
                </c:pt>
                <c:pt idx="100">
                  <c:v>0.33515024420655282</c:v>
                </c:pt>
                <c:pt idx="101">
                  <c:v>0.35935589500687543</c:v>
                </c:pt>
                <c:pt idx="102">
                  <c:v>0.3997580989755094</c:v>
                </c:pt>
                <c:pt idx="103">
                  <c:v>0.26678989208836434</c:v>
                </c:pt>
                <c:pt idx="104">
                  <c:v>0.33418557099167501</c:v>
                </c:pt>
                <c:pt idx="105">
                  <c:v>0.29132142125772664</c:v>
                </c:pt>
                <c:pt idx="106">
                  <c:v>0.33828160900959903</c:v>
                </c:pt>
                <c:pt idx="107">
                  <c:v>0.27324166693069435</c:v>
                </c:pt>
                <c:pt idx="108">
                  <c:v>0.35048734936918352</c:v>
                </c:pt>
                <c:pt idx="109">
                  <c:v>0.34491529071667337</c:v>
                </c:pt>
                <c:pt idx="110">
                  <c:v>0.37984724030998657</c:v>
                </c:pt>
                <c:pt idx="111">
                  <c:v>0.35275214145446132</c:v>
                </c:pt>
                <c:pt idx="112">
                  <c:v>0.37577412893858381</c:v>
                </c:pt>
                <c:pt idx="113">
                  <c:v>0.32918608736258476</c:v>
                </c:pt>
                <c:pt idx="114">
                  <c:v>0.49229944031840756</c:v>
                </c:pt>
                <c:pt idx="115">
                  <c:v>0.28466131590347782</c:v>
                </c:pt>
                <c:pt idx="116">
                  <c:v>0.35130276773262237</c:v>
                </c:pt>
                <c:pt idx="117">
                  <c:v>0.41536641098195354</c:v>
                </c:pt>
                <c:pt idx="118">
                  <c:v>0.27361706802224212</c:v>
                </c:pt>
                <c:pt idx="119">
                  <c:v>0.34501182194661828</c:v>
                </c:pt>
                <c:pt idx="120">
                  <c:v>0.39782469126683762</c:v>
                </c:pt>
                <c:pt idx="121">
                  <c:v>0.28216952176762988</c:v>
                </c:pt>
                <c:pt idx="122">
                  <c:v>0.41361306561404237</c:v>
                </c:pt>
                <c:pt idx="123">
                  <c:v>0.43673429492748544</c:v>
                </c:pt>
                <c:pt idx="124">
                  <c:v>0.40501484514274</c:v>
                </c:pt>
                <c:pt idx="125">
                  <c:v>0.34405746451509756</c:v>
                </c:pt>
                <c:pt idx="126">
                  <c:v>0.40689923902346181</c:v>
                </c:pt>
                <c:pt idx="127">
                  <c:v>0.22443538084704287</c:v>
                </c:pt>
                <c:pt idx="128">
                  <c:v>0.42912373154520528</c:v>
                </c:pt>
                <c:pt idx="129">
                  <c:v>0.27231048832631038</c:v>
                </c:pt>
                <c:pt idx="130">
                  <c:v>0.34731157630183707</c:v>
                </c:pt>
                <c:pt idx="131">
                  <c:v>0.36451573747968452</c:v>
                </c:pt>
                <c:pt idx="132">
                  <c:v>0.34848820644566492</c:v>
                </c:pt>
                <c:pt idx="133">
                  <c:v>0.39390851082744049</c:v>
                </c:pt>
                <c:pt idx="134">
                  <c:v>0.34531519719740988</c:v>
                </c:pt>
                <c:pt idx="135">
                  <c:v>0.3385556429173065</c:v>
                </c:pt>
                <c:pt idx="136">
                  <c:v>0.30912512698669581</c:v>
                </c:pt>
                <c:pt idx="137">
                  <c:v>0.33499193105896952</c:v>
                </c:pt>
                <c:pt idx="138">
                  <c:v>0.33436504621896346</c:v>
                </c:pt>
                <c:pt idx="139">
                  <c:v>0.39149983462152704</c:v>
                </c:pt>
                <c:pt idx="140">
                  <c:v>0.36344526369360264</c:v>
                </c:pt>
                <c:pt idx="141">
                  <c:v>0.25363768689262728</c:v>
                </c:pt>
                <c:pt idx="142">
                  <c:v>0.32936181536517029</c:v>
                </c:pt>
                <c:pt idx="143">
                  <c:v>0.30155927093397711</c:v>
                </c:pt>
                <c:pt idx="144">
                  <c:v>0.32650176553421673</c:v>
                </c:pt>
                <c:pt idx="145">
                  <c:v>0.37970921105422856</c:v>
                </c:pt>
                <c:pt idx="146">
                  <c:v>0.41953690177259251</c:v>
                </c:pt>
                <c:pt idx="147">
                  <c:v>0.29485129802736632</c:v>
                </c:pt>
                <c:pt idx="148">
                  <c:v>0.46245285148890591</c:v>
                </c:pt>
                <c:pt idx="149">
                  <c:v>0.29946358855776833</c:v>
                </c:pt>
                <c:pt idx="150">
                  <c:v>0.16049245162630538</c:v>
                </c:pt>
                <c:pt idx="151">
                  <c:v>0.34937886523782236</c:v>
                </c:pt>
                <c:pt idx="152">
                  <c:v>0.36855528818920924</c:v>
                </c:pt>
                <c:pt idx="153">
                  <c:v>0.34104303245813583</c:v>
                </c:pt>
                <c:pt idx="154">
                  <c:v>0.34582553649038594</c:v>
                </c:pt>
                <c:pt idx="155">
                  <c:v>0.45823020848167723</c:v>
                </c:pt>
                <c:pt idx="156">
                  <c:v>0.35350867167141192</c:v>
                </c:pt>
                <c:pt idx="157">
                  <c:v>0.29606451734779043</c:v>
                </c:pt>
                <c:pt idx="158">
                  <c:v>0.40760158070798208</c:v>
                </c:pt>
                <c:pt idx="159">
                  <c:v>0.29764520440461184</c:v>
                </c:pt>
                <c:pt idx="160">
                  <c:v>0.29567326050357512</c:v>
                </c:pt>
                <c:pt idx="161">
                  <c:v>0.44939758789853196</c:v>
                </c:pt>
                <c:pt idx="162">
                  <c:v>0.33982711328523191</c:v>
                </c:pt>
                <c:pt idx="163">
                  <c:v>0.38600290401908416</c:v>
                </c:pt>
                <c:pt idx="164">
                  <c:v>0.33770852201537832</c:v>
                </c:pt>
                <c:pt idx="165">
                  <c:v>0.29632008147177252</c:v>
                </c:pt>
                <c:pt idx="166">
                  <c:v>0.28810332631273294</c:v>
                </c:pt>
                <c:pt idx="167">
                  <c:v>0.34449212369628235</c:v>
                </c:pt>
                <c:pt idx="168">
                  <c:v>0.39255991706425286</c:v>
                </c:pt>
                <c:pt idx="169">
                  <c:v>0.29266361157189102</c:v>
                </c:pt>
                <c:pt idx="170">
                  <c:v>0.39386294119616405</c:v>
                </c:pt>
                <c:pt idx="171">
                  <c:v>0.36104951924036038</c:v>
                </c:pt>
                <c:pt idx="172">
                  <c:v>0.3455178811604584</c:v>
                </c:pt>
                <c:pt idx="173">
                  <c:v>0.39468270497841179</c:v>
                </c:pt>
                <c:pt idx="174">
                  <c:v>0.38839041197103358</c:v>
                </c:pt>
                <c:pt idx="175">
                  <c:v>0.3023222331604169</c:v>
                </c:pt>
                <c:pt idx="176">
                  <c:v>0.41572817415819008</c:v>
                </c:pt>
                <c:pt idx="177">
                  <c:v>0.30879126003989482</c:v>
                </c:pt>
                <c:pt idx="178">
                  <c:v>0.43177140716658591</c:v>
                </c:pt>
                <c:pt idx="179">
                  <c:v>0.42772920875005582</c:v>
                </c:pt>
                <c:pt idx="180">
                  <c:v>0.35642589078395154</c:v>
                </c:pt>
                <c:pt idx="181">
                  <c:v>0.38873251708464629</c:v>
                </c:pt>
                <c:pt idx="182">
                  <c:v>0.33218451633649937</c:v>
                </c:pt>
                <c:pt idx="183">
                  <c:v>0.29420684569403388</c:v>
                </c:pt>
                <c:pt idx="184">
                  <c:v>0.34079019489991658</c:v>
                </c:pt>
                <c:pt idx="185">
                  <c:v>0.45732850102528877</c:v>
                </c:pt>
                <c:pt idx="186">
                  <c:v>0.41097963669399351</c:v>
                </c:pt>
                <c:pt idx="187">
                  <c:v>0.32377903258373225</c:v>
                </c:pt>
                <c:pt idx="188">
                  <c:v>0.32418744580972886</c:v>
                </c:pt>
                <c:pt idx="189">
                  <c:v>0.45202000138141135</c:v>
                </c:pt>
                <c:pt idx="190">
                  <c:v>0.41454678687154162</c:v>
                </c:pt>
                <c:pt idx="191">
                  <c:v>0.29686789016185255</c:v>
                </c:pt>
                <c:pt idx="192">
                  <c:v>0.41971861779135028</c:v>
                </c:pt>
                <c:pt idx="193">
                  <c:v>0.41698482687464494</c:v>
                </c:pt>
                <c:pt idx="194">
                  <c:v>0.32973443836682781</c:v>
                </c:pt>
                <c:pt idx="195">
                  <c:v>0.37257350809180234</c:v>
                </c:pt>
                <c:pt idx="196">
                  <c:v>0.31180329825533037</c:v>
                </c:pt>
                <c:pt idx="197">
                  <c:v>0.27130291896589326</c:v>
                </c:pt>
                <c:pt idx="198">
                  <c:v>0.33767841022856288</c:v>
                </c:pt>
                <c:pt idx="199">
                  <c:v>0.38955202772582553</c:v>
                </c:pt>
                <c:pt idx="200">
                  <c:v>0.36145869340555198</c:v>
                </c:pt>
                <c:pt idx="201">
                  <c:v>0.40008783573438833</c:v>
                </c:pt>
                <c:pt idx="202">
                  <c:v>0.36333303338885437</c:v>
                </c:pt>
                <c:pt idx="203">
                  <c:v>0.25674037985950232</c:v>
                </c:pt>
                <c:pt idx="204">
                  <c:v>0.39942518923748033</c:v>
                </c:pt>
                <c:pt idx="205">
                  <c:v>0.454625965553695</c:v>
                </c:pt>
                <c:pt idx="206">
                  <c:v>0.25063304863573416</c:v>
                </c:pt>
                <c:pt idx="207">
                  <c:v>0.26757032245526957</c:v>
                </c:pt>
                <c:pt idx="208">
                  <c:v>0.28957518604366145</c:v>
                </c:pt>
                <c:pt idx="209">
                  <c:v>0.40149060233013212</c:v>
                </c:pt>
                <c:pt idx="210">
                  <c:v>0.40802456412648963</c:v>
                </c:pt>
                <c:pt idx="211">
                  <c:v>0.38506362889587342</c:v>
                </c:pt>
                <c:pt idx="212">
                  <c:v>0.27479389552123179</c:v>
                </c:pt>
                <c:pt idx="213">
                  <c:v>0.24355292679533441</c:v>
                </c:pt>
                <c:pt idx="214">
                  <c:v>0.36193460147285172</c:v>
                </c:pt>
                <c:pt idx="215">
                  <c:v>0.38139330195353932</c:v>
                </c:pt>
                <c:pt idx="216">
                  <c:v>0.32651999704324736</c:v>
                </c:pt>
                <c:pt idx="217">
                  <c:v>0.37151510418053546</c:v>
                </c:pt>
                <c:pt idx="218">
                  <c:v>0.25591008615001837</c:v>
                </c:pt>
                <c:pt idx="219">
                  <c:v>0.34414777694545867</c:v>
                </c:pt>
                <c:pt idx="220">
                  <c:v>0.26055981178867582</c:v>
                </c:pt>
                <c:pt idx="221">
                  <c:v>0.36177011395611386</c:v>
                </c:pt>
                <c:pt idx="222">
                  <c:v>0.36625951204515117</c:v>
                </c:pt>
                <c:pt idx="223">
                  <c:v>0.39276213804053572</c:v>
                </c:pt>
                <c:pt idx="224">
                  <c:v>0.28334041973993546</c:v>
                </c:pt>
                <c:pt idx="225">
                  <c:v>0.39058999910419639</c:v>
                </c:pt>
                <c:pt idx="226">
                  <c:v>0.3377837973134446</c:v>
                </c:pt>
                <c:pt idx="227">
                  <c:v>0.45757419753216111</c:v>
                </c:pt>
                <c:pt idx="228">
                  <c:v>0.34505070009045308</c:v>
                </c:pt>
                <c:pt idx="229">
                  <c:v>0.39911113175867152</c:v>
                </c:pt>
                <c:pt idx="230">
                  <c:v>0.39918392496042304</c:v>
                </c:pt>
                <c:pt idx="231">
                  <c:v>0.43922824546670081</c:v>
                </c:pt>
                <c:pt idx="232">
                  <c:v>0.39457278145289743</c:v>
                </c:pt>
                <c:pt idx="233">
                  <c:v>0.35427768468986354</c:v>
                </c:pt>
                <c:pt idx="234">
                  <c:v>0.39204903028540738</c:v>
                </c:pt>
                <c:pt idx="235">
                  <c:v>0.20055648940386941</c:v>
                </c:pt>
                <c:pt idx="236">
                  <c:v>0.42695426609815224</c:v>
                </c:pt>
                <c:pt idx="237">
                  <c:v>0.41213911032162276</c:v>
                </c:pt>
                <c:pt idx="238">
                  <c:v>0.34659877648382231</c:v>
                </c:pt>
                <c:pt idx="239">
                  <c:v>0.33462074568405142</c:v>
                </c:pt>
                <c:pt idx="240">
                  <c:v>0.24777095288802431</c:v>
                </c:pt>
                <c:pt idx="241">
                  <c:v>0.33293791290935726</c:v>
                </c:pt>
                <c:pt idx="242">
                  <c:v>0.36513121831396744</c:v>
                </c:pt>
                <c:pt idx="243">
                  <c:v>0.43375915666488285</c:v>
                </c:pt>
                <c:pt idx="244">
                  <c:v>0.43107227929610026</c:v>
                </c:pt>
                <c:pt idx="245">
                  <c:v>0.38513280048887061</c:v>
                </c:pt>
                <c:pt idx="246">
                  <c:v>0.34079510129716351</c:v>
                </c:pt>
                <c:pt idx="247">
                  <c:v>0.37172489523912422</c:v>
                </c:pt>
                <c:pt idx="248">
                  <c:v>0.31423569359583431</c:v>
                </c:pt>
                <c:pt idx="249">
                  <c:v>0.41618447460425934</c:v>
                </c:pt>
                <c:pt idx="250">
                  <c:v>0.27521966089573097</c:v>
                </c:pt>
                <c:pt idx="251">
                  <c:v>0.38314306372438739</c:v>
                </c:pt>
                <c:pt idx="252">
                  <c:v>0.32585235122384609</c:v>
                </c:pt>
                <c:pt idx="253">
                  <c:v>0.44438069143625092</c:v>
                </c:pt>
                <c:pt idx="254">
                  <c:v>0.34922880729613431</c:v>
                </c:pt>
                <c:pt idx="255">
                  <c:v>0.37952881265331978</c:v>
                </c:pt>
                <c:pt idx="256">
                  <c:v>0.35115530270443296</c:v>
                </c:pt>
                <c:pt idx="257">
                  <c:v>0.28269543304811179</c:v>
                </c:pt>
                <c:pt idx="258">
                  <c:v>0.22707369198591232</c:v>
                </c:pt>
                <c:pt idx="259">
                  <c:v>0.48247118995820515</c:v>
                </c:pt>
                <c:pt idx="260">
                  <c:v>0.23157425358553291</c:v>
                </c:pt>
                <c:pt idx="261">
                  <c:v>0.27319525404630346</c:v>
                </c:pt>
                <c:pt idx="262">
                  <c:v>0.2820365720657354</c:v>
                </c:pt>
                <c:pt idx="263">
                  <c:v>0.44656411531070667</c:v>
                </c:pt>
                <c:pt idx="264">
                  <c:v>0.38527647019732336</c:v>
                </c:pt>
                <c:pt idx="265">
                  <c:v>0.32426286519826597</c:v>
                </c:pt>
                <c:pt idx="266">
                  <c:v>0.408179643344868</c:v>
                </c:pt>
                <c:pt idx="267">
                  <c:v>0.38616683594589069</c:v>
                </c:pt>
                <c:pt idx="268">
                  <c:v>0.3757944963517954</c:v>
                </c:pt>
                <c:pt idx="269">
                  <c:v>0.20486695593722568</c:v>
                </c:pt>
                <c:pt idx="270">
                  <c:v>0.37762499818950868</c:v>
                </c:pt>
                <c:pt idx="271">
                  <c:v>0.25165102245100346</c:v>
                </c:pt>
                <c:pt idx="272">
                  <c:v>0.32872301373517432</c:v>
                </c:pt>
                <c:pt idx="273">
                  <c:v>0.30035631169935473</c:v>
                </c:pt>
                <c:pt idx="274">
                  <c:v>0.31196175836384665</c:v>
                </c:pt>
                <c:pt idx="275">
                  <c:v>0.49558396410716277</c:v>
                </c:pt>
                <c:pt idx="276">
                  <c:v>0.4122261333719025</c:v>
                </c:pt>
                <c:pt idx="277">
                  <c:v>0.2785166214372205</c:v>
                </c:pt>
                <c:pt idx="278">
                  <c:v>0.31606317425867386</c:v>
                </c:pt>
                <c:pt idx="279">
                  <c:v>0.34333445311355998</c:v>
                </c:pt>
                <c:pt idx="280">
                  <c:v>0.25703032823236605</c:v>
                </c:pt>
                <c:pt idx="281">
                  <c:v>0.22789209489060341</c:v>
                </c:pt>
                <c:pt idx="282">
                  <c:v>0.30870658760649211</c:v>
                </c:pt>
                <c:pt idx="283">
                  <c:v>0.40572486225265769</c:v>
                </c:pt>
                <c:pt idx="284">
                  <c:v>0.4314516009011089</c:v>
                </c:pt>
                <c:pt idx="285">
                  <c:v>0.42069351674502264</c:v>
                </c:pt>
                <c:pt idx="286">
                  <c:v>0.36875247977257947</c:v>
                </c:pt>
                <c:pt idx="287">
                  <c:v>0.34288230076533632</c:v>
                </c:pt>
                <c:pt idx="288">
                  <c:v>0.31019571677550895</c:v>
                </c:pt>
                <c:pt idx="289">
                  <c:v>0.42218085794923316</c:v>
                </c:pt>
                <c:pt idx="290">
                  <c:v>0.36195135114735738</c:v>
                </c:pt>
                <c:pt idx="291">
                  <c:v>0.43400679774578038</c:v>
                </c:pt>
                <c:pt idx="292">
                  <c:v>0.30224903531777741</c:v>
                </c:pt>
                <c:pt idx="293">
                  <c:v>0.38034559703623738</c:v>
                </c:pt>
                <c:pt idx="294">
                  <c:v>0.31299966871592338</c:v>
                </c:pt>
                <c:pt idx="295">
                  <c:v>0.38152739897863103</c:v>
                </c:pt>
                <c:pt idx="296">
                  <c:v>0.31165357955622047</c:v>
                </c:pt>
                <c:pt idx="297">
                  <c:v>0.22514558420677538</c:v>
                </c:pt>
                <c:pt idx="298">
                  <c:v>0.30551021092572861</c:v>
                </c:pt>
                <c:pt idx="299">
                  <c:v>0.37139081342627434</c:v>
                </c:pt>
                <c:pt idx="300">
                  <c:v>0.30887751708197925</c:v>
                </c:pt>
                <c:pt idx="301">
                  <c:v>0.41396207026669896</c:v>
                </c:pt>
                <c:pt idx="302">
                  <c:v>0.36305621058253601</c:v>
                </c:pt>
                <c:pt idx="303">
                  <c:v>0.38304069580102601</c:v>
                </c:pt>
                <c:pt idx="304">
                  <c:v>0.23737140930046546</c:v>
                </c:pt>
                <c:pt idx="305">
                  <c:v>0.37023566630914467</c:v>
                </c:pt>
                <c:pt idx="306">
                  <c:v>0.36233612485407152</c:v>
                </c:pt>
                <c:pt idx="307">
                  <c:v>0.25094532691242849</c:v>
                </c:pt>
                <c:pt idx="308">
                  <c:v>0.36429142340576676</c:v>
                </c:pt>
                <c:pt idx="309">
                  <c:v>0.26241629127102523</c:v>
                </c:pt>
                <c:pt idx="310">
                  <c:v>0.43161680923811263</c:v>
                </c:pt>
                <c:pt idx="311">
                  <c:v>0.25065154205734475</c:v>
                </c:pt>
                <c:pt idx="312">
                  <c:v>0.37549364086882031</c:v>
                </c:pt>
                <c:pt idx="313">
                  <c:v>0.31255736306399051</c:v>
                </c:pt>
                <c:pt idx="314">
                  <c:v>0.43149739249765351</c:v>
                </c:pt>
                <c:pt idx="315">
                  <c:v>0.2453996049125419</c:v>
                </c:pt>
                <c:pt idx="316">
                  <c:v>0.34066722715884701</c:v>
                </c:pt>
                <c:pt idx="317">
                  <c:v>0.2380741535366255</c:v>
                </c:pt>
                <c:pt idx="318">
                  <c:v>0.30221965043995208</c:v>
                </c:pt>
                <c:pt idx="319">
                  <c:v>0.32804011273117362</c:v>
                </c:pt>
                <c:pt idx="320">
                  <c:v>0.33793008178208983</c:v>
                </c:pt>
                <c:pt idx="321">
                  <c:v>0.38076214018268439</c:v>
                </c:pt>
                <c:pt idx="322">
                  <c:v>0.35522898697685729</c:v>
                </c:pt>
                <c:pt idx="323">
                  <c:v>0.38909112998271761</c:v>
                </c:pt>
                <c:pt idx="324">
                  <c:v>0.2092829765236307</c:v>
                </c:pt>
                <c:pt idx="325">
                  <c:v>0.38291855239180378</c:v>
                </c:pt>
                <c:pt idx="326">
                  <c:v>0.36832268873493346</c:v>
                </c:pt>
                <c:pt idx="327">
                  <c:v>0.35806143199517831</c:v>
                </c:pt>
                <c:pt idx="328">
                  <c:v>0.43641462008338638</c:v>
                </c:pt>
                <c:pt idx="329">
                  <c:v>0.34570823679296181</c:v>
                </c:pt>
                <c:pt idx="330">
                  <c:v>0.29509567517944607</c:v>
                </c:pt>
                <c:pt idx="331">
                  <c:v>0.34172954041572429</c:v>
                </c:pt>
                <c:pt idx="332">
                  <c:v>0.34102439126272005</c:v>
                </c:pt>
                <c:pt idx="333">
                  <c:v>0.38766411457212718</c:v>
                </c:pt>
                <c:pt idx="334">
                  <c:v>0.31572029220738757</c:v>
                </c:pt>
                <c:pt idx="335">
                  <c:v>0.42658711902663737</c:v>
                </c:pt>
                <c:pt idx="336">
                  <c:v>0.29160456282651931</c:v>
                </c:pt>
                <c:pt idx="337">
                  <c:v>0.40541041599762762</c:v>
                </c:pt>
                <c:pt idx="338">
                  <c:v>0.39440980486875704</c:v>
                </c:pt>
                <c:pt idx="339">
                  <c:v>0.39396994365441346</c:v>
                </c:pt>
                <c:pt idx="340">
                  <c:v>0.30355752557386484</c:v>
                </c:pt>
                <c:pt idx="341">
                  <c:v>0.36580591836959314</c:v>
                </c:pt>
                <c:pt idx="342">
                  <c:v>0.37222404045834917</c:v>
                </c:pt>
                <c:pt idx="343">
                  <c:v>0.29085365257071794</c:v>
                </c:pt>
                <c:pt idx="344">
                  <c:v>0.30959209700753287</c:v>
                </c:pt>
                <c:pt idx="345">
                  <c:v>0.3539174885560008</c:v>
                </c:pt>
                <c:pt idx="346">
                  <c:v>0.39448168442915177</c:v>
                </c:pt>
                <c:pt idx="347">
                  <c:v>0.37496653146638831</c:v>
                </c:pt>
                <c:pt idx="348">
                  <c:v>0.39891862024308167</c:v>
                </c:pt>
                <c:pt idx="349">
                  <c:v>0.36906602924430215</c:v>
                </c:pt>
                <c:pt idx="350">
                  <c:v>0.40205323745870925</c:v>
                </c:pt>
                <c:pt idx="351">
                  <c:v>0.37849242189098653</c:v>
                </c:pt>
                <c:pt idx="352">
                  <c:v>0.31329127801163875</c:v>
                </c:pt>
                <c:pt idx="353">
                  <c:v>0.3188829680699321</c:v>
                </c:pt>
                <c:pt idx="354">
                  <c:v>0.41846964926088343</c:v>
                </c:pt>
                <c:pt idx="355">
                  <c:v>0.40470002609046168</c:v>
                </c:pt>
                <c:pt idx="356">
                  <c:v>0.3576311128620544</c:v>
                </c:pt>
                <c:pt idx="357">
                  <c:v>0.33036470693286452</c:v>
                </c:pt>
                <c:pt idx="358">
                  <c:v>0.45738863460427465</c:v>
                </c:pt>
                <c:pt idx="359">
                  <c:v>0.35343881266191168</c:v>
                </c:pt>
                <c:pt idx="360">
                  <c:v>0.33434002012799036</c:v>
                </c:pt>
                <c:pt idx="361">
                  <c:v>0.46394339407562885</c:v>
                </c:pt>
                <c:pt idx="362">
                  <c:v>0.34137703134577307</c:v>
                </c:pt>
                <c:pt idx="363">
                  <c:v>0.34480761066439947</c:v>
                </c:pt>
                <c:pt idx="364">
                  <c:v>0.39765454646085513</c:v>
                </c:pt>
                <c:pt idx="365">
                  <c:v>0.31961396483198351</c:v>
                </c:pt>
                <c:pt idx="366">
                  <c:v>0.33025529339522747</c:v>
                </c:pt>
                <c:pt idx="367">
                  <c:v>0.3068287754903597</c:v>
                </c:pt>
                <c:pt idx="368">
                  <c:v>0.24500907273278141</c:v>
                </c:pt>
                <c:pt idx="369">
                  <c:v>0.31373033284475282</c:v>
                </c:pt>
                <c:pt idx="370">
                  <c:v>0.41372743320567223</c:v>
                </c:pt>
                <c:pt idx="371">
                  <c:v>0.32261588326286778</c:v>
                </c:pt>
                <c:pt idx="372">
                  <c:v>0.34380207755521897</c:v>
                </c:pt>
                <c:pt idx="373">
                  <c:v>0.40101597005621881</c:v>
                </c:pt>
                <c:pt idx="374">
                  <c:v>0.28633476381498163</c:v>
                </c:pt>
                <c:pt idx="375">
                  <c:v>0.28095469080315782</c:v>
                </c:pt>
                <c:pt idx="376">
                  <c:v>0.37576033064651093</c:v>
                </c:pt>
                <c:pt idx="377">
                  <c:v>0.28428514398575738</c:v>
                </c:pt>
                <c:pt idx="378">
                  <c:v>0.28369605051140129</c:v>
                </c:pt>
                <c:pt idx="379">
                  <c:v>0.39452609432493346</c:v>
                </c:pt>
                <c:pt idx="380">
                  <c:v>0.31196410109282918</c:v>
                </c:pt>
                <c:pt idx="381">
                  <c:v>0.46940435742503861</c:v>
                </c:pt>
                <c:pt idx="382">
                  <c:v>0.31120326241326346</c:v>
                </c:pt>
                <c:pt idx="383">
                  <c:v>0.33194210143216563</c:v>
                </c:pt>
                <c:pt idx="384">
                  <c:v>0.27511350235623944</c:v>
                </c:pt>
                <c:pt idx="385">
                  <c:v>0.34149988309976698</c:v>
                </c:pt>
                <c:pt idx="386">
                  <c:v>0.43238999536183592</c:v>
                </c:pt>
                <c:pt idx="387">
                  <c:v>0.37785243485835396</c:v>
                </c:pt>
                <c:pt idx="388">
                  <c:v>0.30559456147510938</c:v>
                </c:pt>
                <c:pt idx="389">
                  <c:v>0.25869351465478124</c:v>
                </c:pt>
                <c:pt idx="390">
                  <c:v>0.33055691018376804</c:v>
                </c:pt>
                <c:pt idx="391">
                  <c:v>0.36033474650502234</c:v>
                </c:pt>
                <c:pt idx="392">
                  <c:v>0.33735811041231495</c:v>
                </c:pt>
                <c:pt idx="393">
                  <c:v>0.34595373553371339</c:v>
                </c:pt>
                <c:pt idx="394">
                  <c:v>0.27551411559094252</c:v>
                </c:pt>
                <c:pt idx="395">
                  <c:v>0.23625793912038273</c:v>
                </c:pt>
                <c:pt idx="396">
                  <c:v>0.38058025371873982</c:v>
                </c:pt>
                <c:pt idx="397">
                  <c:v>0.32271663342502038</c:v>
                </c:pt>
                <c:pt idx="398">
                  <c:v>0.33091655479434801</c:v>
                </c:pt>
                <c:pt idx="399">
                  <c:v>0.43127691642685068</c:v>
                </c:pt>
                <c:pt idx="400">
                  <c:v>0.27219938554881434</c:v>
                </c:pt>
                <c:pt idx="401">
                  <c:v>0.30144312462887241</c:v>
                </c:pt>
                <c:pt idx="402">
                  <c:v>0.48574392345116679</c:v>
                </c:pt>
                <c:pt idx="403">
                  <c:v>0.32419808203825234</c:v>
                </c:pt>
                <c:pt idx="404">
                  <c:v>0.42607652611142582</c:v>
                </c:pt>
                <c:pt idx="405">
                  <c:v>0.32191880304386317</c:v>
                </c:pt>
                <c:pt idx="406">
                  <c:v>0.22378981707346521</c:v>
                </c:pt>
                <c:pt idx="407">
                  <c:v>0.33256006687977613</c:v>
                </c:pt>
                <c:pt idx="408">
                  <c:v>0.39484054557558651</c:v>
                </c:pt>
                <c:pt idx="409">
                  <c:v>0.4486467781891893</c:v>
                </c:pt>
                <c:pt idx="410">
                  <c:v>0.38846911680901836</c:v>
                </c:pt>
                <c:pt idx="411">
                  <c:v>0.37128182595787096</c:v>
                </c:pt>
                <c:pt idx="412">
                  <c:v>0.34473294322249631</c:v>
                </c:pt>
                <c:pt idx="413">
                  <c:v>0.36615521013844732</c:v>
                </c:pt>
                <c:pt idx="414">
                  <c:v>0.35652743713604468</c:v>
                </c:pt>
                <c:pt idx="415">
                  <c:v>0.31272310457484193</c:v>
                </c:pt>
                <c:pt idx="416">
                  <c:v>0.36319527821613429</c:v>
                </c:pt>
                <c:pt idx="417">
                  <c:v>0.39384591770386723</c:v>
                </c:pt>
                <c:pt idx="418">
                  <c:v>0.37278145120831785</c:v>
                </c:pt>
                <c:pt idx="419">
                  <c:v>0.24593599708767927</c:v>
                </c:pt>
                <c:pt idx="420">
                  <c:v>0.36248017171817443</c:v>
                </c:pt>
                <c:pt idx="421">
                  <c:v>0.31762753161311941</c:v>
                </c:pt>
                <c:pt idx="422">
                  <c:v>0.31691836181550337</c:v>
                </c:pt>
                <c:pt idx="423">
                  <c:v>0.25127989058313288</c:v>
                </c:pt>
                <c:pt idx="424">
                  <c:v>0.32794588205005704</c:v>
                </c:pt>
                <c:pt idx="425">
                  <c:v>0.37096413443981741</c:v>
                </c:pt>
                <c:pt idx="426">
                  <c:v>0.300821963662042</c:v>
                </c:pt>
                <c:pt idx="427">
                  <c:v>0.42139382388082558</c:v>
                </c:pt>
                <c:pt idx="428">
                  <c:v>0.38175127549299981</c:v>
                </c:pt>
                <c:pt idx="429">
                  <c:v>0.39461162338600286</c:v>
                </c:pt>
                <c:pt idx="430">
                  <c:v>0.25854513379933974</c:v>
                </c:pt>
                <c:pt idx="431">
                  <c:v>0.32604110393533331</c:v>
                </c:pt>
                <c:pt idx="432">
                  <c:v>0.27330158821005707</c:v>
                </c:pt>
                <c:pt idx="433">
                  <c:v>0.34516350611851165</c:v>
                </c:pt>
                <c:pt idx="434">
                  <c:v>0.28352717458519733</c:v>
                </c:pt>
                <c:pt idx="435">
                  <c:v>0.3095182322051504</c:v>
                </c:pt>
                <c:pt idx="436">
                  <c:v>0.29066065544023195</c:v>
                </c:pt>
                <c:pt idx="437">
                  <c:v>0.35295020168490604</c:v>
                </c:pt>
                <c:pt idx="438">
                  <c:v>0.37731673659780296</c:v>
                </c:pt>
                <c:pt idx="439">
                  <c:v>0.31537252361899903</c:v>
                </c:pt>
                <c:pt idx="440">
                  <c:v>0.40055539594034345</c:v>
                </c:pt>
                <c:pt idx="441">
                  <c:v>0.37079407201415782</c:v>
                </c:pt>
                <c:pt idx="442">
                  <c:v>0.40263369999487197</c:v>
                </c:pt>
                <c:pt idx="443">
                  <c:v>0.4354033276353888</c:v>
                </c:pt>
                <c:pt idx="444">
                  <c:v>0.39528553830248897</c:v>
                </c:pt>
                <c:pt idx="445">
                  <c:v>0.35985320915635982</c:v>
                </c:pt>
                <c:pt idx="446">
                  <c:v>0.37439944952605858</c:v>
                </c:pt>
                <c:pt idx="447">
                  <c:v>0.35248323207893251</c:v>
                </c:pt>
                <c:pt idx="448">
                  <c:v>0.37170819313141873</c:v>
                </c:pt>
                <c:pt idx="449">
                  <c:v>0.39879307728383517</c:v>
                </c:pt>
                <c:pt idx="450">
                  <c:v>0.28142127133167705</c:v>
                </c:pt>
                <c:pt idx="451">
                  <c:v>0.35895818326837092</c:v>
                </c:pt>
                <c:pt idx="452">
                  <c:v>0.34086237693039806</c:v>
                </c:pt>
                <c:pt idx="453">
                  <c:v>0.24688579713025804</c:v>
                </c:pt>
                <c:pt idx="454">
                  <c:v>0.34603740039161401</c:v>
                </c:pt>
                <c:pt idx="455">
                  <c:v>0.29612842062768335</c:v>
                </c:pt>
                <c:pt idx="456">
                  <c:v>0.39027188401008961</c:v>
                </c:pt>
                <c:pt idx="457">
                  <c:v>0.37776853721475823</c:v>
                </c:pt>
                <c:pt idx="458">
                  <c:v>0.26311200135713408</c:v>
                </c:pt>
                <c:pt idx="459">
                  <c:v>0.37620238741897188</c:v>
                </c:pt>
                <c:pt idx="460">
                  <c:v>0.40369484334325151</c:v>
                </c:pt>
                <c:pt idx="461">
                  <c:v>0.30282741825299253</c:v>
                </c:pt>
                <c:pt idx="462">
                  <c:v>0.32907416965306208</c:v>
                </c:pt>
                <c:pt idx="463">
                  <c:v>0.39027911748496624</c:v>
                </c:pt>
                <c:pt idx="464">
                  <c:v>0.38089147374501042</c:v>
                </c:pt>
                <c:pt idx="465">
                  <c:v>0.35149508811460911</c:v>
                </c:pt>
                <c:pt idx="466">
                  <c:v>0.39929817660622258</c:v>
                </c:pt>
                <c:pt idx="467">
                  <c:v>0.23680745108382262</c:v>
                </c:pt>
                <c:pt idx="468">
                  <c:v>0.32946049281958512</c:v>
                </c:pt>
                <c:pt idx="469">
                  <c:v>0.38772747072717267</c:v>
                </c:pt>
                <c:pt idx="470">
                  <c:v>0.39131746764452313</c:v>
                </c:pt>
                <c:pt idx="471">
                  <c:v>0.37292944571412062</c:v>
                </c:pt>
                <c:pt idx="472">
                  <c:v>0.47546186799170242</c:v>
                </c:pt>
                <c:pt idx="473">
                  <c:v>0.40695675605236958</c:v>
                </c:pt>
                <c:pt idx="474">
                  <c:v>0.42848161848353944</c:v>
                </c:pt>
                <c:pt idx="475">
                  <c:v>0.3920064642218834</c:v>
                </c:pt>
                <c:pt idx="476">
                  <c:v>0.35540264725702236</c:v>
                </c:pt>
                <c:pt idx="477">
                  <c:v>0.33327875510669708</c:v>
                </c:pt>
                <c:pt idx="478">
                  <c:v>0.26633955237451035</c:v>
                </c:pt>
                <c:pt idx="479">
                  <c:v>0.37286441645633184</c:v>
                </c:pt>
                <c:pt idx="480">
                  <c:v>0.39339886771127169</c:v>
                </c:pt>
                <c:pt idx="481">
                  <c:v>0.39213084093949757</c:v>
                </c:pt>
                <c:pt idx="482">
                  <c:v>0.39038808526005847</c:v>
                </c:pt>
                <c:pt idx="483">
                  <c:v>0.36123898808718335</c:v>
                </c:pt>
                <c:pt idx="484">
                  <c:v>0.39387367133429352</c:v>
                </c:pt>
                <c:pt idx="485">
                  <c:v>0.29992010061161978</c:v>
                </c:pt>
                <c:pt idx="486">
                  <c:v>0.40017837515726412</c:v>
                </c:pt>
                <c:pt idx="487">
                  <c:v>0.40276015877017329</c:v>
                </c:pt>
                <c:pt idx="488">
                  <c:v>0.39957551720326812</c:v>
                </c:pt>
                <c:pt idx="489">
                  <c:v>0.40689093812957838</c:v>
                </c:pt>
                <c:pt idx="490">
                  <c:v>0.26981715704764914</c:v>
                </c:pt>
                <c:pt idx="491">
                  <c:v>0.30335396638671114</c:v>
                </c:pt>
                <c:pt idx="492">
                  <c:v>0.38487826990392393</c:v>
                </c:pt>
                <c:pt idx="493">
                  <c:v>0.34965038343646881</c:v>
                </c:pt>
                <c:pt idx="494">
                  <c:v>0.30536852086311644</c:v>
                </c:pt>
                <c:pt idx="495">
                  <c:v>0.30219197117372387</c:v>
                </c:pt>
                <c:pt idx="496">
                  <c:v>0.34759007236560285</c:v>
                </c:pt>
                <c:pt idx="497">
                  <c:v>0.27087190164698188</c:v>
                </c:pt>
                <c:pt idx="498">
                  <c:v>0.31457490548187089</c:v>
                </c:pt>
                <c:pt idx="499">
                  <c:v>0.25853667476313225</c:v>
                </c:pt>
              </c:numCache>
            </c:numRef>
          </c:xVal>
          <c:yVal>
            <c:numRef>
              <c:f>'HA-H-HA F'!$Q$3:$Q$502</c:f>
              <c:numCache>
                <c:formatCode>General</c:formatCode>
                <c:ptCount val="500"/>
                <c:pt idx="0">
                  <c:v>0.14573246346528931</c:v>
                </c:pt>
                <c:pt idx="1">
                  <c:v>-2.574888522133234E-2</c:v>
                </c:pt>
                <c:pt idx="2">
                  <c:v>3.1661067923545456E-2</c:v>
                </c:pt>
                <c:pt idx="3">
                  <c:v>5.1978641200860487E-2</c:v>
                </c:pt>
                <c:pt idx="4">
                  <c:v>5.3588580041632423E-2</c:v>
                </c:pt>
                <c:pt idx="5">
                  <c:v>0.3365747428169289</c:v>
                </c:pt>
                <c:pt idx="6">
                  <c:v>-7.1687260219503914E-3</c:v>
                </c:pt>
                <c:pt idx="7">
                  <c:v>3.1137150622863544E-3</c:v>
                </c:pt>
                <c:pt idx="8">
                  <c:v>0.38110997997167551</c:v>
                </c:pt>
                <c:pt idx="9">
                  <c:v>7.3777190782185281E-2</c:v>
                </c:pt>
                <c:pt idx="10">
                  <c:v>0.19916917107696044</c:v>
                </c:pt>
                <c:pt idx="11">
                  <c:v>7.1911174205158288E-2</c:v>
                </c:pt>
                <c:pt idx="12">
                  <c:v>0.15118630081369241</c:v>
                </c:pt>
                <c:pt idx="13">
                  <c:v>0.2036770620158071</c:v>
                </c:pt>
                <c:pt idx="14">
                  <c:v>0.15399359726103223</c:v>
                </c:pt>
                <c:pt idx="15">
                  <c:v>0.36489138029850487</c:v>
                </c:pt>
                <c:pt idx="16">
                  <c:v>0.13993085600924643</c:v>
                </c:pt>
                <c:pt idx="17">
                  <c:v>0.28700595079143976</c:v>
                </c:pt>
                <c:pt idx="18">
                  <c:v>0.13446314981101651</c:v>
                </c:pt>
                <c:pt idx="19">
                  <c:v>0.1403624692344832</c:v>
                </c:pt>
                <c:pt idx="20">
                  <c:v>0.27069799703838793</c:v>
                </c:pt>
                <c:pt idx="21">
                  <c:v>8.3025623113786487E-2</c:v>
                </c:pt>
                <c:pt idx="22">
                  <c:v>3.6555450358292829E-2</c:v>
                </c:pt>
                <c:pt idx="23">
                  <c:v>3.9572722833710515E-2</c:v>
                </c:pt>
                <c:pt idx="24">
                  <c:v>0.11777668698413797</c:v>
                </c:pt>
                <c:pt idx="25">
                  <c:v>0.34592636823255568</c:v>
                </c:pt>
                <c:pt idx="26">
                  <c:v>3.6882572206577056E-2</c:v>
                </c:pt>
                <c:pt idx="27">
                  <c:v>-6.9002592593025505E-3</c:v>
                </c:pt>
                <c:pt idx="28">
                  <c:v>3.8916190959496999E-2</c:v>
                </c:pt>
                <c:pt idx="29">
                  <c:v>5.3997561548498933E-2</c:v>
                </c:pt>
                <c:pt idx="30">
                  <c:v>7.0710752338905919E-2</c:v>
                </c:pt>
                <c:pt idx="31">
                  <c:v>-1.3743847193357585E-2</c:v>
                </c:pt>
                <c:pt idx="32">
                  <c:v>0.13591471597382399</c:v>
                </c:pt>
                <c:pt idx="33">
                  <c:v>0.20441316518352903</c:v>
                </c:pt>
                <c:pt idx="34">
                  <c:v>0.26987228789711837</c:v>
                </c:pt>
                <c:pt idx="35">
                  <c:v>0.19038476653087075</c:v>
                </c:pt>
                <c:pt idx="36">
                  <c:v>-0.10296851029792434</c:v>
                </c:pt>
                <c:pt idx="37">
                  <c:v>0.45715543679330373</c:v>
                </c:pt>
                <c:pt idx="38">
                  <c:v>0.39679116306922335</c:v>
                </c:pt>
                <c:pt idx="39">
                  <c:v>0.25164459324168831</c:v>
                </c:pt>
                <c:pt idx="40">
                  <c:v>0.34228790906930751</c:v>
                </c:pt>
                <c:pt idx="41">
                  <c:v>7.8854336636496394E-2</c:v>
                </c:pt>
                <c:pt idx="42">
                  <c:v>0.11958117494703872</c:v>
                </c:pt>
                <c:pt idx="43">
                  <c:v>0.13984800112518195</c:v>
                </c:pt>
                <c:pt idx="44">
                  <c:v>0.1441172230851144</c:v>
                </c:pt>
                <c:pt idx="45">
                  <c:v>-3.6526605863005782E-2</c:v>
                </c:pt>
                <c:pt idx="46">
                  <c:v>0.40906032629338784</c:v>
                </c:pt>
                <c:pt idx="47">
                  <c:v>-7.940225697322259E-2</c:v>
                </c:pt>
                <c:pt idx="48">
                  <c:v>0.17934534542491529</c:v>
                </c:pt>
                <c:pt idx="49">
                  <c:v>-3.3040393327466472E-2</c:v>
                </c:pt>
                <c:pt idx="50">
                  <c:v>0.12226803090635822</c:v>
                </c:pt>
                <c:pt idx="51">
                  <c:v>5.7872274977195298E-2</c:v>
                </c:pt>
                <c:pt idx="52">
                  <c:v>6.930064190017797E-2</c:v>
                </c:pt>
                <c:pt idx="53">
                  <c:v>5.9922528706126514E-2</c:v>
                </c:pt>
                <c:pt idx="54">
                  <c:v>0.15236118169402726</c:v>
                </c:pt>
                <c:pt idx="55">
                  <c:v>7.1035778756897205E-2</c:v>
                </c:pt>
                <c:pt idx="56">
                  <c:v>0.19014043394310026</c:v>
                </c:pt>
                <c:pt idx="57">
                  <c:v>0.26485246650505978</c:v>
                </c:pt>
                <c:pt idx="58">
                  <c:v>-8.4085106947464544E-2</c:v>
                </c:pt>
                <c:pt idx="59">
                  <c:v>0.18687802139937409</c:v>
                </c:pt>
                <c:pt idx="60">
                  <c:v>1.056684993783398E-2</c:v>
                </c:pt>
                <c:pt idx="61">
                  <c:v>0.27700391343026831</c:v>
                </c:pt>
                <c:pt idx="62">
                  <c:v>9.4433964375973227E-3</c:v>
                </c:pt>
                <c:pt idx="63">
                  <c:v>0.14747475493460438</c:v>
                </c:pt>
                <c:pt idx="64">
                  <c:v>-0.22459528317136829</c:v>
                </c:pt>
                <c:pt idx="65">
                  <c:v>2.5680373148222812E-2</c:v>
                </c:pt>
                <c:pt idx="66">
                  <c:v>0.14856095258048424</c:v>
                </c:pt>
                <c:pt idx="67">
                  <c:v>0.17560388048639108</c:v>
                </c:pt>
                <c:pt idx="68">
                  <c:v>0.10405072289246797</c:v>
                </c:pt>
                <c:pt idx="69">
                  <c:v>0.11171956643619002</c:v>
                </c:pt>
                <c:pt idx="70">
                  <c:v>0.21089846183028008</c:v>
                </c:pt>
                <c:pt idx="71">
                  <c:v>0.13208800888757224</c:v>
                </c:pt>
                <c:pt idx="72">
                  <c:v>0.15761372631213791</c:v>
                </c:pt>
                <c:pt idx="73">
                  <c:v>0.14261367092443628</c:v>
                </c:pt>
                <c:pt idx="74">
                  <c:v>0.18658356773266954</c:v>
                </c:pt>
                <c:pt idx="75">
                  <c:v>0.1687023529480017</c:v>
                </c:pt>
                <c:pt idx="76">
                  <c:v>0.14786645283268388</c:v>
                </c:pt>
                <c:pt idx="77">
                  <c:v>0.20138327383732296</c:v>
                </c:pt>
                <c:pt idx="78">
                  <c:v>9.5395640469851065E-2</c:v>
                </c:pt>
                <c:pt idx="79">
                  <c:v>4.4751870625108804E-3</c:v>
                </c:pt>
                <c:pt idx="80">
                  <c:v>0.13630648751861929</c:v>
                </c:pt>
                <c:pt idx="81">
                  <c:v>0.11298653581490101</c:v>
                </c:pt>
                <c:pt idx="82">
                  <c:v>5.7520283395907174E-2</c:v>
                </c:pt>
                <c:pt idx="83">
                  <c:v>3.6306625879636512E-2</c:v>
                </c:pt>
                <c:pt idx="84">
                  <c:v>2.9911221190684588E-2</c:v>
                </c:pt>
                <c:pt idx="85">
                  <c:v>0.1478638068050199</c:v>
                </c:pt>
                <c:pt idx="86">
                  <c:v>0.23723866178106282</c:v>
                </c:pt>
                <c:pt idx="87">
                  <c:v>0.34304092677537085</c:v>
                </c:pt>
                <c:pt idx="88">
                  <c:v>0.11633117293965672</c:v>
                </c:pt>
                <c:pt idx="89">
                  <c:v>2.5783989833791838E-2</c:v>
                </c:pt>
                <c:pt idx="90">
                  <c:v>0.21076238054581156</c:v>
                </c:pt>
                <c:pt idx="91">
                  <c:v>0.30317939911234465</c:v>
                </c:pt>
                <c:pt idx="92">
                  <c:v>0.21758307496447221</c:v>
                </c:pt>
                <c:pt idx="93">
                  <c:v>7.9998410534074929E-2</c:v>
                </c:pt>
                <c:pt idx="94">
                  <c:v>6.725638861498956E-2</c:v>
                </c:pt>
                <c:pt idx="95">
                  <c:v>-8.3070966817811267E-4</c:v>
                </c:pt>
                <c:pt idx="96">
                  <c:v>0.15570511986280847</c:v>
                </c:pt>
                <c:pt idx="97">
                  <c:v>0.16966931892510009</c:v>
                </c:pt>
                <c:pt idx="98">
                  <c:v>2.2226190936690343E-2</c:v>
                </c:pt>
                <c:pt idx="99">
                  <c:v>0.19138797865886467</c:v>
                </c:pt>
                <c:pt idx="100">
                  <c:v>0.13151179856683687</c:v>
                </c:pt>
                <c:pt idx="101">
                  <c:v>4.9278419992268854E-2</c:v>
                </c:pt>
                <c:pt idx="102">
                  <c:v>4.9023985819375504E-2</c:v>
                </c:pt>
                <c:pt idx="103">
                  <c:v>0.39629320096123466</c:v>
                </c:pt>
                <c:pt idx="104">
                  <c:v>0.16526121335543609</c:v>
                </c:pt>
                <c:pt idx="105">
                  <c:v>0.18895525727810591</c:v>
                </c:pt>
                <c:pt idx="106">
                  <c:v>1.8201240019604242E-2</c:v>
                </c:pt>
                <c:pt idx="107">
                  <c:v>0.22810473905302475</c:v>
                </c:pt>
                <c:pt idx="108">
                  <c:v>3.7880684531806541E-2</c:v>
                </c:pt>
                <c:pt idx="109">
                  <c:v>0.16819061143495187</c:v>
                </c:pt>
                <c:pt idx="110">
                  <c:v>0.19478044267542713</c:v>
                </c:pt>
                <c:pt idx="111">
                  <c:v>-3.1064016696457059E-2</c:v>
                </c:pt>
                <c:pt idx="112">
                  <c:v>0.17864601000041141</c:v>
                </c:pt>
                <c:pt idx="113">
                  <c:v>0.33987368402576879</c:v>
                </c:pt>
                <c:pt idx="114">
                  <c:v>-0.12663387019726771</c:v>
                </c:pt>
                <c:pt idx="115">
                  <c:v>0.12931947005512406</c:v>
                </c:pt>
                <c:pt idx="116">
                  <c:v>0.14164222518805109</c:v>
                </c:pt>
                <c:pt idx="117">
                  <c:v>-2.1124965106807531E-2</c:v>
                </c:pt>
                <c:pt idx="118">
                  <c:v>0.36888963624378124</c:v>
                </c:pt>
                <c:pt idx="119">
                  <c:v>0.12962781930426737</c:v>
                </c:pt>
                <c:pt idx="120">
                  <c:v>0.13395622679891023</c:v>
                </c:pt>
                <c:pt idx="121">
                  <c:v>0.15632680378715091</c:v>
                </c:pt>
                <c:pt idx="122">
                  <c:v>0.26841841378152137</c:v>
                </c:pt>
                <c:pt idx="123">
                  <c:v>3.4837150251430084E-3</c:v>
                </c:pt>
                <c:pt idx="124">
                  <c:v>0.15586022291680834</c:v>
                </c:pt>
                <c:pt idx="125">
                  <c:v>4.3711781034854333E-2</c:v>
                </c:pt>
                <c:pt idx="126">
                  <c:v>5.6437355982727672E-2</c:v>
                </c:pt>
                <c:pt idx="127">
                  <c:v>0.2092824291645822</c:v>
                </c:pt>
                <c:pt idx="128">
                  <c:v>4.0981806675444606E-2</c:v>
                </c:pt>
                <c:pt idx="129">
                  <c:v>0.31099446540016451</c:v>
                </c:pt>
                <c:pt idx="130">
                  <c:v>0.11760911559012845</c:v>
                </c:pt>
                <c:pt idx="131">
                  <c:v>1.2924164051366961E-3</c:v>
                </c:pt>
                <c:pt idx="132">
                  <c:v>0.21057329333899971</c:v>
                </c:pt>
                <c:pt idx="133">
                  <c:v>-0.15647992531144214</c:v>
                </c:pt>
                <c:pt idx="134">
                  <c:v>8.7498768358593243E-2</c:v>
                </c:pt>
                <c:pt idx="135">
                  <c:v>3.8316215175994192E-2</c:v>
                </c:pt>
                <c:pt idx="136">
                  <c:v>7.4200702688457007E-2</c:v>
                </c:pt>
                <c:pt idx="137">
                  <c:v>0.13006120030632595</c:v>
                </c:pt>
                <c:pt idx="138">
                  <c:v>0.25152078942511441</c:v>
                </c:pt>
                <c:pt idx="139">
                  <c:v>2.015881240601514E-2</c:v>
                </c:pt>
                <c:pt idx="140">
                  <c:v>0.19304629892517144</c:v>
                </c:pt>
                <c:pt idx="141">
                  <c:v>0.34015853749677699</c:v>
                </c:pt>
                <c:pt idx="142">
                  <c:v>6.8437115429055492E-2</c:v>
                </c:pt>
                <c:pt idx="143">
                  <c:v>0.17835309830562671</c:v>
                </c:pt>
                <c:pt idx="144">
                  <c:v>0.2103552611088842</c:v>
                </c:pt>
                <c:pt idx="145">
                  <c:v>8.2216223986184195E-2</c:v>
                </c:pt>
                <c:pt idx="146">
                  <c:v>-7.3542597207846977E-2</c:v>
                </c:pt>
                <c:pt idx="147">
                  <c:v>0.14653552465069253</c:v>
                </c:pt>
                <c:pt idx="148">
                  <c:v>-0.1073174324084869</c:v>
                </c:pt>
                <c:pt idx="149">
                  <c:v>8.5229652604229864E-2</c:v>
                </c:pt>
                <c:pt idx="150">
                  <c:v>0.51954692412467252</c:v>
                </c:pt>
                <c:pt idx="151">
                  <c:v>0.24409755045095291</c:v>
                </c:pt>
                <c:pt idx="152">
                  <c:v>0.11402369699103956</c:v>
                </c:pt>
                <c:pt idx="153">
                  <c:v>8.4104195759779593E-2</c:v>
                </c:pt>
                <c:pt idx="154">
                  <c:v>0.12910096327679788</c:v>
                </c:pt>
                <c:pt idx="155">
                  <c:v>4.0450242265053934E-2</c:v>
                </c:pt>
                <c:pt idx="156">
                  <c:v>9.0388461698970218E-2</c:v>
                </c:pt>
                <c:pt idx="157">
                  <c:v>0.20653398170624948</c:v>
                </c:pt>
                <c:pt idx="158">
                  <c:v>0.16584850945791341</c:v>
                </c:pt>
                <c:pt idx="159">
                  <c:v>0.43482654972673235</c:v>
                </c:pt>
                <c:pt idx="160">
                  <c:v>0.18901258112978037</c:v>
                </c:pt>
                <c:pt idx="161">
                  <c:v>-9.5352880482460267E-2</c:v>
                </c:pt>
                <c:pt idx="162">
                  <c:v>8.7762448419785588E-3</c:v>
                </c:pt>
                <c:pt idx="163">
                  <c:v>0.10302250722282769</c:v>
                </c:pt>
                <c:pt idx="164">
                  <c:v>0.28085803127721104</c:v>
                </c:pt>
                <c:pt idx="165">
                  <c:v>0.19910575705978917</c:v>
                </c:pt>
                <c:pt idx="166">
                  <c:v>0.18813225204513628</c:v>
                </c:pt>
                <c:pt idx="167">
                  <c:v>0.27963185610413749</c:v>
                </c:pt>
                <c:pt idx="168">
                  <c:v>0.1610112656558752</c:v>
                </c:pt>
                <c:pt idx="169">
                  <c:v>0.29717014240796502</c:v>
                </c:pt>
                <c:pt idx="170">
                  <c:v>-4.1433777173553323E-2</c:v>
                </c:pt>
                <c:pt idx="171">
                  <c:v>4.8983024440407523E-2</c:v>
                </c:pt>
                <c:pt idx="172">
                  <c:v>9.7703627122386061E-3</c:v>
                </c:pt>
                <c:pt idx="173">
                  <c:v>-2.6106031509499892E-2</c:v>
                </c:pt>
                <c:pt idx="174">
                  <c:v>5.2338922656978322E-2</c:v>
                </c:pt>
                <c:pt idx="175">
                  <c:v>4.3641376983273375E-2</c:v>
                </c:pt>
                <c:pt idx="176">
                  <c:v>0.17807633452267738</c:v>
                </c:pt>
                <c:pt idx="177">
                  <c:v>0.33165043318191273</c:v>
                </c:pt>
                <c:pt idx="178">
                  <c:v>1.7816107533261183E-2</c:v>
                </c:pt>
                <c:pt idx="179">
                  <c:v>0.12063754722652244</c:v>
                </c:pt>
                <c:pt idx="180">
                  <c:v>0.19409979740066641</c:v>
                </c:pt>
                <c:pt idx="181">
                  <c:v>9.8990792652861523E-2</c:v>
                </c:pt>
                <c:pt idx="182">
                  <c:v>0.13945391338486696</c:v>
                </c:pt>
                <c:pt idx="183">
                  <c:v>0.38980824282279475</c:v>
                </c:pt>
                <c:pt idx="184">
                  <c:v>3.1025077799037851E-2</c:v>
                </c:pt>
                <c:pt idx="185">
                  <c:v>-3.2828870873506291E-2</c:v>
                </c:pt>
                <c:pt idx="186">
                  <c:v>2.4678847029887423E-2</c:v>
                </c:pt>
                <c:pt idx="187">
                  <c:v>-2.0073757270267212E-2</c:v>
                </c:pt>
                <c:pt idx="188">
                  <c:v>9.4273651783321699E-2</c:v>
                </c:pt>
                <c:pt idx="189">
                  <c:v>-0.14986711490675758</c:v>
                </c:pt>
                <c:pt idx="190">
                  <c:v>2.3506361703355905E-2</c:v>
                </c:pt>
                <c:pt idx="191">
                  <c:v>0.14802276379440721</c:v>
                </c:pt>
                <c:pt idx="192">
                  <c:v>0.20662763171030751</c:v>
                </c:pt>
                <c:pt idx="193">
                  <c:v>-8.9523918194575371E-3</c:v>
                </c:pt>
                <c:pt idx="194">
                  <c:v>0.25125635888074244</c:v>
                </c:pt>
                <c:pt idx="195">
                  <c:v>0.19192202352368887</c:v>
                </c:pt>
                <c:pt idx="196">
                  <c:v>0.35008741843873326</c:v>
                </c:pt>
                <c:pt idx="197">
                  <c:v>0.21037777621703718</c:v>
                </c:pt>
                <c:pt idx="198">
                  <c:v>9.8130290308830248E-2</c:v>
                </c:pt>
                <c:pt idx="199">
                  <c:v>1.1469941417467716E-2</c:v>
                </c:pt>
                <c:pt idx="200">
                  <c:v>6.1257082224647312E-2</c:v>
                </c:pt>
                <c:pt idx="201">
                  <c:v>2.5317010287406904E-5</c:v>
                </c:pt>
                <c:pt idx="202">
                  <c:v>0.16963260935712229</c:v>
                </c:pt>
                <c:pt idx="203">
                  <c:v>0.18892962293634324</c:v>
                </c:pt>
                <c:pt idx="204">
                  <c:v>-8.9839211207728267E-2</c:v>
                </c:pt>
                <c:pt idx="205">
                  <c:v>2.2878539148614492E-2</c:v>
                </c:pt>
                <c:pt idx="206">
                  <c:v>0.28883178302987061</c:v>
                </c:pt>
                <c:pt idx="207">
                  <c:v>0.4395236312713609</c:v>
                </c:pt>
                <c:pt idx="208">
                  <c:v>0.21623078852553107</c:v>
                </c:pt>
                <c:pt idx="209">
                  <c:v>5.9991608243499583E-2</c:v>
                </c:pt>
                <c:pt idx="210">
                  <c:v>-4.6920687890127433E-2</c:v>
                </c:pt>
                <c:pt idx="211">
                  <c:v>0.18861976875263792</c:v>
                </c:pt>
                <c:pt idx="212">
                  <c:v>0.1437612824201048</c:v>
                </c:pt>
                <c:pt idx="213">
                  <c:v>0.24890754948428892</c:v>
                </c:pt>
                <c:pt idx="214">
                  <c:v>0.14716694488389728</c:v>
                </c:pt>
                <c:pt idx="215">
                  <c:v>4.3634402172835887E-2</c:v>
                </c:pt>
                <c:pt idx="216">
                  <c:v>0.1053927734752115</c:v>
                </c:pt>
                <c:pt idx="217">
                  <c:v>0.11461249626644014</c:v>
                </c:pt>
                <c:pt idx="218">
                  <c:v>0.37925471993087712</c:v>
                </c:pt>
                <c:pt idx="219">
                  <c:v>0.17633338773781962</c:v>
                </c:pt>
                <c:pt idx="220">
                  <c:v>0.25735351353244512</c:v>
                </c:pt>
                <c:pt idx="221">
                  <c:v>0.39205118346563067</c:v>
                </c:pt>
                <c:pt idx="222">
                  <c:v>0.13202913965547244</c:v>
                </c:pt>
                <c:pt idx="223">
                  <c:v>6.3367995110469116E-2</c:v>
                </c:pt>
                <c:pt idx="224">
                  <c:v>1.3609600831623186E-2</c:v>
                </c:pt>
                <c:pt idx="225">
                  <c:v>0.16005220891115188</c:v>
                </c:pt>
                <c:pt idx="226">
                  <c:v>0.16275259569559639</c:v>
                </c:pt>
                <c:pt idx="227">
                  <c:v>-0.13139587785474161</c:v>
                </c:pt>
                <c:pt idx="228">
                  <c:v>0.23240183216585891</c:v>
                </c:pt>
                <c:pt idx="229">
                  <c:v>7.8061315512116106E-2</c:v>
                </c:pt>
                <c:pt idx="230">
                  <c:v>6.3432680999120944E-5</c:v>
                </c:pt>
                <c:pt idx="231">
                  <c:v>-5.3601985110124227E-2</c:v>
                </c:pt>
                <c:pt idx="232">
                  <c:v>0.10216519343820225</c:v>
                </c:pt>
                <c:pt idx="233">
                  <c:v>0.11990487726579264</c:v>
                </c:pt>
                <c:pt idx="234">
                  <c:v>0.18326543285732261</c:v>
                </c:pt>
                <c:pt idx="235">
                  <c:v>0.37832921588536539</c:v>
                </c:pt>
                <c:pt idx="236">
                  <c:v>0.14372887719032848</c:v>
                </c:pt>
                <c:pt idx="237">
                  <c:v>4.5346134586475462E-2</c:v>
                </c:pt>
                <c:pt idx="238">
                  <c:v>5.7228040115278052E-2</c:v>
                </c:pt>
                <c:pt idx="239">
                  <c:v>0.15849611191444249</c:v>
                </c:pt>
                <c:pt idx="240">
                  <c:v>0.20063175043039999</c:v>
                </c:pt>
                <c:pt idx="241">
                  <c:v>-1.455514040276224E-2</c:v>
                </c:pt>
                <c:pt idx="242">
                  <c:v>0.13994109460528401</c:v>
                </c:pt>
                <c:pt idx="243">
                  <c:v>9.2178637057769186E-2</c:v>
                </c:pt>
                <c:pt idx="244">
                  <c:v>4.7113055739344802E-2</c:v>
                </c:pt>
                <c:pt idx="245">
                  <c:v>-8.6247358879737529E-2</c:v>
                </c:pt>
                <c:pt idx="246">
                  <c:v>0.15069935311879529</c:v>
                </c:pt>
                <c:pt idx="247">
                  <c:v>-7.7863448624222634E-2</c:v>
                </c:pt>
                <c:pt idx="248">
                  <c:v>4.9545172383525446E-2</c:v>
                </c:pt>
                <c:pt idx="249">
                  <c:v>-4.7884763899537488E-3</c:v>
                </c:pt>
                <c:pt idx="250">
                  <c:v>0.22363654624226426</c:v>
                </c:pt>
                <c:pt idx="251">
                  <c:v>7.1369587918614114E-2</c:v>
                </c:pt>
                <c:pt idx="252">
                  <c:v>0.20159225822370822</c:v>
                </c:pt>
                <c:pt idx="253">
                  <c:v>4.3705908351906804E-2</c:v>
                </c:pt>
                <c:pt idx="254">
                  <c:v>6.5039409175768892E-3</c:v>
                </c:pt>
                <c:pt idx="255">
                  <c:v>-8.4816150899889267E-2</c:v>
                </c:pt>
                <c:pt idx="256">
                  <c:v>0.1012278752437832</c:v>
                </c:pt>
                <c:pt idx="257">
                  <c:v>0.18589125612317944</c:v>
                </c:pt>
                <c:pt idx="258">
                  <c:v>0.28832296714866235</c:v>
                </c:pt>
                <c:pt idx="259">
                  <c:v>-4.9836480329426398E-2</c:v>
                </c:pt>
                <c:pt idx="260">
                  <c:v>0.29454571694354381</c:v>
                </c:pt>
                <c:pt idx="261">
                  <c:v>0.39512369307048206</c:v>
                </c:pt>
                <c:pt idx="262">
                  <c:v>0.34245349879036885</c:v>
                </c:pt>
                <c:pt idx="263">
                  <c:v>-9.9301710437331589E-2</c:v>
                </c:pt>
                <c:pt idx="264">
                  <c:v>0.10305336462530292</c:v>
                </c:pt>
                <c:pt idx="265">
                  <c:v>0.17280608870250841</c:v>
                </c:pt>
                <c:pt idx="266">
                  <c:v>-8.2927293227949256E-2</c:v>
                </c:pt>
                <c:pt idx="267">
                  <c:v>3.9397134907881687E-2</c:v>
                </c:pt>
                <c:pt idx="268">
                  <c:v>7.9204360061140969E-2</c:v>
                </c:pt>
                <c:pt idx="269">
                  <c:v>0.34497544712414202</c:v>
                </c:pt>
                <c:pt idx="270">
                  <c:v>2.7308224276211601E-2</c:v>
                </c:pt>
                <c:pt idx="271">
                  <c:v>0.21302883757556834</c:v>
                </c:pt>
                <c:pt idx="272">
                  <c:v>0.11507406674033066</c:v>
                </c:pt>
                <c:pt idx="273">
                  <c:v>0.3116356537420833</c:v>
                </c:pt>
                <c:pt idx="274">
                  <c:v>0.16486796059439668</c:v>
                </c:pt>
                <c:pt idx="275">
                  <c:v>8.0822765014958303E-2</c:v>
                </c:pt>
                <c:pt idx="276">
                  <c:v>7.5484548964723799E-2</c:v>
                </c:pt>
                <c:pt idx="277">
                  <c:v>0.19147360206031369</c:v>
                </c:pt>
                <c:pt idx="278">
                  <c:v>8.6317353228985719E-2</c:v>
                </c:pt>
                <c:pt idx="279">
                  <c:v>1.3350044980636577E-2</c:v>
                </c:pt>
                <c:pt idx="280">
                  <c:v>0.15851655334922424</c:v>
                </c:pt>
                <c:pt idx="281">
                  <c:v>0.16175896832234421</c:v>
                </c:pt>
                <c:pt idx="282">
                  <c:v>0.28671625013206431</c:v>
                </c:pt>
                <c:pt idx="283">
                  <c:v>0.21212623888923954</c:v>
                </c:pt>
                <c:pt idx="284">
                  <c:v>3.3606464118802137E-2</c:v>
                </c:pt>
                <c:pt idx="285">
                  <c:v>-8.9250398161161065E-2</c:v>
                </c:pt>
                <c:pt idx="286">
                  <c:v>5.959929203577892E-2</c:v>
                </c:pt>
                <c:pt idx="287">
                  <c:v>-5.2483901994117996E-2</c:v>
                </c:pt>
                <c:pt idx="288">
                  <c:v>9.0431642834822527E-3</c:v>
                </c:pt>
                <c:pt idx="289">
                  <c:v>8.5291237839425479E-2</c:v>
                </c:pt>
                <c:pt idx="290">
                  <c:v>3.8398897693563212E-3</c:v>
                </c:pt>
                <c:pt idx="291">
                  <c:v>-4.7006338358204183E-2</c:v>
                </c:pt>
                <c:pt idx="292">
                  <c:v>3.4782311672216092E-2</c:v>
                </c:pt>
                <c:pt idx="293">
                  <c:v>0.16932143779747544</c:v>
                </c:pt>
                <c:pt idx="294">
                  <c:v>0.1359331433137814</c:v>
                </c:pt>
                <c:pt idx="295">
                  <c:v>0.28540644945747612</c:v>
                </c:pt>
                <c:pt idx="296">
                  <c:v>0.26240248264622135</c:v>
                </c:pt>
                <c:pt idx="297">
                  <c:v>6.8027589622134663E-2</c:v>
                </c:pt>
                <c:pt idx="298">
                  <c:v>4.9641694183197783E-2</c:v>
                </c:pt>
                <c:pt idx="299">
                  <c:v>0.14214182565707639</c:v>
                </c:pt>
                <c:pt idx="300">
                  <c:v>0.18885929045771707</c:v>
                </c:pt>
                <c:pt idx="301">
                  <c:v>2.1930827645163506E-2</c:v>
                </c:pt>
                <c:pt idx="302">
                  <c:v>0.21689270532385047</c:v>
                </c:pt>
                <c:pt idx="303">
                  <c:v>0.24586231571892281</c:v>
                </c:pt>
                <c:pt idx="304">
                  <c:v>0.14796444612340129</c:v>
                </c:pt>
                <c:pt idx="305">
                  <c:v>0.25223102529362329</c:v>
                </c:pt>
                <c:pt idx="306">
                  <c:v>0.19217108349542175</c:v>
                </c:pt>
                <c:pt idx="307">
                  <c:v>0.29245684233881397</c:v>
                </c:pt>
                <c:pt idx="308">
                  <c:v>0.11303234723503019</c:v>
                </c:pt>
                <c:pt idx="309">
                  <c:v>0.26763119787970335</c:v>
                </c:pt>
                <c:pt idx="310">
                  <c:v>-4.0052861181157674E-3</c:v>
                </c:pt>
                <c:pt idx="311">
                  <c:v>0.16826628996457671</c:v>
                </c:pt>
                <c:pt idx="312">
                  <c:v>2.8187883848576678E-2</c:v>
                </c:pt>
                <c:pt idx="313">
                  <c:v>7.1724843497777663E-2</c:v>
                </c:pt>
                <c:pt idx="314">
                  <c:v>-6.631503637958007E-2</c:v>
                </c:pt>
                <c:pt idx="315">
                  <c:v>0.27434239445908148</c:v>
                </c:pt>
                <c:pt idx="316">
                  <c:v>-6.9612004858389765E-3</c:v>
                </c:pt>
                <c:pt idx="317">
                  <c:v>0.34801152317730105</c:v>
                </c:pt>
                <c:pt idx="318">
                  <c:v>0.1475773016545337</c:v>
                </c:pt>
                <c:pt idx="319">
                  <c:v>0.22599112427476861</c:v>
                </c:pt>
                <c:pt idx="320">
                  <c:v>0.25624915032505169</c:v>
                </c:pt>
                <c:pt idx="321">
                  <c:v>9.4140556283405508E-3</c:v>
                </c:pt>
                <c:pt idx="322">
                  <c:v>0.20758438891809541</c:v>
                </c:pt>
                <c:pt idx="323">
                  <c:v>8.0752182612680527E-3</c:v>
                </c:pt>
                <c:pt idx="324">
                  <c:v>0.42785240109279277</c:v>
                </c:pt>
                <c:pt idx="325">
                  <c:v>-8.9065943198527786E-2</c:v>
                </c:pt>
                <c:pt idx="326">
                  <c:v>4.2142516534914437E-2</c:v>
                </c:pt>
                <c:pt idx="327">
                  <c:v>-1.1157037037575321E-2</c:v>
                </c:pt>
                <c:pt idx="328">
                  <c:v>4.9630870780648928E-3</c:v>
                </c:pt>
                <c:pt idx="329">
                  <c:v>0.29718878345029864</c:v>
                </c:pt>
                <c:pt idx="330">
                  <c:v>0.28287609251134432</c:v>
                </c:pt>
                <c:pt idx="331">
                  <c:v>0.28133543709800468</c:v>
                </c:pt>
                <c:pt idx="332">
                  <c:v>8.8331159629916126E-2</c:v>
                </c:pt>
                <c:pt idx="333">
                  <c:v>5.3866073451167423E-2</c:v>
                </c:pt>
                <c:pt idx="334">
                  <c:v>0.25240499355599832</c:v>
                </c:pt>
                <c:pt idx="335">
                  <c:v>1.0936060370988959E-2</c:v>
                </c:pt>
                <c:pt idx="336">
                  <c:v>0.10203742520947515</c:v>
                </c:pt>
                <c:pt idx="337">
                  <c:v>4.992669182414218E-2</c:v>
                </c:pt>
                <c:pt idx="338">
                  <c:v>0.1687196456385075</c:v>
                </c:pt>
                <c:pt idx="339">
                  <c:v>0.11532659302485644</c:v>
                </c:pt>
                <c:pt idx="340">
                  <c:v>7.1860342980166581E-2</c:v>
                </c:pt>
                <c:pt idx="341">
                  <c:v>0.10213373669964183</c:v>
                </c:pt>
                <c:pt idx="342">
                  <c:v>1.2927729160304441E-2</c:v>
                </c:pt>
                <c:pt idx="343">
                  <c:v>0.29411656880096904</c:v>
                </c:pt>
                <c:pt idx="344">
                  <c:v>0.21663188260226246</c:v>
                </c:pt>
                <c:pt idx="345">
                  <c:v>0.16110894484265953</c:v>
                </c:pt>
                <c:pt idx="346">
                  <c:v>0.20134765470900329</c:v>
                </c:pt>
                <c:pt idx="347">
                  <c:v>0.16445446166521091</c:v>
                </c:pt>
                <c:pt idx="348">
                  <c:v>1.0054817268126081E-2</c:v>
                </c:pt>
                <c:pt idx="349">
                  <c:v>0.11092524383371789</c:v>
                </c:pt>
                <c:pt idx="350">
                  <c:v>7.3862976207702519E-2</c:v>
                </c:pt>
                <c:pt idx="351">
                  <c:v>4.2279700971059729E-2</c:v>
                </c:pt>
                <c:pt idx="352">
                  <c:v>2.2547427195340031E-2</c:v>
                </c:pt>
                <c:pt idx="353">
                  <c:v>0.11207462346693212</c:v>
                </c:pt>
                <c:pt idx="354">
                  <c:v>0.19396187944302684</c:v>
                </c:pt>
                <c:pt idx="355">
                  <c:v>-2.19000345401483E-2</c:v>
                </c:pt>
                <c:pt idx="356">
                  <c:v>0.16403414283483198</c:v>
                </c:pt>
                <c:pt idx="357">
                  <c:v>-3.820197870527945E-2</c:v>
                </c:pt>
                <c:pt idx="358">
                  <c:v>2.7610464892142139E-2</c:v>
                </c:pt>
                <c:pt idx="359">
                  <c:v>0.17854860156717642</c:v>
                </c:pt>
                <c:pt idx="360">
                  <c:v>4.2084008400317507E-2</c:v>
                </c:pt>
                <c:pt idx="361">
                  <c:v>-0.11693701639292448</c:v>
                </c:pt>
                <c:pt idx="362">
                  <c:v>0.19322576980346939</c:v>
                </c:pt>
                <c:pt idx="363">
                  <c:v>4.0336019665205419E-2</c:v>
                </c:pt>
                <c:pt idx="364">
                  <c:v>-2.3175043174304084E-2</c:v>
                </c:pt>
                <c:pt idx="365">
                  <c:v>5.3831722918822024E-2</c:v>
                </c:pt>
                <c:pt idx="366">
                  <c:v>0.20877321063180371</c:v>
                </c:pt>
                <c:pt idx="367">
                  <c:v>0.25729261056012753</c:v>
                </c:pt>
                <c:pt idx="368">
                  <c:v>1.6623323853233781E-2</c:v>
                </c:pt>
                <c:pt idx="369">
                  <c:v>0.17555578633621741</c:v>
                </c:pt>
                <c:pt idx="370">
                  <c:v>0.1538936768439019</c:v>
                </c:pt>
                <c:pt idx="371">
                  <c:v>0.14764800430164049</c:v>
                </c:pt>
                <c:pt idx="372">
                  <c:v>0.11992934257257892</c:v>
                </c:pt>
                <c:pt idx="373">
                  <c:v>-7.9994861683672175E-2</c:v>
                </c:pt>
                <c:pt idx="374">
                  <c:v>2.8085087440835751E-2</c:v>
                </c:pt>
                <c:pt idx="375">
                  <c:v>0.20437655500718188</c:v>
                </c:pt>
                <c:pt idx="376">
                  <c:v>-6.9416069949965006E-2</c:v>
                </c:pt>
                <c:pt idx="377">
                  <c:v>0.30618827673089644</c:v>
                </c:pt>
                <c:pt idx="378">
                  <c:v>0.24622825790690142</c:v>
                </c:pt>
                <c:pt idx="379">
                  <c:v>0.14347599210956241</c:v>
                </c:pt>
                <c:pt idx="380">
                  <c:v>6.0814885051182412E-2</c:v>
                </c:pt>
                <c:pt idx="381">
                  <c:v>8.4358847822843266E-2</c:v>
                </c:pt>
                <c:pt idx="382">
                  <c:v>8.5695312314177305E-2</c:v>
                </c:pt>
                <c:pt idx="383">
                  <c:v>4.1062052124804738E-2</c:v>
                </c:pt>
                <c:pt idx="384">
                  <c:v>0.21859784962723203</c:v>
                </c:pt>
                <c:pt idx="385">
                  <c:v>8.018353404329015E-2</c:v>
                </c:pt>
                <c:pt idx="386">
                  <c:v>1.4043519811354221E-3</c:v>
                </c:pt>
                <c:pt idx="387">
                  <c:v>0.23793060457759668</c:v>
                </c:pt>
                <c:pt idx="388">
                  <c:v>0.20074351445903429</c:v>
                </c:pt>
                <c:pt idx="389">
                  <c:v>0.35177658485341373</c:v>
                </c:pt>
                <c:pt idx="390">
                  <c:v>2.0535390622902855E-2</c:v>
                </c:pt>
                <c:pt idx="391">
                  <c:v>0.10896836724075014</c:v>
                </c:pt>
                <c:pt idx="392">
                  <c:v>0.14298054897367238</c:v>
                </c:pt>
                <c:pt idx="393">
                  <c:v>0.17125582530566197</c:v>
                </c:pt>
                <c:pt idx="394">
                  <c:v>0.21895583087898643</c:v>
                </c:pt>
                <c:pt idx="395">
                  <c:v>0.32607963913866111</c:v>
                </c:pt>
                <c:pt idx="396">
                  <c:v>8.3778362563316874E-2</c:v>
                </c:pt>
                <c:pt idx="397">
                  <c:v>0.26681843650945675</c:v>
                </c:pt>
                <c:pt idx="398">
                  <c:v>0.16324274182297238</c:v>
                </c:pt>
                <c:pt idx="399">
                  <c:v>-1.5014277515208951E-2</c:v>
                </c:pt>
                <c:pt idx="400">
                  <c:v>0.19624489749492782</c:v>
                </c:pt>
                <c:pt idx="401">
                  <c:v>0.23404665756947282</c:v>
                </c:pt>
                <c:pt idx="402">
                  <c:v>-4.2493383760508874E-2</c:v>
                </c:pt>
                <c:pt idx="403">
                  <c:v>0.22254188817940596</c:v>
                </c:pt>
                <c:pt idx="404">
                  <c:v>-2.1893779733482142E-2</c:v>
                </c:pt>
                <c:pt idx="405">
                  <c:v>0.12247021848562989</c:v>
                </c:pt>
                <c:pt idx="406">
                  <c:v>0.30214602791586287</c:v>
                </c:pt>
                <c:pt idx="407">
                  <c:v>4.9566162605117293E-2</c:v>
                </c:pt>
                <c:pt idx="408">
                  <c:v>-2.1369467775021606E-2</c:v>
                </c:pt>
                <c:pt idx="409">
                  <c:v>-8.441912953325155E-2</c:v>
                </c:pt>
                <c:pt idx="410">
                  <c:v>0.19972032359922243</c:v>
                </c:pt>
                <c:pt idx="411">
                  <c:v>3.306434172385584E-2</c:v>
                </c:pt>
                <c:pt idx="412">
                  <c:v>0.13697679701181098</c:v>
                </c:pt>
                <c:pt idx="413">
                  <c:v>3.7418616381676456E-2</c:v>
                </c:pt>
                <c:pt idx="414">
                  <c:v>8.8910970399167961E-3</c:v>
                </c:pt>
                <c:pt idx="415">
                  <c:v>0.27512175773718078</c:v>
                </c:pt>
                <c:pt idx="416">
                  <c:v>0.14417111351222844</c:v>
                </c:pt>
                <c:pt idx="417">
                  <c:v>4.4120908216649463E-2</c:v>
                </c:pt>
                <c:pt idx="418">
                  <c:v>0.21633620659176925</c:v>
                </c:pt>
                <c:pt idx="419">
                  <c:v>0.26773511228800873</c:v>
                </c:pt>
                <c:pt idx="420">
                  <c:v>9.5133630289324339E-2</c:v>
                </c:pt>
                <c:pt idx="421">
                  <c:v>0.11951008669845391</c:v>
                </c:pt>
                <c:pt idx="422">
                  <c:v>0.33568185649688292</c:v>
                </c:pt>
                <c:pt idx="423">
                  <c:v>0.34389353044176779</c:v>
                </c:pt>
                <c:pt idx="424">
                  <c:v>0.23044382960356027</c:v>
                </c:pt>
                <c:pt idx="425">
                  <c:v>8.8219472770720744E-2</c:v>
                </c:pt>
                <c:pt idx="426">
                  <c:v>0.11996223675357302</c:v>
                </c:pt>
                <c:pt idx="427">
                  <c:v>0.10392936057719286</c:v>
                </c:pt>
                <c:pt idx="428">
                  <c:v>0.12247802175543072</c:v>
                </c:pt>
                <c:pt idx="429">
                  <c:v>-6.0196105335269274E-3</c:v>
                </c:pt>
                <c:pt idx="430">
                  <c:v>0.24668948075956482</c:v>
                </c:pt>
                <c:pt idx="431">
                  <c:v>0.36332792653989165</c:v>
                </c:pt>
                <c:pt idx="432">
                  <c:v>0.1356535459628232</c:v>
                </c:pt>
                <c:pt idx="433">
                  <c:v>-4.9253495130875832E-2</c:v>
                </c:pt>
                <c:pt idx="434">
                  <c:v>0.11509348248098594</c:v>
                </c:pt>
                <c:pt idx="435">
                  <c:v>0.352347628938459</c:v>
                </c:pt>
                <c:pt idx="436">
                  <c:v>0.15917315490475267</c:v>
                </c:pt>
                <c:pt idx="437">
                  <c:v>0.14284402832804838</c:v>
                </c:pt>
                <c:pt idx="438">
                  <c:v>7.0921632539860113E-2</c:v>
                </c:pt>
                <c:pt idx="439">
                  <c:v>0.31370048526177963</c:v>
                </c:pt>
                <c:pt idx="440">
                  <c:v>0.15661442916495041</c:v>
                </c:pt>
                <c:pt idx="441">
                  <c:v>8.8885687349248232E-2</c:v>
                </c:pt>
                <c:pt idx="442">
                  <c:v>9.2346103252749029E-2</c:v>
                </c:pt>
                <c:pt idx="443">
                  <c:v>-4.4351225345422594E-2</c:v>
                </c:pt>
                <c:pt idx="444">
                  <c:v>-5.7541172377737225E-2</c:v>
                </c:pt>
                <c:pt idx="445">
                  <c:v>0.15930687196460608</c:v>
                </c:pt>
                <c:pt idx="446">
                  <c:v>3.5731992599269763E-2</c:v>
                </c:pt>
                <c:pt idx="447">
                  <c:v>0.20359119920971869</c:v>
                </c:pt>
                <c:pt idx="448">
                  <c:v>0.1018321060806357</c:v>
                </c:pt>
                <c:pt idx="449">
                  <c:v>0.13462761783135402</c:v>
                </c:pt>
                <c:pt idx="450">
                  <c:v>0.18195734835474334</c:v>
                </c:pt>
                <c:pt idx="451">
                  <c:v>0.11067995698473002</c:v>
                </c:pt>
                <c:pt idx="452">
                  <c:v>0.17201992715233513</c:v>
                </c:pt>
                <c:pt idx="453">
                  <c:v>0.33090594408918428</c:v>
                </c:pt>
                <c:pt idx="454">
                  <c:v>1.5889783975116645E-2</c:v>
                </c:pt>
                <c:pt idx="455">
                  <c:v>0.2075928454335379</c:v>
                </c:pt>
                <c:pt idx="456">
                  <c:v>6.0160050182655161E-2</c:v>
                </c:pt>
                <c:pt idx="457">
                  <c:v>0.10240333569444875</c:v>
                </c:pt>
                <c:pt idx="458">
                  <c:v>0.28375363693057826</c:v>
                </c:pt>
                <c:pt idx="459">
                  <c:v>7.4984394931284115E-2</c:v>
                </c:pt>
                <c:pt idx="460">
                  <c:v>-5.5101209999662559E-2</c:v>
                </c:pt>
                <c:pt idx="461">
                  <c:v>0.42533483205845585</c:v>
                </c:pt>
                <c:pt idx="462">
                  <c:v>0.21064468032063471</c:v>
                </c:pt>
                <c:pt idx="463">
                  <c:v>-2.2538640819079497E-2</c:v>
                </c:pt>
                <c:pt idx="464">
                  <c:v>0.14936876519790851</c:v>
                </c:pt>
                <c:pt idx="465">
                  <c:v>9.9694198567834388E-2</c:v>
                </c:pt>
                <c:pt idx="466">
                  <c:v>-4.1450069089815383E-2</c:v>
                </c:pt>
                <c:pt idx="467">
                  <c:v>0.29830994757392082</c:v>
                </c:pt>
                <c:pt idx="468">
                  <c:v>0.11169597620097424</c:v>
                </c:pt>
                <c:pt idx="469">
                  <c:v>-7.6101211108380709E-2</c:v>
                </c:pt>
                <c:pt idx="470">
                  <c:v>-1.1394829616133388E-2</c:v>
                </c:pt>
                <c:pt idx="471">
                  <c:v>-1.7303825713021623E-2</c:v>
                </c:pt>
                <c:pt idx="472">
                  <c:v>-7.830790504206453E-2</c:v>
                </c:pt>
                <c:pt idx="473">
                  <c:v>0.1209559363908612</c:v>
                </c:pt>
                <c:pt idx="474">
                  <c:v>2.6534636094841635E-2</c:v>
                </c:pt>
                <c:pt idx="475">
                  <c:v>0.15576724388747593</c:v>
                </c:pt>
                <c:pt idx="476">
                  <c:v>0.21241562860438751</c:v>
                </c:pt>
                <c:pt idx="477">
                  <c:v>0.10533197774997063</c:v>
                </c:pt>
                <c:pt idx="478">
                  <c:v>0.17003005667332291</c:v>
                </c:pt>
                <c:pt idx="479">
                  <c:v>0.16291299492580741</c:v>
                </c:pt>
                <c:pt idx="480">
                  <c:v>0.10954904899327612</c:v>
                </c:pt>
                <c:pt idx="481">
                  <c:v>9.0353667976990792E-2</c:v>
                </c:pt>
                <c:pt idx="482">
                  <c:v>-5.8094469164607622E-2</c:v>
                </c:pt>
                <c:pt idx="483">
                  <c:v>0.12810367418458329</c:v>
                </c:pt>
                <c:pt idx="484">
                  <c:v>6.9868729314472022E-2</c:v>
                </c:pt>
                <c:pt idx="485">
                  <c:v>0.22542906170988058</c:v>
                </c:pt>
                <c:pt idx="486">
                  <c:v>-2.4369292359442407E-2</c:v>
                </c:pt>
                <c:pt idx="487">
                  <c:v>0.26227149324729332</c:v>
                </c:pt>
                <c:pt idx="488">
                  <c:v>4.5049294373723792E-2</c:v>
                </c:pt>
                <c:pt idx="489">
                  <c:v>3.9579922055262486E-2</c:v>
                </c:pt>
                <c:pt idx="490">
                  <c:v>0.14437615137449841</c:v>
                </c:pt>
                <c:pt idx="491">
                  <c:v>6.4074823217801904E-2</c:v>
                </c:pt>
                <c:pt idx="492">
                  <c:v>7.6985230394744419E-2</c:v>
                </c:pt>
                <c:pt idx="493">
                  <c:v>0.10235616303714618</c:v>
                </c:pt>
                <c:pt idx="494">
                  <c:v>0.13947870787307171</c:v>
                </c:pt>
                <c:pt idx="495">
                  <c:v>0.13708347568113571</c:v>
                </c:pt>
                <c:pt idx="496">
                  <c:v>0.21056056013736452</c:v>
                </c:pt>
                <c:pt idx="497">
                  <c:v>0.20896722026539427</c:v>
                </c:pt>
                <c:pt idx="498">
                  <c:v>0.11637410496061368</c:v>
                </c:pt>
                <c:pt idx="499">
                  <c:v>0.28430621073128581</c:v>
                </c:pt>
              </c:numCache>
            </c:numRef>
          </c:yVal>
        </c:ser>
        <c:axId val="46401408"/>
        <c:axId val="46402944"/>
      </c:scatterChart>
      <c:valAx>
        <c:axId val="46401408"/>
        <c:scaling>
          <c:orientation val="minMax"/>
        </c:scaling>
        <c:axPos val="b"/>
        <c:numFmt formatCode="General" sourceLinked="1"/>
        <c:tickLblPos val="nextTo"/>
        <c:spPr>
          <a:ln w="38100"/>
        </c:spPr>
        <c:crossAx val="46402944"/>
        <c:crosses val="autoZero"/>
        <c:crossBetween val="midCat"/>
      </c:valAx>
      <c:valAx>
        <c:axId val="46402944"/>
        <c:scaling>
          <c:orientation val="minMax"/>
        </c:scaling>
        <c:axPos val="l"/>
        <c:majorGridlines/>
        <c:numFmt formatCode="General" sourceLinked="1"/>
        <c:tickLblPos val="nextTo"/>
        <c:spPr>
          <a:ln w="38100"/>
        </c:spPr>
        <c:crossAx val="46401408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scatterChart>
        <c:scatterStyle val="lineMarker"/>
        <c:ser>
          <c:idx val="0"/>
          <c:order val="0"/>
          <c:tx>
            <c:v>0% G</c:v>
          </c:tx>
          <c:spPr>
            <a:ln w="28575">
              <a:noFill/>
            </a:ln>
          </c:spPr>
          <c:xVal>
            <c:numRef>
              <c:f>'A-AH-A F'!$A$3:$A$502</c:f>
              <c:numCache>
                <c:formatCode>General</c:formatCode>
                <c:ptCount val="500"/>
                <c:pt idx="0">
                  <c:v>-0.10236993626368977</c:v>
                </c:pt>
                <c:pt idx="1">
                  <c:v>-8.1542531982766925E-2</c:v>
                </c:pt>
                <c:pt idx="2">
                  <c:v>-0.15215981998373487</c:v>
                </c:pt>
                <c:pt idx="3">
                  <c:v>-0.11894189420812568</c:v>
                </c:pt>
                <c:pt idx="4">
                  <c:v>-0.13701873730050734</c:v>
                </c:pt>
                <c:pt idx="5">
                  <c:v>3.02119228906257E-2</c:v>
                </c:pt>
                <c:pt idx="6">
                  <c:v>-0.15180706636939403</c:v>
                </c:pt>
                <c:pt idx="7">
                  <c:v>-0.12809100547530741</c:v>
                </c:pt>
                <c:pt idx="8">
                  <c:v>-7.3677623131942413E-2</c:v>
                </c:pt>
                <c:pt idx="9">
                  <c:v>-8.6256519772906895E-2</c:v>
                </c:pt>
                <c:pt idx="10">
                  <c:v>-0.10153470098407787</c:v>
                </c:pt>
                <c:pt idx="11">
                  <c:v>-8.2686929209372706E-2</c:v>
                </c:pt>
                <c:pt idx="12">
                  <c:v>-8.515017238736039E-2</c:v>
                </c:pt>
                <c:pt idx="13">
                  <c:v>-9.2827527856807701E-2</c:v>
                </c:pt>
                <c:pt idx="14">
                  <c:v>-0.11456630436271706</c:v>
                </c:pt>
                <c:pt idx="15">
                  <c:v>-8.2079950017229064E-2</c:v>
                </c:pt>
                <c:pt idx="16">
                  <c:v>-4.2756804034277923E-2</c:v>
                </c:pt>
                <c:pt idx="17">
                  <c:v>-5.5705496439895134E-2</c:v>
                </c:pt>
                <c:pt idx="18">
                  <c:v>-6.5351584064550591E-2</c:v>
                </c:pt>
                <c:pt idx="19">
                  <c:v>-8.9475065825692854E-2</c:v>
                </c:pt>
                <c:pt idx="20">
                  <c:v>-9.7637661112501731E-2</c:v>
                </c:pt>
                <c:pt idx="21">
                  <c:v>-0.17526167375221621</c:v>
                </c:pt>
                <c:pt idx="22">
                  <c:v>-2.8576615850896714E-2</c:v>
                </c:pt>
                <c:pt idx="23">
                  <c:v>-0.14237558407493789</c:v>
                </c:pt>
                <c:pt idx="24">
                  <c:v>-0.14468298791096071</c:v>
                </c:pt>
                <c:pt idx="25">
                  <c:v>-4.8861566379729097E-2</c:v>
                </c:pt>
                <c:pt idx="26">
                  <c:v>-6.5521833779708702E-2</c:v>
                </c:pt>
                <c:pt idx="27">
                  <c:v>-5.8509455158114086E-2</c:v>
                </c:pt>
                <c:pt idx="28">
                  <c:v>-0.16465824718300454</c:v>
                </c:pt>
                <c:pt idx="29">
                  <c:v>-6.1052971616602822E-2</c:v>
                </c:pt>
                <c:pt idx="30">
                  <c:v>-6.4991515686907406E-2</c:v>
                </c:pt>
                <c:pt idx="31">
                  <c:v>-0.12324022004182003</c:v>
                </c:pt>
                <c:pt idx="32">
                  <c:v>-0.17332134057648696</c:v>
                </c:pt>
                <c:pt idx="33">
                  <c:v>-2.8830290463501742E-2</c:v>
                </c:pt>
                <c:pt idx="34">
                  <c:v>-9.0918414156625174E-2</c:v>
                </c:pt>
                <c:pt idx="35">
                  <c:v>-6.8512705541454388E-2</c:v>
                </c:pt>
                <c:pt idx="36">
                  <c:v>-7.0628900165026709E-2</c:v>
                </c:pt>
                <c:pt idx="37">
                  <c:v>-8.7994448556867028E-2</c:v>
                </c:pt>
                <c:pt idx="38">
                  <c:v>-7.5457442477123562E-2</c:v>
                </c:pt>
                <c:pt idx="39">
                  <c:v>-8.2981041220445112E-2</c:v>
                </c:pt>
                <c:pt idx="40">
                  <c:v>-0.10729025177713705</c:v>
                </c:pt>
                <c:pt idx="41">
                  <c:v>-0.13661554108489601</c:v>
                </c:pt>
                <c:pt idx="42">
                  <c:v>-0.10615383855139278</c:v>
                </c:pt>
                <c:pt idx="43">
                  <c:v>-0.10848395591733306</c:v>
                </c:pt>
                <c:pt idx="44">
                  <c:v>-4.8187960018751821E-2</c:v>
                </c:pt>
                <c:pt idx="45">
                  <c:v>-0.18360198444822975</c:v>
                </c:pt>
                <c:pt idx="46">
                  <c:v>2.4681601177307215E-3</c:v>
                </c:pt>
                <c:pt idx="47">
                  <c:v>-0.10092017475140373</c:v>
                </c:pt>
                <c:pt idx="48">
                  <c:v>-5.7860246067466974E-2</c:v>
                </c:pt>
                <c:pt idx="49">
                  <c:v>-6.7208417017128722E-2</c:v>
                </c:pt>
                <c:pt idx="50">
                  <c:v>-0.10132902260882608</c:v>
                </c:pt>
                <c:pt idx="51">
                  <c:v>-7.4196252791573131E-2</c:v>
                </c:pt>
                <c:pt idx="52">
                  <c:v>-0.14072143810414045</c:v>
                </c:pt>
                <c:pt idx="53">
                  <c:v>-4.6754368527258741E-2</c:v>
                </c:pt>
                <c:pt idx="54">
                  <c:v>-8.5517518318854208E-2</c:v>
                </c:pt>
                <c:pt idx="55">
                  <c:v>-5.6732119189270527E-2</c:v>
                </c:pt>
                <c:pt idx="56">
                  <c:v>-4.7418126295103433E-2</c:v>
                </c:pt>
                <c:pt idx="57">
                  <c:v>-4.6407210489792135E-2</c:v>
                </c:pt>
                <c:pt idx="58">
                  <c:v>-6.2160348470462257E-2</c:v>
                </c:pt>
                <c:pt idx="59">
                  <c:v>-0.10200215474968174</c:v>
                </c:pt>
                <c:pt idx="60">
                  <c:v>-0.12482477961456206</c:v>
                </c:pt>
                <c:pt idx="61">
                  <c:v>-1.8089465076890604E-2</c:v>
                </c:pt>
                <c:pt idx="62">
                  <c:v>-6.3979316037323389E-2</c:v>
                </c:pt>
                <c:pt idx="63">
                  <c:v>-9.6668902889574068E-2</c:v>
                </c:pt>
                <c:pt idx="64">
                  <c:v>-0.13418161015442742</c:v>
                </c:pt>
                <c:pt idx="65">
                  <c:v>-8.8452492892328968E-2</c:v>
                </c:pt>
                <c:pt idx="66">
                  <c:v>-7.0119192726196905E-2</c:v>
                </c:pt>
                <c:pt idx="67">
                  <c:v>-8.5554669431537431E-2</c:v>
                </c:pt>
                <c:pt idx="68">
                  <c:v>-7.8993294802144221E-3</c:v>
                </c:pt>
                <c:pt idx="69">
                  <c:v>-0.13839976723384562</c:v>
                </c:pt>
                <c:pt idx="70">
                  <c:v>-8.5359310016571627E-2</c:v>
                </c:pt>
                <c:pt idx="71">
                  <c:v>-4.6383920780958925E-2</c:v>
                </c:pt>
                <c:pt idx="72">
                  <c:v>-3.9179373242167005E-2</c:v>
                </c:pt>
                <c:pt idx="73">
                  <c:v>2.56310725701695E-2</c:v>
                </c:pt>
                <c:pt idx="74">
                  <c:v>-7.4105458370545219E-2</c:v>
                </c:pt>
                <c:pt idx="75">
                  <c:v>-0.12727846565493448</c:v>
                </c:pt>
                <c:pt idx="76">
                  <c:v>-0.10998175768013022</c:v>
                </c:pt>
                <c:pt idx="77">
                  <c:v>-3.2239848822479288E-2</c:v>
                </c:pt>
                <c:pt idx="78">
                  <c:v>-8.3947210461249224E-3</c:v>
                </c:pt>
                <c:pt idx="79">
                  <c:v>-9.8317980196137245E-2</c:v>
                </c:pt>
                <c:pt idx="80">
                  <c:v>-0.1177634569318233</c:v>
                </c:pt>
                <c:pt idx="81">
                  <c:v>-8.6497537471690922E-2</c:v>
                </c:pt>
                <c:pt idx="82">
                  <c:v>-0.10584895758332258</c:v>
                </c:pt>
                <c:pt idx="83">
                  <c:v>-5.3824714571787967E-2</c:v>
                </c:pt>
                <c:pt idx="84">
                  <c:v>-0.14239794486254545</c:v>
                </c:pt>
                <c:pt idx="85">
                  <c:v>-9.5740212797136737E-2</c:v>
                </c:pt>
                <c:pt idx="86">
                  <c:v>-0.14945286092516841</c:v>
                </c:pt>
                <c:pt idx="87">
                  <c:v>-8.711357646320797E-2</c:v>
                </c:pt>
                <c:pt idx="88">
                  <c:v>-8.4495716498938486E-2</c:v>
                </c:pt>
                <c:pt idx="89">
                  <c:v>-1.6904597237306113E-2</c:v>
                </c:pt>
                <c:pt idx="90">
                  <c:v>-0.11100351708798728</c:v>
                </c:pt>
                <c:pt idx="91">
                  <c:v>-5.8418018156644574E-2</c:v>
                </c:pt>
                <c:pt idx="92">
                  <c:v>-0.10666326271900445</c:v>
                </c:pt>
                <c:pt idx="93">
                  <c:v>-0.12932111942046184</c:v>
                </c:pt>
                <c:pt idx="94">
                  <c:v>-0.12977422628385113</c:v>
                </c:pt>
                <c:pt idx="95">
                  <c:v>-8.9997518337747828E-2</c:v>
                </c:pt>
                <c:pt idx="96">
                  <c:v>-0.19551619806653153</c:v>
                </c:pt>
                <c:pt idx="97">
                  <c:v>-0.10773550072990588</c:v>
                </c:pt>
                <c:pt idx="98">
                  <c:v>9.2235410525024503E-3</c:v>
                </c:pt>
                <c:pt idx="99">
                  <c:v>-6.0712862268070711E-2</c:v>
                </c:pt>
                <c:pt idx="100">
                  <c:v>-0.13267144615494658</c:v>
                </c:pt>
                <c:pt idx="101">
                  <c:v>-0.11252785789829585</c:v>
                </c:pt>
                <c:pt idx="102">
                  <c:v>-6.9703129608068723E-2</c:v>
                </c:pt>
                <c:pt idx="103">
                  <c:v>-9.7518673780261966E-2</c:v>
                </c:pt>
                <c:pt idx="104">
                  <c:v>-6.9599236454539345E-2</c:v>
                </c:pt>
                <c:pt idx="105">
                  <c:v>-0.10646610322795261</c:v>
                </c:pt>
                <c:pt idx="106">
                  <c:v>-0.19144634604964036</c:v>
                </c:pt>
                <c:pt idx="107">
                  <c:v>-0.14911258655944656</c:v>
                </c:pt>
                <c:pt idx="108">
                  <c:v>-1.4184550746758007E-2</c:v>
                </c:pt>
                <c:pt idx="109">
                  <c:v>-0.13162095271073382</c:v>
                </c:pt>
                <c:pt idx="110">
                  <c:v>-4.2570755253085381E-2</c:v>
                </c:pt>
                <c:pt idx="111">
                  <c:v>-1.5474186877251297E-2</c:v>
                </c:pt>
                <c:pt idx="112">
                  <c:v>-0.1176395987430417</c:v>
                </c:pt>
                <c:pt idx="113">
                  <c:v>-0.19159949043447913</c:v>
                </c:pt>
                <c:pt idx="114">
                  <c:v>-7.8020662522494511E-2</c:v>
                </c:pt>
                <c:pt idx="115">
                  <c:v>-0.10652928669227063</c:v>
                </c:pt>
                <c:pt idx="116">
                  <c:v>-1.2474158272768562E-2</c:v>
                </c:pt>
                <c:pt idx="117">
                  <c:v>-8.871637297731709E-2</c:v>
                </c:pt>
                <c:pt idx="118">
                  <c:v>-4.7228021314107312E-2</c:v>
                </c:pt>
                <c:pt idx="119">
                  <c:v>4.8000940480001496E-2</c:v>
                </c:pt>
                <c:pt idx="120">
                  <c:v>-0.14133791483203728</c:v>
                </c:pt>
                <c:pt idx="121">
                  <c:v>-0.12423564326925421</c:v>
                </c:pt>
                <c:pt idx="122">
                  <c:v>-0.13471482788227676</c:v>
                </c:pt>
                <c:pt idx="123">
                  <c:v>-0.10738057208695383</c:v>
                </c:pt>
                <c:pt idx="124">
                  <c:v>-7.596325497460403E-2</c:v>
                </c:pt>
                <c:pt idx="125">
                  <c:v>-0.12063201293210572</c:v>
                </c:pt>
                <c:pt idx="126">
                  <c:v>-7.0863364389737032E-2</c:v>
                </c:pt>
                <c:pt idx="127">
                  <c:v>5.4530041873953978E-3</c:v>
                </c:pt>
                <c:pt idx="128">
                  <c:v>-7.6393258897128183E-2</c:v>
                </c:pt>
                <c:pt idx="129">
                  <c:v>-1.9846684824992685E-2</c:v>
                </c:pt>
                <c:pt idx="130">
                  <c:v>-5.8094644017909522E-2</c:v>
                </c:pt>
                <c:pt idx="131">
                  <c:v>-8.8907421115156732E-2</c:v>
                </c:pt>
                <c:pt idx="132">
                  <c:v>-0.16086572865886167</c:v>
                </c:pt>
                <c:pt idx="133">
                  <c:v>-4.0278928834652367E-2</c:v>
                </c:pt>
                <c:pt idx="134">
                  <c:v>-3.9743210348154402E-2</c:v>
                </c:pt>
                <c:pt idx="135">
                  <c:v>-0.16846613931189006</c:v>
                </c:pt>
                <c:pt idx="136">
                  <c:v>-0.19230187022264944</c:v>
                </c:pt>
                <c:pt idx="137">
                  <c:v>-5.6721101441534354E-2</c:v>
                </c:pt>
                <c:pt idx="138">
                  <c:v>-0.14022742182072379</c:v>
                </c:pt>
                <c:pt idx="139">
                  <c:v>-6.6437477635406222E-2</c:v>
                </c:pt>
                <c:pt idx="140">
                  <c:v>-8.3213347950051364E-2</c:v>
                </c:pt>
                <c:pt idx="141">
                  <c:v>-8.9626175923790019E-2</c:v>
                </c:pt>
                <c:pt idx="142">
                  <c:v>-0.16238096556984485</c:v>
                </c:pt>
                <c:pt idx="143">
                  <c:v>-0.15439705813601828</c:v>
                </c:pt>
                <c:pt idx="144">
                  <c:v>-3.0981941495752046E-2</c:v>
                </c:pt>
                <c:pt idx="145">
                  <c:v>-4.8972063380798474E-3</c:v>
                </c:pt>
                <c:pt idx="146">
                  <c:v>-0.19164217330785727</c:v>
                </c:pt>
                <c:pt idx="147">
                  <c:v>-7.7012279084795101E-3</c:v>
                </c:pt>
                <c:pt idx="148">
                  <c:v>-0.11941284570103702</c:v>
                </c:pt>
                <c:pt idx="149">
                  <c:v>-5.5262862802755462E-2</c:v>
                </c:pt>
                <c:pt idx="150">
                  <c:v>-8.54039936825573E-2</c:v>
                </c:pt>
                <c:pt idx="151">
                  <c:v>-9.5391245621075732E-2</c:v>
                </c:pt>
                <c:pt idx="152">
                  <c:v>-0.15431520065514076</c:v>
                </c:pt>
                <c:pt idx="153">
                  <c:v>-4.8012824668466084E-2</c:v>
                </c:pt>
                <c:pt idx="154">
                  <c:v>2.103987895527731E-2</c:v>
                </c:pt>
                <c:pt idx="155">
                  <c:v>-3.3626499002634133E-2</c:v>
                </c:pt>
                <c:pt idx="156">
                  <c:v>-3.441205368676041E-2</c:v>
                </c:pt>
                <c:pt idx="157">
                  <c:v>1.2436046274397159E-2</c:v>
                </c:pt>
                <c:pt idx="158">
                  <c:v>-0.14814373740822934</c:v>
                </c:pt>
                <c:pt idx="159">
                  <c:v>-0.15513453414590073</c:v>
                </c:pt>
                <c:pt idx="160">
                  <c:v>-0.19902230164990942</c:v>
                </c:pt>
                <c:pt idx="161">
                  <c:v>-0.14783634425216952</c:v>
                </c:pt>
                <c:pt idx="162">
                  <c:v>-0.19775429087077101</c:v>
                </c:pt>
                <c:pt idx="163">
                  <c:v>-9.2258412537732704E-2</c:v>
                </c:pt>
                <c:pt idx="164">
                  <c:v>4.7818027874246384E-3</c:v>
                </c:pt>
                <c:pt idx="165">
                  <c:v>-2.2774563328320896E-2</c:v>
                </c:pt>
                <c:pt idx="166">
                  <c:v>-0.13305064467709041</c:v>
                </c:pt>
                <c:pt idx="167">
                  <c:v>-0.13056882261478217</c:v>
                </c:pt>
                <c:pt idx="168">
                  <c:v>-0.14396407132568584</c:v>
                </c:pt>
                <c:pt idx="169">
                  <c:v>-7.9949985950721766E-2</c:v>
                </c:pt>
                <c:pt idx="170">
                  <c:v>-3.0301931186244302E-2</c:v>
                </c:pt>
                <c:pt idx="171">
                  <c:v>-6.3767461680683923E-2</c:v>
                </c:pt>
                <c:pt idx="172">
                  <c:v>-8.676875195892278E-2</c:v>
                </c:pt>
                <c:pt idx="173">
                  <c:v>-0.11105261913077905</c:v>
                </c:pt>
                <c:pt idx="174">
                  <c:v>-5.0945399046383774E-2</c:v>
                </c:pt>
                <c:pt idx="175">
                  <c:v>-9.2949592587204546E-2</c:v>
                </c:pt>
                <c:pt idx="176">
                  <c:v>-0.13979186604569771</c:v>
                </c:pt>
                <c:pt idx="177">
                  <c:v>-9.241914973546117E-2</c:v>
                </c:pt>
                <c:pt idx="178">
                  <c:v>-7.7199841727307122E-2</c:v>
                </c:pt>
                <c:pt idx="179">
                  <c:v>-2.6952987129632146E-2</c:v>
                </c:pt>
                <c:pt idx="180">
                  <c:v>-1.4096154915477461E-2</c:v>
                </c:pt>
                <c:pt idx="181">
                  <c:v>-1.2898213019395106E-2</c:v>
                </c:pt>
                <c:pt idx="182">
                  <c:v>-0.15014154386193762</c:v>
                </c:pt>
                <c:pt idx="183">
                  <c:v>-6.359656613923198E-2</c:v>
                </c:pt>
                <c:pt idx="184">
                  <c:v>-0.1257966651070507</c:v>
                </c:pt>
                <c:pt idx="185">
                  <c:v>-0.10710646624904926</c:v>
                </c:pt>
                <c:pt idx="186">
                  <c:v>-7.077947265676357E-2</c:v>
                </c:pt>
                <c:pt idx="187">
                  <c:v>-4.1421004263833487E-2</c:v>
                </c:pt>
                <c:pt idx="188">
                  <c:v>1.4195627019262459E-3</c:v>
                </c:pt>
                <c:pt idx="189">
                  <c:v>-5.8963692206523276E-2</c:v>
                </c:pt>
                <c:pt idx="190">
                  <c:v>-0.13272788661715176</c:v>
                </c:pt>
                <c:pt idx="191">
                  <c:v>-1.8308263874744858E-2</c:v>
                </c:pt>
                <c:pt idx="192">
                  <c:v>-0.10400666315170209</c:v>
                </c:pt>
                <c:pt idx="193">
                  <c:v>-6.1059534895767022E-2</c:v>
                </c:pt>
                <c:pt idx="194">
                  <c:v>-0.10770960931741599</c:v>
                </c:pt>
                <c:pt idx="195">
                  <c:v>-9.9082054903122212E-3</c:v>
                </c:pt>
                <c:pt idx="196">
                  <c:v>-9.135619507529523E-2</c:v>
                </c:pt>
                <c:pt idx="197">
                  <c:v>-9.4027394038031259E-2</c:v>
                </c:pt>
                <c:pt idx="198">
                  <c:v>-3.4945411119984358E-2</c:v>
                </c:pt>
                <c:pt idx="199">
                  <c:v>-0.12480085795823843</c:v>
                </c:pt>
                <c:pt idx="200">
                  <c:v>-5.8735100830863529E-2</c:v>
                </c:pt>
                <c:pt idx="201">
                  <c:v>-0.10983158426523541</c:v>
                </c:pt>
                <c:pt idx="202">
                  <c:v>-0.16331415495541221</c:v>
                </c:pt>
                <c:pt idx="203">
                  <c:v>-7.3818124013068129E-2</c:v>
                </c:pt>
                <c:pt idx="204">
                  <c:v>-8.4354479246964764E-2</c:v>
                </c:pt>
                <c:pt idx="205">
                  <c:v>6.1787992831734652E-3</c:v>
                </c:pt>
                <c:pt idx="206">
                  <c:v>-4.4183707149103309E-2</c:v>
                </c:pt>
                <c:pt idx="207">
                  <c:v>-3.7430789318651202E-2</c:v>
                </c:pt>
                <c:pt idx="208">
                  <c:v>-7.623920181896611E-2</c:v>
                </c:pt>
                <c:pt idx="209">
                  <c:v>-0.17296359624504001</c:v>
                </c:pt>
                <c:pt idx="210">
                  <c:v>1.5553447301116765E-2</c:v>
                </c:pt>
                <c:pt idx="211">
                  <c:v>-1.0573967365013691E-2</c:v>
                </c:pt>
                <c:pt idx="212">
                  <c:v>-0.11023529264811374</c:v>
                </c:pt>
                <c:pt idx="213">
                  <c:v>-6.8882696780136324E-2</c:v>
                </c:pt>
                <c:pt idx="214">
                  <c:v>-9.0206777084674963E-2</c:v>
                </c:pt>
                <c:pt idx="215">
                  <c:v>-0.13771684802871709</c:v>
                </c:pt>
                <c:pt idx="216">
                  <c:v>-0.14923778159972381</c:v>
                </c:pt>
                <c:pt idx="217">
                  <c:v>-0.10591799616419775</c:v>
                </c:pt>
                <c:pt idx="218">
                  <c:v>-6.7393557999153295E-2</c:v>
                </c:pt>
                <c:pt idx="219">
                  <c:v>-0.1355509744775287</c:v>
                </c:pt>
                <c:pt idx="220">
                  <c:v>-4.9451854890503334E-2</c:v>
                </c:pt>
                <c:pt idx="221">
                  <c:v>-4.6933486009623542E-2</c:v>
                </c:pt>
                <c:pt idx="222">
                  <c:v>-6.2073277639162892E-2</c:v>
                </c:pt>
                <c:pt idx="223">
                  <c:v>-9.9146305719647276E-2</c:v>
                </c:pt>
                <c:pt idx="224">
                  <c:v>-7.0785071700911834E-2</c:v>
                </c:pt>
                <c:pt idx="225">
                  <c:v>-0.10927821090211538</c:v>
                </c:pt>
                <c:pt idx="226">
                  <c:v>-0.12712477690161136</c:v>
                </c:pt>
                <c:pt idx="227">
                  <c:v>-9.4704898402514198E-2</c:v>
                </c:pt>
                <c:pt idx="228">
                  <c:v>-2.7649157541829016E-2</c:v>
                </c:pt>
                <c:pt idx="229">
                  <c:v>-0.10503269762383262</c:v>
                </c:pt>
                <c:pt idx="230">
                  <c:v>-1.4799248080256337E-2</c:v>
                </c:pt>
                <c:pt idx="231">
                  <c:v>-1.1243792486167529E-2</c:v>
                </c:pt>
                <c:pt idx="232">
                  <c:v>-3.4909771421296816E-2</c:v>
                </c:pt>
                <c:pt idx="233">
                  <c:v>-7.2419480899280686E-2</c:v>
                </c:pt>
                <c:pt idx="234">
                  <c:v>-1.0450324218874665E-2</c:v>
                </c:pt>
                <c:pt idx="235">
                  <c:v>-0.10094444140249523</c:v>
                </c:pt>
                <c:pt idx="236">
                  <c:v>-9.5657279281528527E-3</c:v>
                </c:pt>
                <c:pt idx="237">
                  <c:v>-7.4110058279499139E-2</c:v>
                </c:pt>
                <c:pt idx="238">
                  <c:v>-0.11355204309093492</c:v>
                </c:pt>
                <c:pt idx="239">
                  <c:v>-6.9277918682492168E-2</c:v>
                </c:pt>
                <c:pt idx="240">
                  <c:v>-7.3429201680235201E-2</c:v>
                </c:pt>
                <c:pt idx="241">
                  <c:v>-0.16191293376046853</c:v>
                </c:pt>
                <c:pt idx="242">
                  <c:v>-4.4661184728678874E-2</c:v>
                </c:pt>
                <c:pt idx="243">
                  <c:v>5.4818940192598933E-3</c:v>
                </c:pt>
                <c:pt idx="244">
                  <c:v>-0.11232410216367213</c:v>
                </c:pt>
                <c:pt idx="245">
                  <c:v>-4.8580540087978269E-2</c:v>
                </c:pt>
                <c:pt idx="246">
                  <c:v>-4.9901221175390816E-2</c:v>
                </c:pt>
                <c:pt idx="247">
                  <c:v>-7.4275729670466237E-2</c:v>
                </c:pt>
                <c:pt idx="248">
                  <c:v>-5.3899245311309886E-2</c:v>
                </c:pt>
                <c:pt idx="249">
                  <c:v>-4.9539724741092334E-2</c:v>
                </c:pt>
                <c:pt idx="250">
                  <c:v>9.6183443129750426E-2</c:v>
                </c:pt>
                <c:pt idx="251">
                  <c:v>-4.1941564300430875E-2</c:v>
                </c:pt>
                <c:pt idx="252">
                  <c:v>-5.0691508440433436E-2</c:v>
                </c:pt>
                <c:pt idx="253">
                  <c:v>-0.16738543214353421</c:v>
                </c:pt>
                <c:pt idx="254">
                  <c:v>-6.5065460193073382E-2</c:v>
                </c:pt>
                <c:pt idx="255">
                  <c:v>-4.2482437394502387E-2</c:v>
                </c:pt>
                <c:pt idx="256">
                  <c:v>-5.3978911585425039E-2</c:v>
                </c:pt>
                <c:pt idx="257">
                  <c:v>-0.16768901820745055</c:v>
                </c:pt>
                <c:pt idx="258">
                  <c:v>-0.14461557616762824</c:v>
                </c:pt>
                <c:pt idx="259">
                  <c:v>-8.0322997695206663E-2</c:v>
                </c:pt>
                <c:pt idx="260">
                  <c:v>-5.6841067808813962E-2</c:v>
                </c:pt>
                <c:pt idx="261">
                  <c:v>-4.7084690801052924E-2</c:v>
                </c:pt>
                <c:pt idx="262">
                  <c:v>-4.4951613192500524E-2</c:v>
                </c:pt>
                <c:pt idx="263">
                  <c:v>-9.1828614608429712E-2</c:v>
                </c:pt>
                <c:pt idx="264">
                  <c:v>-3.5924573497055114E-2</c:v>
                </c:pt>
                <c:pt idx="265">
                  <c:v>-6.8178698684976141E-2</c:v>
                </c:pt>
                <c:pt idx="266">
                  <c:v>-0.13985914673321334</c:v>
                </c:pt>
                <c:pt idx="267">
                  <c:v>-0.18338345581414683</c:v>
                </c:pt>
                <c:pt idx="268">
                  <c:v>-2.0003125647101491E-2</c:v>
                </c:pt>
                <c:pt idx="269">
                  <c:v>-4.4366109358150094E-2</c:v>
                </c:pt>
                <c:pt idx="270">
                  <c:v>-4.1084132707500075E-2</c:v>
                </c:pt>
                <c:pt idx="271">
                  <c:v>-0.10487441331425922</c:v>
                </c:pt>
                <c:pt idx="272">
                  <c:v>-7.5831481113862911E-2</c:v>
                </c:pt>
                <c:pt idx="273">
                  <c:v>-0.12844309163473491</c:v>
                </c:pt>
                <c:pt idx="274">
                  <c:v>-0.11262517995404314</c:v>
                </c:pt>
                <c:pt idx="275">
                  <c:v>-0.10503660367714018</c:v>
                </c:pt>
                <c:pt idx="276">
                  <c:v>1.1858459332229113E-3</c:v>
                </c:pt>
                <c:pt idx="277">
                  <c:v>-8.6591945611036739E-2</c:v>
                </c:pt>
                <c:pt idx="278">
                  <c:v>-8.7183487789907824E-2</c:v>
                </c:pt>
                <c:pt idx="279">
                  <c:v>-8.3802181347541749E-2</c:v>
                </c:pt>
                <c:pt idx="280">
                  <c:v>-0.13192562261516638</c:v>
                </c:pt>
                <c:pt idx="281">
                  <c:v>-0.14601309684845767</c:v>
                </c:pt>
                <c:pt idx="282">
                  <c:v>-2.5007770515016466E-2</c:v>
                </c:pt>
                <c:pt idx="283">
                  <c:v>3.4009785234075515E-3</c:v>
                </c:pt>
                <c:pt idx="284">
                  <c:v>-0.14311667473446443</c:v>
                </c:pt>
                <c:pt idx="285">
                  <c:v>-3.8257803918139911E-2</c:v>
                </c:pt>
                <c:pt idx="286">
                  <c:v>-2.7941109938667254E-2</c:v>
                </c:pt>
                <c:pt idx="287">
                  <c:v>-6.154832166458684E-2</c:v>
                </c:pt>
                <c:pt idx="288">
                  <c:v>-6.7174469582472876E-2</c:v>
                </c:pt>
                <c:pt idx="289">
                  <c:v>-4.5757371549225184E-2</c:v>
                </c:pt>
                <c:pt idx="290">
                  <c:v>-5.6844098615126709E-2</c:v>
                </c:pt>
                <c:pt idx="291">
                  <c:v>-4.1320026771879695E-2</c:v>
                </c:pt>
                <c:pt idx="292">
                  <c:v>-9.1169746256128982E-3</c:v>
                </c:pt>
                <c:pt idx="293">
                  <c:v>-0.10876164274816885</c:v>
                </c:pt>
                <c:pt idx="294">
                  <c:v>-9.8807600599463322E-2</c:v>
                </c:pt>
                <c:pt idx="295">
                  <c:v>-8.7063646070798834E-2</c:v>
                </c:pt>
                <c:pt idx="296">
                  <c:v>-9.9480886189634896E-2</c:v>
                </c:pt>
                <c:pt idx="297">
                  <c:v>8.1528024510193267E-3</c:v>
                </c:pt>
                <c:pt idx="298">
                  <c:v>-9.3463126419357917E-2</c:v>
                </c:pt>
                <c:pt idx="299">
                  <c:v>-0.10514452452258441</c:v>
                </c:pt>
                <c:pt idx="300">
                  <c:v>-4.5777568510035622E-2</c:v>
                </c:pt>
                <c:pt idx="301">
                  <c:v>-7.5318696938473317E-2</c:v>
                </c:pt>
                <c:pt idx="302">
                  <c:v>-0.11979284347499891</c:v>
                </c:pt>
                <c:pt idx="303">
                  <c:v>-0.11563429738508622</c:v>
                </c:pt>
                <c:pt idx="304">
                  <c:v>-7.0095512935103674E-2</c:v>
                </c:pt>
                <c:pt idx="305">
                  <c:v>-3.8151942787044194E-3</c:v>
                </c:pt>
                <c:pt idx="306">
                  <c:v>-0.17798007178686734</c:v>
                </c:pt>
                <c:pt idx="307">
                  <c:v>-0.12335201916234367</c:v>
                </c:pt>
                <c:pt idx="308">
                  <c:v>-7.0165952413376254E-2</c:v>
                </c:pt>
                <c:pt idx="309">
                  <c:v>2.0617737955161211E-2</c:v>
                </c:pt>
                <c:pt idx="310">
                  <c:v>-0.13420642788909212</c:v>
                </c:pt>
                <c:pt idx="311">
                  <c:v>-6.6931895450477688E-2</c:v>
                </c:pt>
                <c:pt idx="312">
                  <c:v>-0.13264102434596195</c:v>
                </c:pt>
                <c:pt idx="313">
                  <c:v>-0.12550423849544862</c:v>
                </c:pt>
                <c:pt idx="314">
                  <c:v>-5.6702093717937524E-2</c:v>
                </c:pt>
                <c:pt idx="315">
                  <c:v>-9.2978062823549062E-2</c:v>
                </c:pt>
                <c:pt idx="316">
                  <c:v>-0.17208446465741858</c:v>
                </c:pt>
                <c:pt idx="317">
                  <c:v>-5.2386992586015445E-2</c:v>
                </c:pt>
                <c:pt idx="318">
                  <c:v>-0.15132517020491668</c:v>
                </c:pt>
                <c:pt idx="319">
                  <c:v>-0.15954824202775308</c:v>
                </c:pt>
                <c:pt idx="320">
                  <c:v>-5.9260222543212476E-2</c:v>
                </c:pt>
                <c:pt idx="321">
                  <c:v>-8.1629376415005325E-2</c:v>
                </c:pt>
                <c:pt idx="322">
                  <c:v>-0.17370906844105691</c:v>
                </c:pt>
                <c:pt idx="323">
                  <c:v>-5.6089897703060485E-2</c:v>
                </c:pt>
                <c:pt idx="324">
                  <c:v>-0.19994491005267245</c:v>
                </c:pt>
                <c:pt idx="325">
                  <c:v>-8.934758146058161E-2</c:v>
                </c:pt>
                <c:pt idx="326">
                  <c:v>-9.9693051043248201E-2</c:v>
                </c:pt>
                <c:pt idx="327">
                  <c:v>-0.11204566668323566</c:v>
                </c:pt>
                <c:pt idx="328">
                  <c:v>-0.14737159075980252</c:v>
                </c:pt>
                <c:pt idx="329">
                  <c:v>-8.0965178985923064E-2</c:v>
                </c:pt>
                <c:pt idx="330">
                  <c:v>-0.13971717299730646</c:v>
                </c:pt>
                <c:pt idx="331">
                  <c:v>-0.12370929640289369</c:v>
                </c:pt>
                <c:pt idx="332">
                  <c:v>6.9374247041854046E-3</c:v>
                </c:pt>
                <c:pt idx="333">
                  <c:v>-0.13065152754013937</c:v>
                </c:pt>
                <c:pt idx="334">
                  <c:v>-0.17596525891726297</c:v>
                </c:pt>
                <c:pt idx="335">
                  <c:v>-7.877983852011422E-2</c:v>
                </c:pt>
                <c:pt idx="336">
                  <c:v>-2.6862576121342911E-2</c:v>
                </c:pt>
                <c:pt idx="337">
                  <c:v>1.796477327729163E-2</c:v>
                </c:pt>
                <c:pt idx="338">
                  <c:v>-8.1195425196776166E-2</c:v>
                </c:pt>
                <c:pt idx="339">
                  <c:v>-0.16995144352132355</c:v>
                </c:pt>
                <c:pt idx="340">
                  <c:v>-2.4167968583347012E-3</c:v>
                </c:pt>
                <c:pt idx="341">
                  <c:v>-0.11325925173796625</c:v>
                </c:pt>
                <c:pt idx="342">
                  <c:v>-0.13311692088425151</c:v>
                </c:pt>
                <c:pt idx="343">
                  <c:v>-5.1382330929345679E-3</c:v>
                </c:pt>
                <c:pt idx="344">
                  <c:v>-0.10216972997666919</c:v>
                </c:pt>
                <c:pt idx="345">
                  <c:v>-7.2722561177613457E-2</c:v>
                </c:pt>
                <c:pt idx="346">
                  <c:v>-0.11018794129750355</c:v>
                </c:pt>
                <c:pt idx="347">
                  <c:v>-5.8702789156241157E-2</c:v>
                </c:pt>
                <c:pt idx="348">
                  <c:v>-3.9459563168685062E-2</c:v>
                </c:pt>
                <c:pt idx="349">
                  <c:v>6.2626559241826182E-2</c:v>
                </c:pt>
                <c:pt idx="350">
                  <c:v>9.4429372641895055E-3</c:v>
                </c:pt>
                <c:pt idx="351">
                  <c:v>-1.2858191502126198E-2</c:v>
                </c:pt>
                <c:pt idx="352">
                  <c:v>-3.8359013519532859E-2</c:v>
                </c:pt>
                <c:pt idx="353">
                  <c:v>-0.12448486209610868</c:v>
                </c:pt>
                <c:pt idx="354">
                  <c:v>-6.4272937012671595E-3</c:v>
                </c:pt>
                <c:pt idx="355">
                  <c:v>-0.13681620202852821</c:v>
                </c:pt>
                <c:pt idx="356">
                  <c:v>-3.6582065515232541E-2</c:v>
                </c:pt>
                <c:pt idx="357">
                  <c:v>-3.2898476147081759E-2</c:v>
                </c:pt>
                <c:pt idx="358">
                  <c:v>-5.719617179889943E-2</c:v>
                </c:pt>
                <c:pt idx="359">
                  <c:v>-6.7267932986529833E-2</c:v>
                </c:pt>
                <c:pt idx="360">
                  <c:v>-0.13563396679557688</c:v>
                </c:pt>
                <c:pt idx="361">
                  <c:v>-4.344166162081995E-2</c:v>
                </c:pt>
                <c:pt idx="362">
                  <c:v>-0.15498915653866843</c:v>
                </c:pt>
                <c:pt idx="363">
                  <c:v>-2.3868206893699308E-2</c:v>
                </c:pt>
                <c:pt idx="364">
                  <c:v>-0.10704415331661031</c:v>
                </c:pt>
                <c:pt idx="365">
                  <c:v>-0.12027881374654002</c:v>
                </c:pt>
                <c:pt idx="366">
                  <c:v>-0.17273430824218441</c:v>
                </c:pt>
                <c:pt idx="367">
                  <c:v>-5.0536456502009823E-2</c:v>
                </c:pt>
                <c:pt idx="368">
                  <c:v>-1.5543088679629641E-2</c:v>
                </c:pt>
                <c:pt idx="369">
                  <c:v>-4.8600629225597373E-2</c:v>
                </c:pt>
                <c:pt idx="370">
                  <c:v>-3.1819043504741212E-2</c:v>
                </c:pt>
                <c:pt idx="371">
                  <c:v>-7.8581495200852891E-2</c:v>
                </c:pt>
                <c:pt idx="372">
                  <c:v>-9.2494998140952994E-2</c:v>
                </c:pt>
                <c:pt idx="373">
                  <c:v>-1.9566442127297742E-2</c:v>
                </c:pt>
                <c:pt idx="374">
                  <c:v>-0.12895190082637797</c:v>
                </c:pt>
                <c:pt idx="375">
                  <c:v>-6.81116636303538E-2</c:v>
                </c:pt>
                <c:pt idx="376">
                  <c:v>-3.1590060239081189E-2</c:v>
                </c:pt>
                <c:pt idx="377">
                  <c:v>-7.4805392430600234E-2</c:v>
                </c:pt>
                <c:pt idx="378">
                  <c:v>-5.8156590131572192E-2</c:v>
                </c:pt>
                <c:pt idx="379">
                  <c:v>9.7448877734134989E-3</c:v>
                </c:pt>
                <c:pt idx="380">
                  <c:v>-8.8788102491198867E-2</c:v>
                </c:pt>
                <c:pt idx="381">
                  <c:v>-6.1839032236621523E-2</c:v>
                </c:pt>
                <c:pt idx="382">
                  <c:v>-7.9470748042322174E-3</c:v>
                </c:pt>
                <c:pt idx="383">
                  <c:v>-0.17225013906969341</c:v>
                </c:pt>
                <c:pt idx="384">
                  <c:v>-0.18019018002506593</c:v>
                </c:pt>
                <c:pt idx="385">
                  <c:v>-7.2393538089875933E-2</c:v>
                </c:pt>
                <c:pt idx="386">
                  <c:v>-6.2241547049902327E-2</c:v>
                </c:pt>
                <c:pt idx="387">
                  <c:v>-3.9205125592098392E-2</c:v>
                </c:pt>
                <c:pt idx="388">
                  <c:v>-7.4548470288067131E-2</c:v>
                </c:pt>
                <c:pt idx="389">
                  <c:v>5.6888821366317947E-2</c:v>
                </c:pt>
                <c:pt idx="390">
                  <c:v>-9.3813317925319495E-2</c:v>
                </c:pt>
                <c:pt idx="391">
                  <c:v>-8.3885151337942207E-2</c:v>
                </c:pt>
                <c:pt idx="392">
                  <c:v>9.5492594310005504E-3</c:v>
                </c:pt>
                <c:pt idx="393">
                  <c:v>1.1818453428518325E-2</c:v>
                </c:pt>
                <c:pt idx="394">
                  <c:v>-9.8344273589505704E-2</c:v>
                </c:pt>
                <c:pt idx="395">
                  <c:v>-0.17780898062269807</c:v>
                </c:pt>
                <c:pt idx="396">
                  <c:v>-0.18017278559561395</c:v>
                </c:pt>
                <c:pt idx="397">
                  <c:v>-6.9668516598905911E-2</c:v>
                </c:pt>
                <c:pt idx="398">
                  <c:v>-7.7971371614827811E-2</c:v>
                </c:pt>
                <c:pt idx="399">
                  <c:v>-0.10581925046876625</c:v>
                </c:pt>
                <c:pt idx="400">
                  <c:v>-8.220213263489419E-2</c:v>
                </c:pt>
                <c:pt idx="401">
                  <c:v>-0.1031886625191763</c:v>
                </c:pt>
                <c:pt idx="402">
                  <c:v>-0.12281537738050521</c:v>
                </c:pt>
                <c:pt idx="403">
                  <c:v>-7.8373723591613084E-2</c:v>
                </c:pt>
                <c:pt idx="404">
                  <c:v>-0.11157282261731083</c:v>
                </c:pt>
                <c:pt idx="405">
                  <c:v>-0.21280740484720631</c:v>
                </c:pt>
                <c:pt idx="406">
                  <c:v>-7.1925364936084854E-2</c:v>
                </c:pt>
                <c:pt idx="407">
                  <c:v>-0.10771786371289994</c:v>
                </c:pt>
                <c:pt idx="408">
                  <c:v>-2.6230724969015802E-2</c:v>
                </c:pt>
                <c:pt idx="409">
                  <c:v>-0.10753240601768041</c:v>
                </c:pt>
                <c:pt idx="410">
                  <c:v>-0.13052908701217214</c:v>
                </c:pt>
                <c:pt idx="411">
                  <c:v>-9.5165092829752759E-2</c:v>
                </c:pt>
                <c:pt idx="412">
                  <c:v>1.1320887870149301E-3</c:v>
                </c:pt>
                <c:pt idx="413">
                  <c:v>-0.16832895428396952</c:v>
                </c:pt>
                <c:pt idx="414">
                  <c:v>-0.11718854275703068</c:v>
                </c:pt>
                <c:pt idx="415">
                  <c:v>-0.1129849196594534</c:v>
                </c:pt>
                <c:pt idx="416">
                  <c:v>-3.0221140588599982E-2</c:v>
                </c:pt>
                <c:pt idx="417">
                  <c:v>-0.11622851946845512</c:v>
                </c:pt>
                <c:pt idx="418">
                  <c:v>-0.12608385650769444</c:v>
                </c:pt>
                <c:pt idx="419">
                  <c:v>-1.2235299597841556E-2</c:v>
                </c:pt>
                <c:pt idx="420">
                  <c:v>-1.6434404404060236E-3</c:v>
                </c:pt>
                <c:pt idx="421">
                  <c:v>-6.4159088010111873E-2</c:v>
                </c:pt>
                <c:pt idx="422">
                  <c:v>-9.0902882718709666E-2</c:v>
                </c:pt>
                <c:pt idx="423">
                  <c:v>-5.514770730130502E-2</c:v>
                </c:pt>
                <c:pt idx="424">
                  <c:v>-6.2365123894737397E-2</c:v>
                </c:pt>
                <c:pt idx="425">
                  <c:v>-9.9235070223109567E-2</c:v>
                </c:pt>
                <c:pt idx="426">
                  <c:v>-0.2635782438506194</c:v>
                </c:pt>
                <c:pt idx="427">
                  <c:v>-8.404043362927166E-2</c:v>
                </c:pt>
                <c:pt idx="428">
                  <c:v>-8.5418669913003648E-2</c:v>
                </c:pt>
                <c:pt idx="429">
                  <c:v>-0.17435838869040088</c:v>
                </c:pt>
                <c:pt idx="430">
                  <c:v>-8.1246782920436425E-2</c:v>
                </c:pt>
                <c:pt idx="431">
                  <c:v>-2.5773862284323889E-2</c:v>
                </c:pt>
                <c:pt idx="432">
                  <c:v>-8.9865358463121339E-2</c:v>
                </c:pt>
                <c:pt idx="433">
                  <c:v>-2.0946202536422012E-2</c:v>
                </c:pt>
                <c:pt idx="434">
                  <c:v>-6.6324614961424083E-2</c:v>
                </c:pt>
                <c:pt idx="435">
                  <c:v>-0.11791567612075382</c:v>
                </c:pt>
                <c:pt idx="436">
                  <c:v>-0.10579576841565662</c:v>
                </c:pt>
                <c:pt idx="437">
                  <c:v>-7.8067545334966321E-2</c:v>
                </c:pt>
                <c:pt idx="438">
                  <c:v>-0.11858997085783644</c:v>
                </c:pt>
                <c:pt idx="439">
                  <c:v>-0.10202123551545217</c:v>
                </c:pt>
                <c:pt idx="440">
                  <c:v>-8.106776180578254E-2</c:v>
                </c:pt>
                <c:pt idx="441">
                  <c:v>-0.1812283140540894</c:v>
                </c:pt>
                <c:pt idx="442">
                  <c:v>-0.11406481048935657</c:v>
                </c:pt>
                <c:pt idx="443">
                  <c:v>-9.0704319220392765E-2</c:v>
                </c:pt>
                <c:pt idx="444">
                  <c:v>-0.13228649506412474</c:v>
                </c:pt>
                <c:pt idx="445">
                  <c:v>-6.5473312349601936E-2</c:v>
                </c:pt>
                <c:pt idx="446">
                  <c:v>-0.13010483826533178</c:v>
                </c:pt>
                <c:pt idx="447">
                  <c:v>-5.9015926248544043E-2</c:v>
                </c:pt>
                <c:pt idx="448">
                  <c:v>-8.1605564037811565E-2</c:v>
                </c:pt>
                <c:pt idx="449">
                  <c:v>-0.18447229217196101</c:v>
                </c:pt>
                <c:pt idx="450">
                  <c:v>-4.7364669126825437E-2</c:v>
                </c:pt>
                <c:pt idx="451">
                  <c:v>-0.16847696116686994</c:v>
                </c:pt>
                <c:pt idx="452">
                  <c:v>-7.618390904765715E-2</c:v>
                </c:pt>
                <c:pt idx="453">
                  <c:v>-0.11893485090397989</c:v>
                </c:pt>
                <c:pt idx="454">
                  <c:v>-0.15792047917295682</c:v>
                </c:pt>
                <c:pt idx="455">
                  <c:v>-0.16657175278234621</c:v>
                </c:pt>
                <c:pt idx="456">
                  <c:v>-0.10065241195955793</c:v>
                </c:pt>
                <c:pt idx="457">
                  <c:v>-1.9906502799087629E-2</c:v>
                </c:pt>
                <c:pt idx="458">
                  <c:v>-3.8335503843297279E-2</c:v>
                </c:pt>
                <c:pt idx="459">
                  <c:v>-0.1091720863474706</c:v>
                </c:pt>
                <c:pt idx="460">
                  <c:v>-0.11196932033350582</c:v>
                </c:pt>
                <c:pt idx="461">
                  <c:v>-7.3232263339407314E-2</c:v>
                </c:pt>
                <c:pt idx="462">
                  <c:v>-4.3098240687804289E-2</c:v>
                </c:pt>
                <c:pt idx="463">
                  <c:v>-3.9653399992055284E-2</c:v>
                </c:pt>
                <c:pt idx="464">
                  <c:v>-0.11595742178697074</c:v>
                </c:pt>
                <c:pt idx="465">
                  <c:v>-1.5504692681384288E-2</c:v>
                </c:pt>
                <c:pt idx="466">
                  <c:v>-6.8894642847761992E-2</c:v>
                </c:pt>
                <c:pt idx="467">
                  <c:v>-0.11795134202069757</c:v>
                </c:pt>
                <c:pt idx="468">
                  <c:v>-5.9266580100230441E-2</c:v>
                </c:pt>
                <c:pt idx="469">
                  <c:v>-7.2832516504348424E-2</c:v>
                </c:pt>
                <c:pt idx="470">
                  <c:v>-4.1643356371074441E-2</c:v>
                </c:pt>
                <c:pt idx="471">
                  <c:v>-1.82845398791238E-2</c:v>
                </c:pt>
                <c:pt idx="472">
                  <c:v>-8.4314503054143241E-3</c:v>
                </c:pt>
                <c:pt idx="473">
                  <c:v>-8.9617325571625189E-2</c:v>
                </c:pt>
                <c:pt idx="474">
                  <c:v>-3.3777752725584392E-2</c:v>
                </c:pt>
                <c:pt idx="475">
                  <c:v>-9.4595189295683696E-2</c:v>
                </c:pt>
                <c:pt idx="476">
                  <c:v>-0.15066796799517021</c:v>
                </c:pt>
                <c:pt idx="477">
                  <c:v>-2.295861779777501E-2</c:v>
                </c:pt>
                <c:pt idx="478">
                  <c:v>-6.5345152274184679E-2</c:v>
                </c:pt>
                <c:pt idx="479">
                  <c:v>-7.5595185645358942E-2</c:v>
                </c:pt>
                <c:pt idx="480">
                  <c:v>-0.10668478596475511</c:v>
                </c:pt>
                <c:pt idx="481">
                  <c:v>-0.10716532970122566</c:v>
                </c:pt>
                <c:pt idx="482">
                  <c:v>-0.10263460046957294</c:v>
                </c:pt>
                <c:pt idx="483">
                  <c:v>-0.14129027206592923</c:v>
                </c:pt>
                <c:pt idx="484">
                  <c:v>-7.1714063126771824E-2</c:v>
                </c:pt>
                <c:pt idx="485">
                  <c:v>-0.17812216539702991</c:v>
                </c:pt>
                <c:pt idx="486">
                  <c:v>-0.17587106475959188</c:v>
                </c:pt>
                <c:pt idx="487">
                  <c:v>-9.1446391629050466E-2</c:v>
                </c:pt>
                <c:pt idx="488">
                  <c:v>-0.10494502780589168</c:v>
                </c:pt>
                <c:pt idx="489">
                  <c:v>-0.12895368370073942</c:v>
                </c:pt>
                <c:pt idx="490">
                  <c:v>-0.12174176484831567</c:v>
                </c:pt>
                <c:pt idx="491">
                  <c:v>-0.15484166871574931</c:v>
                </c:pt>
                <c:pt idx="492">
                  <c:v>-5.7879288313156273E-2</c:v>
                </c:pt>
                <c:pt idx="493">
                  <c:v>-5.2318653330999929E-2</c:v>
                </c:pt>
                <c:pt idx="494">
                  <c:v>-5.8947437168575437E-2</c:v>
                </c:pt>
                <c:pt idx="495">
                  <c:v>-2.9871535864141256E-2</c:v>
                </c:pt>
                <c:pt idx="496">
                  <c:v>-7.4111574698498814E-2</c:v>
                </c:pt>
                <c:pt idx="497">
                  <c:v>-6.7029633576816822E-2</c:v>
                </c:pt>
                <c:pt idx="498">
                  <c:v>-0.11291103264301296</c:v>
                </c:pt>
                <c:pt idx="499">
                  <c:v>-4.0909945663902131E-3</c:v>
                </c:pt>
              </c:numCache>
            </c:numRef>
          </c:xVal>
          <c:yVal>
            <c:numRef>
              <c:f>'A-AH-A F'!$B$3:$B$502</c:f>
              <c:numCache>
                <c:formatCode>General</c:formatCode>
                <c:ptCount val="500"/>
                <c:pt idx="0">
                  <c:v>-1.5290637315094299E-2</c:v>
                </c:pt>
                <c:pt idx="1">
                  <c:v>-0.18256817554786206</c:v>
                </c:pt>
                <c:pt idx="2">
                  <c:v>-0.11978846505909115</c:v>
                </c:pt>
                <c:pt idx="3">
                  <c:v>3.2511031847645346E-2</c:v>
                </c:pt>
                <c:pt idx="4">
                  <c:v>-8.9456613425103554E-2</c:v>
                </c:pt>
                <c:pt idx="5">
                  <c:v>-0.19801472402500725</c:v>
                </c:pt>
                <c:pt idx="6">
                  <c:v>-0.14888802074210242</c:v>
                </c:pt>
                <c:pt idx="7">
                  <c:v>-5.1784837076772561E-2</c:v>
                </c:pt>
                <c:pt idx="8">
                  <c:v>-0.13692401950460809</c:v>
                </c:pt>
                <c:pt idx="9">
                  <c:v>-4.0998723570767587E-2</c:v>
                </c:pt>
                <c:pt idx="10">
                  <c:v>-1.6821378321151392E-2</c:v>
                </c:pt>
                <c:pt idx="11">
                  <c:v>-4.4534191834866926E-2</c:v>
                </c:pt>
                <c:pt idx="12">
                  <c:v>-0.11408759834522535</c:v>
                </c:pt>
                <c:pt idx="13">
                  <c:v>-6.0610123899096133E-2</c:v>
                </c:pt>
                <c:pt idx="14">
                  <c:v>-1.8428974585249794E-2</c:v>
                </c:pt>
                <c:pt idx="15">
                  <c:v>-3.0027367710371709E-2</c:v>
                </c:pt>
                <c:pt idx="16">
                  <c:v>-0.12266058705614177</c:v>
                </c:pt>
                <c:pt idx="17">
                  <c:v>-0.1630109343956565</c:v>
                </c:pt>
                <c:pt idx="18">
                  <c:v>-7.0156185737274793E-2</c:v>
                </c:pt>
                <c:pt idx="19">
                  <c:v>-0.13331992148934776</c:v>
                </c:pt>
                <c:pt idx="20">
                  <c:v>-9.6551036481725042E-2</c:v>
                </c:pt>
                <c:pt idx="21">
                  <c:v>0.11864670445268685</c:v>
                </c:pt>
                <c:pt idx="22">
                  <c:v>-0.13386053843042348</c:v>
                </c:pt>
                <c:pt idx="23">
                  <c:v>-2.4606687255985603E-2</c:v>
                </c:pt>
                <c:pt idx="24">
                  <c:v>5.2896704926668148E-2</c:v>
                </c:pt>
                <c:pt idx="25">
                  <c:v>-0.24689606448477194</c:v>
                </c:pt>
                <c:pt idx="26">
                  <c:v>-0.14918102362722441</c:v>
                </c:pt>
                <c:pt idx="27">
                  <c:v>-4.4297128425947102E-2</c:v>
                </c:pt>
                <c:pt idx="28">
                  <c:v>-5.9531199126982633E-2</c:v>
                </c:pt>
                <c:pt idx="29">
                  <c:v>-0.12535118196455597</c:v>
                </c:pt>
                <c:pt idx="30">
                  <c:v>-6.1970833709700718E-2</c:v>
                </c:pt>
                <c:pt idx="31">
                  <c:v>1.9533991244926612E-3</c:v>
                </c:pt>
                <c:pt idx="32">
                  <c:v>-4.2586973776904125E-2</c:v>
                </c:pt>
                <c:pt idx="33">
                  <c:v>-0.15410709326452621</c:v>
                </c:pt>
                <c:pt idx="34">
                  <c:v>-0.12935014831059027</c:v>
                </c:pt>
                <c:pt idx="35">
                  <c:v>1.174275782727098E-2</c:v>
                </c:pt>
                <c:pt idx="36">
                  <c:v>-7.6893872795047488E-2</c:v>
                </c:pt>
                <c:pt idx="37">
                  <c:v>-0.15844018259215656</c:v>
                </c:pt>
                <c:pt idx="38">
                  <c:v>-3.81004441588704E-2</c:v>
                </c:pt>
                <c:pt idx="39">
                  <c:v>-0.15092872331609086</c:v>
                </c:pt>
                <c:pt idx="40">
                  <c:v>-2.3874077671405571E-2</c:v>
                </c:pt>
                <c:pt idx="41">
                  <c:v>-0.10314083527912146</c:v>
                </c:pt>
                <c:pt idx="42">
                  <c:v>-3.6874898234336741E-2</c:v>
                </c:pt>
                <c:pt idx="43">
                  <c:v>-1.2666021878148077E-3</c:v>
                </c:pt>
                <c:pt idx="44">
                  <c:v>-0.11644119468557587</c:v>
                </c:pt>
                <c:pt idx="45">
                  <c:v>3.6780393724343087E-2</c:v>
                </c:pt>
                <c:pt idx="46">
                  <c:v>-0.13576828725864171</c:v>
                </c:pt>
                <c:pt idx="47">
                  <c:v>-6.4849584716427003E-2</c:v>
                </c:pt>
                <c:pt idx="48">
                  <c:v>-6.9497240301998914E-2</c:v>
                </c:pt>
                <c:pt idx="49">
                  <c:v>-7.0679610644458546E-2</c:v>
                </c:pt>
                <c:pt idx="50">
                  <c:v>-8.5162646659325686E-2</c:v>
                </c:pt>
                <c:pt idx="51">
                  <c:v>-0.21195777392498347</c:v>
                </c:pt>
                <c:pt idx="52">
                  <c:v>-6.4421983886293874E-2</c:v>
                </c:pt>
                <c:pt idx="53">
                  <c:v>-0.12810629664650597</c:v>
                </c:pt>
                <c:pt idx="54">
                  <c:v>-6.2702763863209193E-2</c:v>
                </c:pt>
                <c:pt idx="55">
                  <c:v>-1.4955899087702139E-2</c:v>
                </c:pt>
                <c:pt idx="56">
                  <c:v>-4.4642580970184483E-2</c:v>
                </c:pt>
                <c:pt idx="57">
                  <c:v>-5.332634949450954E-2</c:v>
                </c:pt>
                <c:pt idx="58">
                  <c:v>-4.6732651664702904E-2</c:v>
                </c:pt>
                <c:pt idx="59">
                  <c:v>-0.12291058695376061</c:v>
                </c:pt>
                <c:pt idx="60">
                  <c:v>-0.13760997030661268</c:v>
                </c:pt>
                <c:pt idx="61">
                  <c:v>-8.4773361532692576E-2</c:v>
                </c:pt>
                <c:pt idx="62">
                  <c:v>-4.4078778449512197E-2</c:v>
                </c:pt>
                <c:pt idx="63">
                  <c:v>-4.9289053932290383E-2</c:v>
                </c:pt>
                <c:pt idx="64">
                  <c:v>-1.7201852006561765E-2</c:v>
                </c:pt>
                <c:pt idx="65">
                  <c:v>-5.3853629414642924E-2</c:v>
                </c:pt>
                <c:pt idx="66">
                  <c:v>-8.2540477361552067E-2</c:v>
                </c:pt>
                <c:pt idx="67">
                  <c:v>-0.13835324353852174</c:v>
                </c:pt>
                <c:pt idx="68">
                  <c:v>-0.21173214777700597</c:v>
                </c:pt>
                <c:pt idx="69">
                  <c:v>0.12518059090822217</c:v>
                </c:pt>
                <c:pt idx="70">
                  <c:v>-0.14094980764062534</c:v>
                </c:pt>
                <c:pt idx="71">
                  <c:v>-8.8311766279691506E-2</c:v>
                </c:pt>
                <c:pt idx="72">
                  <c:v>-8.0124325068100813E-2</c:v>
                </c:pt>
                <c:pt idx="73">
                  <c:v>-0.18416622475597041</c:v>
                </c:pt>
                <c:pt idx="74">
                  <c:v>-0.13925111971297471</c:v>
                </c:pt>
                <c:pt idx="75">
                  <c:v>-2.1946122743930669E-2</c:v>
                </c:pt>
                <c:pt idx="76">
                  <c:v>-0.20614028354549113</c:v>
                </c:pt>
                <c:pt idx="77">
                  <c:v>-0.12183551937188462</c:v>
                </c:pt>
                <c:pt idx="78">
                  <c:v>-0.14143727673183051</c:v>
                </c:pt>
                <c:pt idx="79">
                  <c:v>-6.1906844960215909E-2</c:v>
                </c:pt>
                <c:pt idx="80">
                  <c:v>-4.5737119977756972E-2</c:v>
                </c:pt>
                <c:pt idx="81">
                  <c:v>-5.2423434220004166E-2</c:v>
                </c:pt>
                <c:pt idx="82">
                  <c:v>2.2315379467252885E-2</c:v>
                </c:pt>
                <c:pt idx="83">
                  <c:v>-0.19248475274502191</c:v>
                </c:pt>
                <c:pt idx="84">
                  <c:v>-5.0121716342594373E-2</c:v>
                </c:pt>
                <c:pt idx="85">
                  <c:v>-4.4345728415011394E-2</c:v>
                </c:pt>
                <c:pt idx="86">
                  <c:v>-6.6472198297793161E-2</c:v>
                </c:pt>
                <c:pt idx="87">
                  <c:v>-5.3432068174253E-2</c:v>
                </c:pt>
                <c:pt idx="88">
                  <c:v>-0.12182427936654473</c:v>
                </c:pt>
                <c:pt idx="89">
                  <c:v>-0.18825835551829787</c:v>
                </c:pt>
                <c:pt idx="90">
                  <c:v>-0.10340742520241364</c:v>
                </c:pt>
                <c:pt idx="91">
                  <c:v>-1.6009479035188075E-2</c:v>
                </c:pt>
                <c:pt idx="92">
                  <c:v>6.0069378198807762E-2</c:v>
                </c:pt>
                <c:pt idx="93">
                  <c:v>-5.9931115423330961E-2</c:v>
                </c:pt>
                <c:pt idx="94">
                  <c:v>1.4937901368948091E-2</c:v>
                </c:pt>
                <c:pt idx="95">
                  <c:v>-0.2097249765857489</c:v>
                </c:pt>
                <c:pt idx="96">
                  <c:v>6.0137489601914404E-3</c:v>
                </c:pt>
                <c:pt idx="97">
                  <c:v>-5.0177673709741834E-2</c:v>
                </c:pt>
                <c:pt idx="98">
                  <c:v>-0.17543429179454378</c:v>
                </c:pt>
                <c:pt idx="99">
                  <c:v>-7.0418545765031051E-2</c:v>
                </c:pt>
                <c:pt idx="100">
                  <c:v>-1.8289866030056695E-2</c:v>
                </c:pt>
                <c:pt idx="101">
                  <c:v>-4.9896654928666614E-3</c:v>
                </c:pt>
                <c:pt idx="102">
                  <c:v>-0.21753690951481094</c:v>
                </c:pt>
                <c:pt idx="103">
                  <c:v>-0.1009513152894482</c:v>
                </c:pt>
                <c:pt idx="104">
                  <c:v>-0.10147544354686699</c:v>
                </c:pt>
                <c:pt idx="105">
                  <c:v>-2.7091695503422799E-2</c:v>
                </c:pt>
                <c:pt idx="106">
                  <c:v>0.12987457863725529</c:v>
                </c:pt>
                <c:pt idx="107">
                  <c:v>3.9003164114802404E-2</c:v>
                </c:pt>
                <c:pt idx="108">
                  <c:v>-0.23477437971982681</c:v>
                </c:pt>
                <c:pt idx="109">
                  <c:v>8.8929408379788064E-2</c:v>
                </c:pt>
                <c:pt idx="110">
                  <c:v>-6.5494813550586423E-2</c:v>
                </c:pt>
                <c:pt idx="111">
                  <c:v>-9.8251450595694304E-2</c:v>
                </c:pt>
                <c:pt idx="112">
                  <c:v>-0.12807847939291384</c:v>
                </c:pt>
                <c:pt idx="113">
                  <c:v>4.1887135809719464E-2</c:v>
                </c:pt>
                <c:pt idx="114">
                  <c:v>-5.4284896744608804E-2</c:v>
                </c:pt>
                <c:pt idx="115">
                  <c:v>-5.1998302371493145E-2</c:v>
                </c:pt>
                <c:pt idx="116">
                  <c:v>-0.15700876496640712</c:v>
                </c:pt>
                <c:pt idx="117">
                  <c:v>-0.10516158589666229</c:v>
                </c:pt>
                <c:pt idx="118">
                  <c:v>-9.6061471481423744E-2</c:v>
                </c:pt>
                <c:pt idx="119">
                  <c:v>-0.21855439885793806</c:v>
                </c:pt>
                <c:pt idx="120">
                  <c:v>2.2963477398160851E-2</c:v>
                </c:pt>
                <c:pt idx="121">
                  <c:v>-4.9578075422845987E-2</c:v>
                </c:pt>
                <c:pt idx="122">
                  <c:v>8.3373251628161296E-2</c:v>
                </c:pt>
                <c:pt idx="123">
                  <c:v>-0.12868468530267535</c:v>
                </c:pt>
                <c:pt idx="124">
                  <c:v>-0.11981717098926216</c:v>
                </c:pt>
                <c:pt idx="125">
                  <c:v>3.1975699000893802E-2</c:v>
                </c:pt>
                <c:pt idx="126">
                  <c:v>-0.18174236158361895</c:v>
                </c:pt>
                <c:pt idx="127">
                  <c:v>-0.19874918729823196</c:v>
                </c:pt>
                <c:pt idx="128">
                  <c:v>-0.17445905573059436</c:v>
                </c:pt>
                <c:pt idx="129">
                  <c:v>-0.19207718461450282</c:v>
                </c:pt>
                <c:pt idx="130">
                  <c:v>-4.1019886315174475E-2</c:v>
                </c:pt>
                <c:pt idx="131">
                  <c:v>-0.14301133132536512</c:v>
                </c:pt>
                <c:pt idx="132">
                  <c:v>-2.5431456749079852E-2</c:v>
                </c:pt>
                <c:pt idx="133">
                  <c:v>-0.11119311688939032</c:v>
                </c:pt>
                <c:pt idx="134">
                  <c:v>-0.11949452326226123</c:v>
                </c:pt>
                <c:pt idx="135">
                  <c:v>-7.9762647381159513E-2</c:v>
                </c:pt>
                <c:pt idx="136">
                  <c:v>3.2442244257959739E-2</c:v>
                </c:pt>
                <c:pt idx="137">
                  <c:v>-8.6011122045564964E-2</c:v>
                </c:pt>
                <c:pt idx="138">
                  <c:v>1.690388133901767E-3</c:v>
                </c:pt>
                <c:pt idx="139">
                  <c:v>-0.15022883835035941</c:v>
                </c:pt>
                <c:pt idx="140">
                  <c:v>-0.11583761561443756</c:v>
                </c:pt>
                <c:pt idx="141">
                  <c:v>-7.3415402161547808E-2</c:v>
                </c:pt>
                <c:pt idx="142">
                  <c:v>-6.0017761324329927E-2</c:v>
                </c:pt>
                <c:pt idx="143">
                  <c:v>-1.4081711289732568E-2</c:v>
                </c:pt>
                <c:pt idx="144">
                  <c:v>-0.17202559265731374</c:v>
                </c:pt>
                <c:pt idx="145">
                  <c:v>-0.10742451126448326</c:v>
                </c:pt>
                <c:pt idx="146">
                  <c:v>3.3243174961158153E-2</c:v>
                </c:pt>
                <c:pt idx="147">
                  <c:v>-0.24216882459179537</c:v>
                </c:pt>
                <c:pt idx="148">
                  <c:v>-0.16778046623271473</c:v>
                </c:pt>
                <c:pt idx="149">
                  <c:v>-0.1302570444075829</c:v>
                </c:pt>
                <c:pt idx="150">
                  <c:v>-1.2913661665962358E-2</c:v>
                </c:pt>
                <c:pt idx="151">
                  <c:v>-0.14262957336996102</c:v>
                </c:pt>
                <c:pt idx="152">
                  <c:v>9.9398356281316658E-3</c:v>
                </c:pt>
                <c:pt idx="153">
                  <c:v>-0.10249066509527172</c:v>
                </c:pt>
                <c:pt idx="154">
                  <c:v>-0.29163089956970667</c:v>
                </c:pt>
                <c:pt idx="155">
                  <c:v>-0.1759389452198119</c:v>
                </c:pt>
                <c:pt idx="156">
                  <c:v>-0.10809180436867369</c:v>
                </c:pt>
                <c:pt idx="157">
                  <c:v>-5.3555859192992758E-2</c:v>
                </c:pt>
                <c:pt idx="158">
                  <c:v>7.2277353207169465E-2</c:v>
                </c:pt>
                <c:pt idx="159">
                  <c:v>0.11880115087959464</c:v>
                </c:pt>
                <c:pt idx="160">
                  <c:v>0.1330303626398667</c:v>
                </c:pt>
                <c:pt idx="161">
                  <c:v>3.7127538942620594E-2</c:v>
                </c:pt>
                <c:pt idx="162">
                  <c:v>1.9396700608770072E-2</c:v>
                </c:pt>
                <c:pt idx="163">
                  <c:v>-0.1209467047113701</c:v>
                </c:pt>
                <c:pt idx="164">
                  <c:v>-0.12404247596758436</c:v>
                </c:pt>
                <c:pt idx="165">
                  <c:v>-0.19994501290104191</c:v>
                </c:pt>
                <c:pt idx="166">
                  <c:v>-6.2491135004247522E-2</c:v>
                </c:pt>
                <c:pt idx="167">
                  <c:v>-2.7391034761044802E-2</c:v>
                </c:pt>
                <c:pt idx="168">
                  <c:v>-2.0726455479704552E-2</c:v>
                </c:pt>
                <c:pt idx="169">
                  <c:v>-9.73418813480392E-2</c:v>
                </c:pt>
                <c:pt idx="170">
                  <c:v>-6.5514777423926307E-2</c:v>
                </c:pt>
                <c:pt idx="171">
                  <c:v>-0.10694966673963786</c:v>
                </c:pt>
                <c:pt idx="172">
                  <c:v>-0.16776088076981721</c:v>
                </c:pt>
                <c:pt idx="173">
                  <c:v>-0.11486095987422</c:v>
                </c:pt>
                <c:pt idx="174">
                  <c:v>-8.9007293267617527E-2</c:v>
                </c:pt>
                <c:pt idx="175">
                  <c:v>-9.2129642764454248E-2</c:v>
                </c:pt>
                <c:pt idx="176">
                  <c:v>-3.7337592200262011E-2</c:v>
                </c:pt>
                <c:pt idx="177">
                  <c:v>-9.2674603812405831E-2</c:v>
                </c:pt>
                <c:pt idx="178">
                  <c:v>-4.3505964547969955E-2</c:v>
                </c:pt>
                <c:pt idx="179">
                  <c:v>-0.15495255284862591</c:v>
                </c:pt>
                <c:pt idx="180">
                  <c:v>-0.36556752289856737</c:v>
                </c:pt>
                <c:pt idx="181">
                  <c:v>-0.19822955494028438</c:v>
                </c:pt>
                <c:pt idx="182">
                  <c:v>-9.5372047565666793E-2</c:v>
                </c:pt>
                <c:pt idx="183">
                  <c:v>-0.1312285747322787</c:v>
                </c:pt>
                <c:pt idx="184">
                  <c:v>-6.1830579117628834E-2</c:v>
                </c:pt>
                <c:pt idx="185">
                  <c:v>-7.9022316443371224E-2</c:v>
                </c:pt>
                <c:pt idx="186">
                  <c:v>6.6129774042787831E-3</c:v>
                </c:pt>
                <c:pt idx="187">
                  <c:v>2.3781459261353607E-2</c:v>
                </c:pt>
                <c:pt idx="188">
                  <c:v>-0.27113863000700367</c:v>
                </c:pt>
                <c:pt idx="189">
                  <c:v>-5.1170382624025866E-2</c:v>
                </c:pt>
                <c:pt idx="190">
                  <c:v>-2.864719761397418E-2</c:v>
                </c:pt>
                <c:pt idx="191">
                  <c:v>-0.12863659659245574</c:v>
                </c:pt>
                <c:pt idx="192">
                  <c:v>-9.1866190086539248E-2</c:v>
                </c:pt>
                <c:pt idx="193">
                  <c:v>-0.14146896672543877</c:v>
                </c:pt>
                <c:pt idx="194">
                  <c:v>-0.13208967999835564</c:v>
                </c:pt>
                <c:pt idx="195">
                  <c:v>-0.18133493042093532</c:v>
                </c:pt>
                <c:pt idx="196">
                  <c:v>-2.9686031300975631E-2</c:v>
                </c:pt>
                <c:pt idx="197">
                  <c:v>-9.8783347568982841E-2</c:v>
                </c:pt>
                <c:pt idx="198">
                  <c:v>-0.15451961436274153</c:v>
                </c:pt>
                <c:pt idx="199">
                  <c:v>5.545264350930719E-2</c:v>
                </c:pt>
                <c:pt idx="200">
                  <c:v>-5.4650435520330401E-2</c:v>
                </c:pt>
                <c:pt idx="201">
                  <c:v>-1.8953483761813921E-2</c:v>
                </c:pt>
                <c:pt idx="202">
                  <c:v>5.5146460511956404E-3</c:v>
                </c:pt>
                <c:pt idx="203">
                  <c:v>-8.8776701483895007E-2</c:v>
                </c:pt>
                <c:pt idx="204">
                  <c:v>-1.8018052557675118E-2</c:v>
                </c:pt>
                <c:pt idx="205">
                  <c:v>-0.16498522747388739</c:v>
                </c:pt>
                <c:pt idx="206">
                  <c:v>-4.8418272842882824E-2</c:v>
                </c:pt>
                <c:pt idx="207">
                  <c:v>-0.23173686910989341</c:v>
                </c:pt>
                <c:pt idx="208">
                  <c:v>-9.1859376416013161E-2</c:v>
                </c:pt>
                <c:pt idx="209">
                  <c:v>-1.3721235207628512E-2</c:v>
                </c:pt>
                <c:pt idx="210">
                  <c:v>-0.17813628169669529</c:v>
                </c:pt>
                <c:pt idx="211">
                  <c:v>-0.22571053070797925</c:v>
                </c:pt>
                <c:pt idx="212">
                  <c:v>1.3467491775990201E-2</c:v>
                </c:pt>
                <c:pt idx="213">
                  <c:v>-2.7829888562995581E-2</c:v>
                </c:pt>
                <c:pt idx="214">
                  <c:v>-0.12026626738169549</c:v>
                </c:pt>
                <c:pt idx="215">
                  <c:v>-9.8565569429695965E-2</c:v>
                </c:pt>
                <c:pt idx="216">
                  <c:v>-0.12021426514777683</c:v>
                </c:pt>
                <c:pt idx="217">
                  <c:v>2.5629096689037782E-2</c:v>
                </c:pt>
                <c:pt idx="218">
                  <c:v>-7.2294614594403922E-2</c:v>
                </c:pt>
                <c:pt idx="219">
                  <c:v>1.47741855859936E-2</c:v>
                </c:pt>
                <c:pt idx="220">
                  <c:v>-5.718382281762837E-2</c:v>
                </c:pt>
                <c:pt idx="221">
                  <c:v>-0.19983106229872888</c:v>
                </c:pt>
                <c:pt idx="222">
                  <c:v>-8.3857786688878277E-2</c:v>
                </c:pt>
                <c:pt idx="223">
                  <c:v>8.5111840736974545E-2</c:v>
                </c:pt>
                <c:pt idx="224">
                  <c:v>-7.8840737445227432E-2</c:v>
                </c:pt>
                <c:pt idx="225">
                  <c:v>-0.12994559932663174</c:v>
                </c:pt>
                <c:pt idx="226">
                  <c:v>-7.9654081495235424E-2</c:v>
                </c:pt>
                <c:pt idx="227">
                  <c:v>-3.0495695977877896E-2</c:v>
                </c:pt>
                <c:pt idx="228">
                  <c:v>-0.21160023562006691</c:v>
                </c:pt>
                <c:pt idx="229">
                  <c:v>-3.3120547838843939E-2</c:v>
                </c:pt>
                <c:pt idx="230">
                  <c:v>-0.20758760433504306</c:v>
                </c:pt>
                <c:pt idx="231">
                  <c:v>-0.16528588893272791</c:v>
                </c:pt>
                <c:pt idx="232">
                  <c:v>-0.31431643647549407</c:v>
                </c:pt>
                <c:pt idx="233">
                  <c:v>-2.0412436868838587E-2</c:v>
                </c:pt>
                <c:pt idx="234">
                  <c:v>-0.14384856489658795</c:v>
                </c:pt>
                <c:pt idx="235">
                  <c:v>3.8224629724050906E-2</c:v>
                </c:pt>
                <c:pt idx="236">
                  <c:v>-0.17950938941484493</c:v>
                </c:pt>
                <c:pt idx="237">
                  <c:v>-7.5922698711440584E-2</c:v>
                </c:pt>
                <c:pt idx="238">
                  <c:v>-7.786249774481703E-2</c:v>
                </c:pt>
                <c:pt idx="239">
                  <c:v>-2.4615521025489542E-2</c:v>
                </c:pt>
                <c:pt idx="240">
                  <c:v>-0.1368356123177277</c:v>
                </c:pt>
                <c:pt idx="241">
                  <c:v>4.5615525811427814E-3</c:v>
                </c:pt>
                <c:pt idx="242">
                  <c:v>-0.14768701723527231</c:v>
                </c:pt>
                <c:pt idx="243">
                  <c:v>-2.1407829569411892E-2</c:v>
                </c:pt>
                <c:pt idx="244">
                  <c:v>-2.1400247769339614E-2</c:v>
                </c:pt>
                <c:pt idx="245">
                  <c:v>-0.17993644605883649</c:v>
                </c:pt>
                <c:pt idx="246">
                  <c:v>-0.11705804253612563</c:v>
                </c:pt>
                <c:pt idx="247">
                  <c:v>-9.4655347635408463E-3</c:v>
                </c:pt>
                <c:pt idx="248">
                  <c:v>-3.6264465997310813E-2</c:v>
                </c:pt>
                <c:pt idx="249">
                  <c:v>-9.8210933810710443E-2</c:v>
                </c:pt>
                <c:pt idx="250">
                  <c:v>-0.23988820213023579</c:v>
                </c:pt>
                <c:pt idx="251">
                  <c:v>-6.0344001271821823E-2</c:v>
                </c:pt>
                <c:pt idx="252">
                  <c:v>-0.1377403490005587</c:v>
                </c:pt>
                <c:pt idx="253">
                  <c:v>4.7754149633557667E-2</c:v>
                </c:pt>
                <c:pt idx="254">
                  <c:v>-8.2780690754190062E-2</c:v>
                </c:pt>
                <c:pt idx="255">
                  <c:v>-9.4631566429517547E-2</c:v>
                </c:pt>
                <c:pt idx="256">
                  <c:v>-0.19230100621265017</c:v>
                </c:pt>
                <c:pt idx="257">
                  <c:v>2.2607818562512837E-2</c:v>
                </c:pt>
                <c:pt idx="258">
                  <c:v>3.563257042609614E-2</c:v>
                </c:pt>
                <c:pt idx="259">
                  <c:v>-6.6439862487782275E-2</c:v>
                </c:pt>
                <c:pt idx="260">
                  <c:v>-8.8629772387308001E-2</c:v>
                </c:pt>
                <c:pt idx="261">
                  <c:v>-0.1972006389390436</c:v>
                </c:pt>
                <c:pt idx="262">
                  <c:v>-0.13141990710456394</c:v>
                </c:pt>
                <c:pt idx="263">
                  <c:v>-8.974185464210005E-2</c:v>
                </c:pt>
                <c:pt idx="264">
                  <c:v>-0.20531695720635496</c:v>
                </c:pt>
                <c:pt idx="265">
                  <c:v>-0.20364421607121574</c:v>
                </c:pt>
                <c:pt idx="266">
                  <c:v>-8.1114170010694028E-2</c:v>
                </c:pt>
                <c:pt idx="267">
                  <c:v>1.2089950465824778E-2</c:v>
                </c:pt>
                <c:pt idx="268">
                  <c:v>-9.3827142588124537E-2</c:v>
                </c:pt>
                <c:pt idx="269">
                  <c:v>-8.9144540680136247E-2</c:v>
                </c:pt>
                <c:pt idx="270">
                  <c:v>-0.1219910270222348</c:v>
                </c:pt>
                <c:pt idx="271">
                  <c:v>-0.13347408703697394</c:v>
                </c:pt>
                <c:pt idx="272">
                  <c:v>-0.16421988748151317</c:v>
                </c:pt>
                <c:pt idx="273">
                  <c:v>-4.1698702749717485E-3</c:v>
                </c:pt>
                <c:pt idx="274">
                  <c:v>-7.9741461808309433E-2</c:v>
                </c:pt>
                <c:pt idx="275">
                  <c:v>4.832299223851895E-2</c:v>
                </c:pt>
                <c:pt idx="276">
                  <c:v>-0.20358069117672056</c:v>
                </c:pt>
                <c:pt idx="277">
                  <c:v>-8.8312999585125077E-2</c:v>
                </c:pt>
                <c:pt idx="278">
                  <c:v>-2.2714733497865652E-2</c:v>
                </c:pt>
                <c:pt idx="279">
                  <c:v>4.8045871812193212E-2</c:v>
                </c:pt>
                <c:pt idx="280">
                  <c:v>-0.12092836237257101</c:v>
                </c:pt>
                <c:pt idx="281">
                  <c:v>-6.8643076942762379E-2</c:v>
                </c:pt>
                <c:pt idx="282">
                  <c:v>-0.12240474338089238</c:v>
                </c:pt>
                <c:pt idx="283">
                  <c:v>-0.12067261421039632</c:v>
                </c:pt>
                <c:pt idx="284">
                  <c:v>-4.3471694094011838E-2</c:v>
                </c:pt>
                <c:pt idx="285">
                  <c:v>-9.9074648075490365E-2</c:v>
                </c:pt>
                <c:pt idx="286">
                  <c:v>-0.26160655555223827</c:v>
                </c:pt>
                <c:pt idx="287">
                  <c:v>-0.12161600302308333</c:v>
                </c:pt>
                <c:pt idx="288">
                  <c:v>-7.9474831386519562E-2</c:v>
                </c:pt>
                <c:pt idx="289">
                  <c:v>-0.15360139704416712</c:v>
                </c:pt>
                <c:pt idx="290">
                  <c:v>-0.20814349032050053</c:v>
                </c:pt>
                <c:pt idx="291">
                  <c:v>-0.13941405550659408</c:v>
                </c:pt>
                <c:pt idx="292">
                  <c:v>-0.21172449275662744</c:v>
                </c:pt>
                <c:pt idx="293">
                  <c:v>-9.2738459720186545E-2</c:v>
                </c:pt>
                <c:pt idx="294">
                  <c:v>-0.10232746231584859</c:v>
                </c:pt>
                <c:pt idx="295">
                  <c:v>-2.4279989060753456E-2</c:v>
                </c:pt>
                <c:pt idx="296">
                  <c:v>-2.4748941310825001E-2</c:v>
                </c:pt>
                <c:pt idx="297">
                  <c:v>-0.20013846011758471</c:v>
                </c:pt>
                <c:pt idx="298">
                  <c:v>-0.1551607372281063</c:v>
                </c:pt>
                <c:pt idx="299">
                  <c:v>-8.4493304671417052E-2</c:v>
                </c:pt>
                <c:pt idx="300">
                  <c:v>-3.8043807211250245E-2</c:v>
                </c:pt>
                <c:pt idx="301">
                  <c:v>-7.8331064746569673E-2</c:v>
                </c:pt>
                <c:pt idx="302">
                  <c:v>-0.15325522717900691</c:v>
                </c:pt>
                <c:pt idx="303">
                  <c:v>-0.10563520637388839</c:v>
                </c:pt>
                <c:pt idx="304">
                  <c:v>-0.13435172726731337</c:v>
                </c:pt>
                <c:pt idx="305">
                  <c:v>-0.11441825754340966</c:v>
                </c:pt>
                <c:pt idx="306">
                  <c:v>-0.12698947689395496</c:v>
                </c:pt>
                <c:pt idx="307">
                  <c:v>3.0987256609188635E-2</c:v>
                </c:pt>
                <c:pt idx="308">
                  <c:v>-7.0679538738453396E-2</c:v>
                </c:pt>
                <c:pt idx="309">
                  <c:v>-0.20739671706919294</c:v>
                </c:pt>
                <c:pt idx="310">
                  <c:v>-1.8504470261999251E-2</c:v>
                </c:pt>
                <c:pt idx="311">
                  <c:v>-0.20548239308929625</c:v>
                </c:pt>
                <c:pt idx="312">
                  <c:v>1.2360384730526766E-2</c:v>
                </c:pt>
                <c:pt idx="313">
                  <c:v>-2.6775918645399299E-2</c:v>
                </c:pt>
                <c:pt idx="314">
                  <c:v>-0.12764338218389629</c:v>
                </c:pt>
                <c:pt idx="315">
                  <c:v>-1.8011652070697798E-2</c:v>
                </c:pt>
                <c:pt idx="316">
                  <c:v>-2.9275479011015824E-2</c:v>
                </c:pt>
                <c:pt idx="317">
                  <c:v>-6.2138595934901515E-2</c:v>
                </c:pt>
                <c:pt idx="318">
                  <c:v>2.2322835454516811E-3</c:v>
                </c:pt>
                <c:pt idx="319">
                  <c:v>-7.4733130564450384E-2</c:v>
                </c:pt>
                <c:pt idx="320">
                  <c:v>-0.10959369904749452</c:v>
                </c:pt>
                <c:pt idx="321">
                  <c:v>-5.3349731266936443E-2</c:v>
                </c:pt>
                <c:pt idx="322">
                  <c:v>-5.0795789798687374E-2</c:v>
                </c:pt>
                <c:pt idx="323">
                  <c:v>-0.11835293050152725</c:v>
                </c:pt>
                <c:pt idx="324">
                  <c:v>0.14566266998351859</c:v>
                </c:pt>
                <c:pt idx="325">
                  <c:v>-5.7199866553539952E-2</c:v>
                </c:pt>
                <c:pt idx="326">
                  <c:v>-0.10351642130105462</c:v>
                </c:pt>
                <c:pt idx="327">
                  <c:v>-6.3900162950833811E-2</c:v>
                </c:pt>
                <c:pt idx="328">
                  <c:v>0.11645840373528246</c:v>
                </c:pt>
                <c:pt idx="329">
                  <c:v>-0.12598812368659434</c:v>
                </c:pt>
                <c:pt idx="330">
                  <c:v>-4.5175747980562855E-2</c:v>
                </c:pt>
                <c:pt idx="331">
                  <c:v>-0.18495646921671249</c:v>
                </c:pt>
                <c:pt idx="332">
                  <c:v>-0.17254922458309169</c:v>
                </c:pt>
                <c:pt idx="333">
                  <c:v>3.1898749306930457E-3</c:v>
                </c:pt>
                <c:pt idx="334">
                  <c:v>-3.8871579249521691E-3</c:v>
                </c:pt>
                <c:pt idx="335">
                  <c:v>-7.9138465095309099E-2</c:v>
                </c:pt>
                <c:pt idx="336">
                  <c:v>-0.15476714302468028</c:v>
                </c:pt>
                <c:pt idx="337">
                  <c:v>-0.10564718630582021</c:v>
                </c:pt>
                <c:pt idx="338">
                  <c:v>1.6136596696748221E-2</c:v>
                </c:pt>
                <c:pt idx="339">
                  <c:v>-6.4803730692967909E-2</c:v>
                </c:pt>
                <c:pt idx="340">
                  <c:v>-0.11323795617898352</c:v>
                </c:pt>
                <c:pt idx="341">
                  <c:v>-0.1103778297618178</c:v>
                </c:pt>
                <c:pt idx="342">
                  <c:v>2.4688545792868936E-2</c:v>
                </c:pt>
                <c:pt idx="343">
                  <c:v>-0.12273475113263502</c:v>
                </c:pt>
                <c:pt idx="344">
                  <c:v>3.9899579787718811E-2</c:v>
                </c:pt>
                <c:pt idx="345">
                  <c:v>-4.8959971403536584E-2</c:v>
                </c:pt>
                <c:pt idx="346">
                  <c:v>-2.8732874390577021E-4</c:v>
                </c:pt>
                <c:pt idx="347">
                  <c:v>8.4387030195548322E-3</c:v>
                </c:pt>
                <c:pt idx="348">
                  <c:v>-0.12052693583076489</c:v>
                </c:pt>
                <c:pt idx="349">
                  <c:v>-0.22325100452022348</c:v>
                </c:pt>
                <c:pt idx="350">
                  <c:v>-0.21637683960127571</c:v>
                </c:pt>
                <c:pt idx="351">
                  <c:v>-0.1594904994822888</c:v>
                </c:pt>
                <c:pt idx="352">
                  <c:v>-0.11279143029844747</c:v>
                </c:pt>
                <c:pt idx="353">
                  <c:v>-3.8277635986911501E-2</c:v>
                </c:pt>
                <c:pt idx="354">
                  <c:v>-0.11705239080498835</c:v>
                </c:pt>
                <c:pt idx="355">
                  <c:v>-6.2623807570825626E-2</c:v>
                </c:pt>
                <c:pt idx="356">
                  <c:v>-0.16558262721882677</c:v>
                </c:pt>
                <c:pt idx="357">
                  <c:v>-0.16877600788061164</c:v>
                </c:pt>
                <c:pt idx="358">
                  <c:v>-6.3030966891762602E-2</c:v>
                </c:pt>
                <c:pt idx="359">
                  <c:v>-0.12760222946454722</c:v>
                </c:pt>
                <c:pt idx="360">
                  <c:v>-4.5705562246706119E-2</c:v>
                </c:pt>
                <c:pt idx="361">
                  <c:v>-0.10737418950434845</c:v>
                </c:pt>
                <c:pt idx="362">
                  <c:v>2.2573152273463487E-2</c:v>
                </c:pt>
                <c:pt idx="363">
                  <c:v>-0.23126596200177979</c:v>
                </c:pt>
                <c:pt idx="364">
                  <c:v>-2.0122603200385378E-2</c:v>
                </c:pt>
                <c:pt idx="365">
                  <c:v>-8.7303162633031464E-2</c:v>
                </c:pt>
                <c:pt idx="366">
                  <c:v>-3.0838596055726045E-2</c:v>
                </c:pt>
                <c:pt idx="367">
                  <c:v>-4.5075460507299547E-2</c:v>
                </c:pt>
                <c:pt idx="368">
                  <c:v>-0.11029654775754225</c:v>
                </c:pt>
                <c:pt idx="369">
                  <c:v>-6.2688727649679601E-2</c:v>
                </c:pt>
                <c:pt idx="370">
                  <c:v>-9.944043806296135E-2</c:v>
                </c:pt>
                <c:pt idx="371">
                  <c:v>-7.7987024558692775E-3</c:v>
                </c:pt>
                <c:pt idx="372">
                  <c:v>-3.787345088227996E-2</c:v>
                </c:pt>
                <c:pt idx="373">
                  <c:v>-6.0731583650291486E-2</c:v>
                </c:pt>
                <c:pt idx="374">
                  <c:v>1.6709857323873166E-3</c:v>
                </c:pt>
                <c:pt idx="375">
                  <c:v>-0.16856142211209177</c:v>
                </c:pt>
                <c:pt idx="376">
                  <c:v>-0.11900435926791129</c:v>
                </c:pt>
                <c:pt idx="377">
                  <c:v>-0.11311447107711203</c:v>
                </c:pt>
                <c:pt idx="378">
                  <c:v>2.3379607501512892E-3</c:v>
                </c:pt>
                <c:pt idx="379">
                  <c:v>-0.20047460745098419</c:v>
                </c:pt>
                <c:pt idx="380">
                  <c:v>-0.15432126251872094</c:v>
                </c:pt>
                <c:pt idx="381">
                  <c:v>-7.0486696063829469E-3</c:v>
                </c:pt>
                <c:pt idx="382">
                  <c:v>-0.18663885398798591</c:v>
                </c:pt>
                <c:pt idx="383">
                  <c:v>-6.1909464976053111E-2</c:v>
                </c:pt>
                <c:pt idx="384">
                  <c:v>-9.3427241792791767E-3</c:v>
                </c:pt>
                <c:pt idx="385">
                  <c:v>-6.136934007981508E-2</c:v>
                </c:pt>
                <c:pt idx="386">
                  <c:v>-9.2675954164807547E-2</c:v>
                </c:pt>
                <c:pt idx="387">
                  <c:v>-0.21043839462999206</c:v>
                </c:pt>
                <c:pt idx="388">
                  <c:v>-0.16117954434537787</c:v>
                </c:pt>
                <c:pt idx="389">
                  <c:v>-0.23098029487807198</c:v>
                </c:pt>
                <c:pt idx="390">
                  <c:v>-7.6881006460443324E-3</c:v>
                </c:pt>
                <c:pt idx="391">
                  <c:v>-1.0362639908638581E-2</c:v>
                </c:pt>
                <c:pt idx="392">
                  <c:v>-0.18749032395969445</c:v>
                </c:pt>
                <c:pt idx="393">
                  <c:v>-0.21654664528014445</c:v>
                </c:pt>
                <c:pt idx="394">
                  <c:v>-2.2207378601214453E-2</c:v>
                </c:pt>
                <c:pt idx="395">
                  <c:v>-2.9928643348514417E-2</c:v>
                </c:pt>
                <c:pt idx="396">
                  <c:v>-2.3682270854267801E-2</c:v>
                </c:pt>
                <c:pt idx="397">
                  <c:v>-8.8263407892887225E-2</c:v>
                </c:pt>
                <c:pt idx="398">
                  <c:v>1.788863991610971E-2</c:v>
                </c:pt>
                <c:pt idx="399">
                  <c:v>-6.1957594803151543E-2</c:v>
                </c:pt>
                <c:pt idx="400">
                  <c:v>-0.12811837881800869</c:v>
                </c:pt>
                <c:pt idx="401">
                  <c:v>-0.11850115494637035</c:v>
                </c:pt>
                <c:pt idx="402">
                  <c:v>-1.146628969805857E-2</c:v>
                </c:pt>
                <c:pt idx="403">
                  <c:v>-4.4639351251041536E-2</c:v>
                </c:pt>
                <c:pt idx="404">
                  <c:v>-2.9104748340345637E-2</c:v>
                </c:pt>
                <c:pt idx="405">
                  <c:v>-2.580964321647344E-3</c:v>
                </c:pt>
                <c:pt idx="406">
                  <c:v>-7.3518926252307104E-2</c:v>
                </c:pt>
                <c:pt idx="407">
                  <c:v>-9.6420687179755188E-2</c:v>
                </c:pt>
                <c:pt idx="408">
                  <c:v>-0.17338773543464889</c:v>
                </c:pt>
                <c:pt idx="409">
                  <c:v>-2.329741248806123E-2</c:v>
                </c:pt>
                <c:pt idx="410">
                  <c:v>-5.0190674667049823E-2</c:v>
                </c:pt>
                <c:pt idx="411">
                  <c:v>-2.6136949710690638E-2</c:v>
                </c:pt>
                <c:pt idx="412">
                  <c:v>-0.11233713257354654</c:v>
                </c:pt>
                <c:pt idx="413">
                  <c:v>-9.3886707297117806E-3</c:v>
                </c:pt>
                <c:pt idx="414">
                  <c:v>3.0697380686467461E-3</c:v>
                </c:pt>
                <c:pt idx="415">
                  <c:v>-6.8180918691766651E-2</c:v>
                </c:pt>
                <c:pt idx="416">
                  <c:v>-8.6843935751937287E-2</c:v>
                </c:pt>
                <c:pt idx="417">
                  <c:v>-4.3112566248529292E-3</c:v>
                </c:pt>
                <c:pt idx="418">
                  <c:v>-4.6923136686875616E-2</c:v>
                </c:pt>
                <c:pt idx="419">
                  <c:v>-0.11047356427430745</c:v>
                </c:pt>
                <c:pt idx="420">
                  <c:v>-0.22046486579160024</c:v>
                </c:pt>
                <c:pt idx="421">
                  <c:v>-0.23002663320640879</c:v>
                </c:pt>
                <c:pt idx="422">
                  <c:v>-0.10451716540913744</c:v>
                </c:pt>
                <c:pt idx="423">
                  <c:v>-0.15218320332058402</c:v>
                </c:pt>
                <c:pt idx="424">
                  <c:v>-0.1061688173094433</c:v>
                </c:pt>
                <c:pt idx="425">
                  <c:v>-1.6622023927796839E-2</c:v>
                </c:pt>
                <c:pt idx="426">
                  <c:v>-2.7441436155042895E-2</c:v>
                </c:pt>
                <c:pt idx="427">
                  <c:v>7.0723982081380518E-2</c:v>
                </c:pt>
                <c:pt idx="428">
                  <c:v>-0.15656634351641671</c:v>
                </c:pt>
                <c:pt idx="429">
                  <c:v>2.5751738169759456E-2</c:v>
                </c:pt>
                <c:pt idx="430">
                  <c:v>-0.12928207845866865</c:v>
                </c:pt>
                <c:pt idx="431">
                  <c:v>2.1608175560625342E-2</c:v>
                </c:pt>
                <c:pt idx="432">
                  <c:v>-1.8092777614511762E-2</c:v>
                </c:pt>
                <c:pt idx="433">
                  <c:v>-0.2738032461802769</c:v>
                </c:pt>
                <c:pt idx="434">
                  <c:v>-9.3912729102443207E-2</c:v>
                </c:pt>
                <c:pt idx="435">
                  <c:v>6.6646046854349619E-2</c:v>
                </c:pt>
                <c:pt idx="436">
                  <c:v>-0.21808047515762757</c:v>
                </c:pt>
                <c:pt idx="437">
                  <c:v>-0.18268937933183171</c:v>
                </c:pt>
                <c:pt idx="438">
                  <c:v>3.0806879336580792E-3</c:v>
                </c:pt>
                <c:pt idx="439">
                  <c:v>-0.11624208328942212</c:v>
                </c:pt>
                <c:pt idx="440">
                  <c:v>-0.13805178808906179</c:v>
                </c:pt>
                <c:pt idx="441">
                  <c:v>0.10280005581187977</c:v>
                </c:pt>
                <c:pt idx="442">
                  <c:v>-7.1333367008934723E-2</c:v>
                </c:pt>
                <c:pt idx="443">
                  <c:v>-0.10365033659608441</c:v>
                </c:pt>
                <c:pt idx="444">
                  <c:v>5.1195815800928093E-2</c:v>
                </c:pt>
                <c:pt idx="445">
                  <c:v>-6.023431761662653E-2</c:v>
                </c:pt>
                <c:pt idx="446">
                  <c:v>-1.8074533885366645E-2</c:v>
                </c:pt>
                <c:pt idx="447">
                  <c:v>-0.10794302595336559</c:v>
                </c:pt>
                <c:pt idx="448">
                  <c:v>-0.14540964375294377</c:v>
                </c:pt>
                <c:pt idx="449">
                  <c:v>8.9610001960628946E-2</c:v>
                </c:pt>
                <c:pt idx="450">
                  <c:v>-0.14334205757722907</c:v>
                </c:pt>
                <c:pt idx="451">
                  <c:v>-1.2341230366118143E-2</c:v>
                </c:pt>
                <c:pt idx="452">
                  <c:v>-0.15742336260066059</c:v>
                </c:pt>
                <c:pt idx="453">
                  <c:v>-0.10898434687605572</c:v>
                </c:pt>
                <c:pt idx="454">
                  <c:v>1.9788052791027477E-2</c:v>
                </c:pt>
                <c:pt idx="455">
                  <c:v>-8.6689784665057411E-3</c:v>
                </c:pt>
                <c:pt idx="456">
                  <c:v>2.2045449892045092E-3</c:v>
                </c:pt>
                <c:pt idx="457">
                  <c:v>-8.2662803796807766E-2</c:v>
                </c:pt>
                <c:pt idx="458">
                  <c:v>-8.4001147968536097E-2</c:v>
                </c:pt>
                <c:pt idx="459">
                  <c:v>-4.4795887948481793E-2</c:v>
                </c:pt>
                <c:pt idx="460">
                  <c:v>-2.0092604338736723E-2</c:v>
                </c:pt>
                <c:pt idx="461">
                  <c:v>-2.4536477431856982E-2</c:v>
                </c:pt>
                <c:pt idx="462">
                  <c:v>-0.13523286484537941</c:v>
                </c:pt>
                <c:pt idx="463">
                  <c:v>-7.7360808490601729E-2</c:v>
                </c:pt>
                <c:pt idx="464">
                  <c:v>-0.10682757019987885</c:v>
                </c:pt>
                <c:pt idx="465">
                  <c:v>-0.16699021532674521</c:v>
                </c:pt>
                <c:pt idx="466">
                  <c:v>-0.18446092008338441</c:v>
                </c:pt>
                <c:pt idx="467">
                  <c:v>-0.14141621145118938</c:v>
                </c:pt>
                <c:pt idx="468">
                  <c:v>-0.19286958738448978</c:v>
                </c:pt>
                <c:pt idx="469">
                  <c:v>-6.1009260756384895E-2</c:v>
                </c:pt>
                <c:pt idx="470">
                  <c:v>-1.8375991471790237E-2</c:v>
                </c:pt>
                <c:pt idx="471">
                  <c:v>-0.12574352707660669</c:v>
                </c:pt>
                <c:pt idx="472">
                  <c:v>-5.5866229314348433E-2</c:v>
                </c:pt>
                <c:pt idx="473">
                  <c:v>-0.10929275982488741</c:v>
                </c:pt>
                <c:pt idx="474">
                  <c:v>-0.24480511249519768</c:v>
                </c:pt>
                <c:pt idx="475">
                  <c:v>-3.1310965791158024E-2</c:v>
                </c:pt>
                <c:pt idx="476">
                  <c:v>2.8098216063357741E-2</c:v>
                </c:pt>
                <c:pt idx="477">
                  <c:v>-0.10646162812905552</c:v>
                </c:pt>
                <c:pt idx="478">
                  <c:v>-0.16282385094926918</c:v>
                </c:pt>
                <c:pt idx="479">
                  <c:v>-0.12997420716627198</c:v>
                </c:pt>
                <c:pt idx="480">
                  <c:v>-5.8908829483957245E-2</c:v>
                </c:pt>
                <c:pt idx="481">
                  <c:v>-6.8627637466723429E-2</c:v>
                </c:pt>
                <c:pt idx="482">
                  <c:v>-9.5461014794987739E-2</c:v>
                </c:pt>
                <c:pt idx="483">
                  <c:v>6.4793529443405119E-3</c:v>
                </c:pt>
                <c:pt idx="484">
                  <c:v>-0.10001884013719795</c:v>
                </c:pt>
                <c:pt idx="485">
                  <c:v>-3.0508730296742868E-2</c:v>
                </c:pt>
                <c:pt idx="486">
                  <c:v>-1.6333518195788183E-2</c:v>
                </c:pt>
                <c:pt idx="487">
                  <c:v>-0.21401263359751707</c:v>
                </c:pt>
                <c:pt idx="488">
                  <c:v>-0.11159423909317392</c:v>
                </c:pt>
                <c:pt idx="489">
                  <c:v>-3.5978098876885266E-2</c:v>
                </c:pt>
                <c:pt idx="490">
                  <c:v>-4.9162431822233621E-2</c:v>
                </c:pt>
                <c:pt idx="491">
                  <c:v>-4.4666110555473801E-2</c:v>
                </c:pt>
                <c:pt idx="492">
                  <c:v>-9.5970643285208657E-2</c:v>
                </c:pt>
                <c:pt idx="493">
                  <c:v>2.9087522148646097E-2</c:v>
                </c:pt>
                <c:pt idx="494">
                  <c:v>-0.11794685114640746</c:v>
                </c:pt>
                <c:pt idx="495">
                  <c:v>-0.1164743001357474</c:v>
                </c:pt>
                <c:pt idx="496">
                  <c:v>-0.15468547029180921</c:v>
                </c:pt>
                <c:pt idx="497">
                  <c:v>-4.7066676146558677E-2</c:v>
                </c:pt>
                <c:pt idx="498">
                  <c:v>1.7343565340238624E-2</c:v>
                </c:pt>
                <c:pt idx="499">
                  <c:v>-0.16377598650653191</c:v>
                </c:pt>
              </c:numCache>
            </c:numRef>
          </c:yVal>
        </c:ser>
        <c:ser>
          <c:idx val="1"/>
          <c:order val="1"/>
          <c:tx>
            <c:v>20% G</c:v>
          </c:tx>
          <c:spPr>
            <a:ln w="28575">
              <a:noFill/>
            </a:ln>
          </c:spPr>
          <c:xVal>
            <c:numRef>
              <c:f>'A-AH-A F'!$D$3:$D$502</c:f>
              <c:numCache>
                <c:formatCode>General</c:formatCode>
                <c:ptCount val="500"/>
                <c:pt idx="0">
                  <c:v>-0.35702694330135848</c:v>
                </c:pt>
                <c:pt idx="1">
                  <c:v>-0.30981306805320735</c:v>
                </c:pt>
                <c:pt idx="2">
                  <c:v>-0.32088725980129013</c:v>
                </c:pt>
                <c:pt idx="3">
                  <c:v>-0.31693304443334674</c:v>
                </c:pt>
                <c:pt idx="4">
                  <c:v>-0.22773343691161321</c:v>
                </c:pt>
                <c:pt idx="5">
                  <c:v>-0.42186896289085113</c:v>
                </c:pt>
                <c:pt idx="6">
                  <c:v>-0.30482262284839573</c:v>
                </c:pt>
                <c:pt idx="7">
                  <c:v>-0.24285509682776857</c:v>
                </c:pt>
                <c:pt idx="8">
                  <c:v>-0.28315018695004751</c:v>
                </c:pt>
                <c:pt idx="9">
                  <c:v>-0.30174165283525928</c:v>
                </c:pt>
                <c:pt idx="10">
                  <c:v>-0.30449872391926702</c:v>
                </c:pt>
                <c:pt idx="11">
                  <c:v>-0.24473258583008137</c:v>
                </c:pt>
                <c:pt idx="12">
                  <c:v>-0.37020143495128899</c:v>
                </c:pt>
                <c:pt idx="13">
                  <c:v>-0.2094634927506985</c:v>
                </c:pt>
                <c:pt idx="14">
                  <c:v>-0.24274107525292127</c:v>
                </c:pt>
                <c:pt idx="15">
                  <c:v>-0.23591459750409496</c:v>
                </c:pt>
                <c:pt idx="16">
                  <c:v>-0.21167942285831634</c:v>
                </c:pt>
                <c:pt idx="17">
                  <c:v>-0.26840961965065807</c:v>
                </c:pt>
                <c:pt idx="18">
                  <c:v>-0.31576559948175931</c:v>
                </c:pt>
                <c:pt idx="19">
                  <c:v>-0.33831003182450048</c:v>
                </c:pt>
                <c:pt idx="20">
                  <c:v>-0.27086715083736118</c:v>
                </c:pt>
                <c:pt idx="21">
                  <c:v>-0.2270816772215781</c:v>
                </c:pt>
                <c:pt idx="22">
                  <c:v>-0.29714926316522577</c:v>
                </c:pt>
                <c:pt idx="23">
                  <c:v>-0.25061712468870773</c:v>
                </c:pt>
                <c:pt idx="24">
                  <c:v>-0.26216349769998581</c:v>
                </c:pt>
                <c:pt idx="25">
                  <c:v>-0.16910482183128378</c:v>
                </c:pt>
                <c:pt idx="26">
                  <c:v>-0.27966543487078949</c:v>
                </c:pt>
                <c:pt idx="27">
                  <c:v>-0.21538579196010044</c:v>
                </c:pt>
                <c:pt idx="28">
                  <c:v>-0.34804043680320951</c:v>
                </c:pt>
                <c:pt idx="29">
                  <c:v>-0.38582035429184397</c:v>
                </c:pt>
                <c:pt idx="30">
                  <c:v>-0.21220622666923991</c:v>
                </c:pt>
                <c:pt idx="31">
                  <c:v>-0.28530755565706273</c:v>
                </c:pt>
                <c:pt idx="32">
                  <c:v>-0.24884051779039768</c:v>
                </c:pt>
                <c:pt idx="33">
                  <c:v>-0.27374356244504205</c:v>
                </c:pt>
                <c:pt idx="34">
                  <c:v>-0.28100619418639217</c:v>
                </c:pt>
                <c:pt idx="35">
                  <c:v>-0.21246391906944376</c:v>
                </c:pt>
                <c:pt idx="36">
                  <c:v>-0.21959102116874721</c:v>
                </c:pt>
                <c:pt idx="37">
                  <c:v>-0.32390685289692567</c:v>
                </c:pt>
                <c:pt idx="38">
                  <c:v>-0.14925700667358816</c:v>
                </c:pt>
                <c:pt idx="39">
                  <c:v>-0.19143633519585782</c:v>
                </c:pt>
                <c:pt idx="40">
                  <c:v>-0.24659595911900761</c:v>
                </c:pt>
                <c:pt idx="41">
                  <c:v>-0.44246677439652538</c:v>
                </c:pt>
                <c:pt idx="42">
                  <c:v>-0.30290205102956097</c:v>
                </c:pt>
                <c:pt idx="43">
                  <c:v>-0.26176759475541228</c:v>
                </c:pt>
                <c:pt idx="44">
                  <c:v>-0.31035908746552432</c:v>
                </c:pt>
                <c:pt idx="45">
                  <c:v>-0.15161398822030528</c:v>
                </c:pt>
                <c:pt idx="46">
                  <c:v>-0.24398831347689945</c:v>
                </c:pt>
                <c:pt idx="47">
                  <c:v>-0.34542039767219113</c:v>
                </c:pt>
                <c:pt idx="48">
                  <c:v>-0.39633772184482463</c:v>
                </c:pt>
                <c:pt idx="49">
                  <c:v>-0.22332438022015377</c:v>
                </c:pt>
                <c:pt idx="50">
                  <c:v>-0.30189260746525826</c:v>
                </c:pt>
                <c:pt idx="51">
                  <c:v>-0.25835004755014507</c:v>
                </c:pt>
                <c:pt idx="52">
                  <c:v>-0.26904141263141629</c:v>
                </c:pt>
                <c:pt idx="53">
                  <c:v>-0.25158802664632729</c:v>
                </c:pt>
                <c:pt idx="54">
                  <c:v>-0.19696962849094621</c:v>
                </c:pt>
                <c:pt idx="55">
                  <c:v>-0.31335898849295646</c:v>
                </c:pt>
                <c:pt idx="56">
                  <c:v>-0.29863398002467484</c:v>
                </c:pt>
                <c:pt idx="57">
                  <c:v>-0.26812970599527547</c:v>
                </c:pt>
                <c:pt idx="58">
                  <c:v>-0.23046077409540541</c:v>
                </c:pt>
                <c:pt idx="59">
                  <c:v>-0.29941933674741572</c:v>
                </c:pt>
                <c:pt idx="60">
                  <c:v>-0.220474931028943</c:v>
                </c:pt>
                <c:pt idx="61">
                  <c:v>-0.30092979803415215</c:v>
                </c:pt>
                <c:pt idx="62">
                  <c:v>-0.27861973999198808</c:v>
                </c:pt>
                <c:pt idx="63">
                  <c:v>-0.26123135481694665</c:v>
                </c:pt>
                <c:pt idx="64">
                  <c:v>-0.29612982532473836</c:v>
                </c:pt>
                <c:pt idx="65">
                  <c:v>-0.25688764505985046</c:v>
                </c:pt>
                <c:pt idx="66">
                  <c:v>-0.38207697634239107</c:v>
                </c:pt>
                <c:pt idx="67">
                  <c:v>-0.30610245568515732</c:v>
                </c:pt>
                <c:pt idx="68">
                  <c:v>-0.28138886013900793</c:v>
                </c:pt>
                <c:pt idx="69">
                  <c:v>-0.20906108092922276</c:v>
                </c:pt>
                <c:pt idx="70">
                  <c:v>-0.22696369834219238</c:v>
                </c:pt>
                <c:pt idx="71">
                  <c:v>-0.27786771243783781</c:v>
                </c:pt>
                <c:pt idx="72">
                  <c:v>-0.2504165039202324</c:v>
                </c:pt>
                <c:pt idx="73">
                  <c:v>-0.33070127462708182</c:v>
                </c:pt>
                <c:pt idx="74">
                  <c:v>-0.30192099071271894</c:v>
                </c:pt>
                <c:pt idx="75">
                  <c:v>-0.25155966178695832</c:v>
                </c:pt>
                <c:pt idx="76">
                  <c:v>-0.24782095019894471</c:v>
                </c:pt>
                <c:pt idx="77">
                  <c:v>-0.31049886855327941</c:v>
                </c:pt>
                <c:pt idx="78">
                  <c:v>-0.29547742975515362</c:v>
                </c:pt>
                <c:pt idx="79">
                  <c:v>-0.29763404232973534</c:v>
                </c:pt>
                <c:pt idx="80">
                  <c:v>-0.25298140429908444</c:v>
                </c:pt>
                <c:pt idx="81">
                  <c:v>-0.30207340687117351</c:v>
                </c:pt>
                <c:pt idx="82">
                  <c:v>-0.21236741861403224</c:v>
                </c:pt>
                <c:pt idx="83">
                  <c:v>-0.2309637149163779</c:v>
                </c:pt>
                <c:pt idx="84">
                  <c:v>-0.24964843310784185</c:v>
                </c:pt>
                <c:pt idx="85">
                  <c:v>-0.29523193364895101</c:v>
                </c:pt>
                <c:pt idx="86">
                  <c:v>-0.36573503297936133</c:v>
                </c:pt>
                <c:pt idx="87">
                  <c:v>-0.26700070821381261</c:v>
                </c:pt>
                <c:pt idx="88">
                  <c:v>-0.2627809382143238</c:v>
                </c:pt>
                <c:pt idx="89">
                  <c:v>-0.34805935204187521</c:v>
                </c:pt>
                <c:pt idx="90">
                  <c:v>-0.22325843858655442</c:v>
                </c:pt>
                <c:pt idx="91">
                  <c:v>-0.28428126104772006</c:v>
                </c:pt>
                <c:pt idx="92">
                  <c:v>-0.3111324067381413</c:v>
                </c:pt>
                <c:pt idx="93">
                  <c:v>-0.25902250847645791</c:v>
                </c:pt>
                <c:pt idx="94">
                  <c:v>-0.32029231098655381</c:v>
                </c:pt>
                <c:pt idx="95">
                  <c:v>-0.26525219494803826</c:v>
                </c:pt>
                <c:pt idx="96">
                  <c:v>-0.22886775586875888</c:v>
                </c:pt>
                <c:pt idx="97">
                  <c:v>-0.2545883184262463</c:v>
                </c:pt>
                <c:pt idx="98">
                  <c:v>-0.17570264754736151</c:v>
                </c:pt>
                <c:pt idx="99">
                  <c:v>-0.31901523006515048</c:v>
                </c:pt>
                <c:pt idx="100">
                  <c:v>-0.27148365214138859</c:v>
                </c:pt>
                <c:pt idx="101">
                  <c:v>-0.27790011354549987</c:v>
                </c:pt>
                <c:pt idx="102">
                  <c:v>-0.22495294039537594</c:v>
                </c:pt>
                <c:pt idx="103">
                  <c:v>-0.24036158017690276</c:v>
                </c:pt>
                <c:pt idx="104">
                  <c:v>-0.27589533614779427</c:v>
                </c:pt>
                <c:pt idx="105">
                  <c:v>-0.23763410997632417</c:v>
                </c:pt>
                <c:pt idx="106">
                  <c:v>-0.22970992752127245</c:v>
                </c:pt>
                <c:pt idx="107">
                  <c:v>-0.21871347849577602</c:v>
                </c:pt>
                <c:pt idx="108">
                  <c:v>-0.25012095922090033</c:v>
                </c:pt>
                <c:pt idx="109">
                  <c:v>-0.31387077967530169</c:v>
                </c:pt>
                <c:pt idx="110">
                  <c:v>-0.32386711515871075</c:v>
                </c:pt>
                <c:pt idx="111">
                  <c:v>-0.32780787296559744</c:v>
                </c:pt>
                <c:pt idx="112">
                  <c:v>-0.21466294454971471</c:v>
                </c:pt>
                <c:pt idx="113">
                  <c:v>-0.13785957096889237</c:v>
                </c:pt>
                <c:pt idx="114">
                  <c:v>-0.2859029028231963</c:v>
                </c:pt>
                <c:pt idx="115">
                  <c:v>-0.18939865060443342</c:v>
                </c:pt>
                <c:pt idx="116">
                  <c:v>-0.2393532823530557</c:v>
                </c:pt>
                <c:pt idx="117">
                  <c:v>-0.23636094679302741</c:v>
                </c:pt>
                <c:pt idx="118">
                  <c:v>-0.2914573854673323</c:v>
                </c:pt>
                <c:pt idx="119">
                  <c:v>-0.28657516230356489</c:v>
                </c:pt>
                <c:pt idx="120">
                  <c:v>-0.28717851368222963</c:v>
                </c:pt>
                <c:pt idx="121">
                  <c:v>-0.39459896946732326</c:v>
                </c:pt>
                <c:pt idx="122">
                  <c:v>-0.38324489544860135</c:v>
                </c:pt>
                <c:pt idx="123">
                  <c:v>-0.16860724456741158</c:v>
                </c:pt>
                <c:pt idx="124">
                  <c:v>-0.26830796385983591</c:v>
                </c:pt>
                <c:pt idx="125">
                  <c:v>-0.21952822819357978</c:v>
                </c:pt>
                <c:pt idx="126">
                  <c:v>-0.21433735004578031</c:v>
                </c:pt>
                <c:pt idx="127">
                  <c:v>-0.27335104528523735</c:v>
                </c:pt>
                <c:pt idx="128">
                  <c:v>-0.32873109285862112</c:v>
                </c:pt>
                <c:pt idx="129">
                  <c:v>-0.3288917638452436</c:v>
                </c:pt>
                <c:pt idx="130">
                  <c:v>-0.40526308069586092</c:v>
                </c:pt>
                <c:pt idx="131">
                  <c:v>-0.34417467638899701</c:v>
                </c:pt>
                <c:pt idx="132">
                  <c:v>-0.10793846988076587</c:v>
                </c:pt>
                <c:pt idx="133">
                  <c:v>-0.41570997382804542</c:v>
                </c:pt>
                <c:pt idx="134">
                  <c:v>-0.32379292415563482</c:v>
                </c:pt>
                <c:pt idx="135">
                  <c:v>-0.14628046960184421</c:v>
                </c:pt>
                <c:pt idx="136">
                  <c:v>-0.29846161989466291</c:v>
                </c:pt>
                <c:pt idx="137">
                  <c:v>-0.27140026911762538</c:v>
                </c:pt>
                <c:pt idx="138">
                  <c:v>-0.20499323157575544</c:v>
                </c:pt>
                <c:pt idx="139">
                  <c:v>-0.35815144714246455</c:v>
                </c:pt>
                <c:pt idx="140">
                  <c:v>-0.26545065002316043</c:v>
                </c:pt>
                <c:pt idx="141">
                  <c:v>-0.33550161732002798</c:v>
                </c:pt>
                <c:pt idx="142">
                  <c:v>-0.3137717538681748</c:v>
                </c:pt>
                <c:pt idx="143">
                  <c:v>-0.29175255954445639</c:v>
                </c:pt>
                <c:pt idx="144">
                  <c:v>-0.29096703967058585</c:v>
                </c:pt>
                <c:pt idx="145">
                  <c:v>-0.27840048073934542</c:v>
                </c:pt>
                <c:pt idx="146">
                  <c:v>-0.32764318832236738</c:v>
                </c:pt>
                <c:pt idx="147">
                  <c:v>-0.20492309695596106</c:v>
                </c:pt>
                <c:pt idx="148">
                  <c:v>-0.28495723097343117</c:v>
                </c:pt>
                <c:pt idx="149">
                  <c:v>-0.26733217410539406</c:v>
                </c:pt>
                <c:pt idx="150">
                  <c:v>-0.30240481828903043</c:v>
                </c:pt>
                <c:pt idx="151">
                  <c:v>-0.3674327545504148</c:v>
                </c:pt>
                <c:pt idx="152">
                  <c:v>-0.31624038216672684</c:v>
                </c:pt>
                <c:pt idx="153">
                  <c:v>-0.26701991754291188</c:v>
                </c:pt>
                <c:pt idx="154">
                  <c:v>-0.26241684269638627</c:v>
                </c:pt>
                <c:pt idx="155">
                  <c:v>-0.26840766942183408</c:v>
                </c:pt>
                <c:pt idx="156">
                  <c:v>-0.24640539252121649</c:v>
                </c:pt>
                <c:pt idx="157">
                  <c:v>-0.28109768655742728</c:v>
                </c:pt>
                <c:pt idx="158">
                  <c:v>-0.30673771609297484</c:v>
                </c:pt>
                <c:pt idx="159">
                  <c:v>-0.13466872273238698</c:v>
                </c:pt>
                <c:pt idx="160">
                  <c:v>-0.28983128947976788</c:v>
                </c:pt>
                <c:pt idx="161">
                  <c:v>-0.19936382960748736</c:v>
                </c:pt>
                <c:pt idx="162">
                  <c:v>-0.19025315737444209</c:v>
                </c:pt>
                <c:pt idx="163">
                  <c:v>-0.31507883018914989</c:v>
                </c:pt>
                <c:pt idx="164">
                  <c:v>-0.25222561840942059</c:v>
                </c:pt>
                <c:pt idx="165">
                  <c:v>-0.25721092963859493</c:v>
                </c:pt>
                <c:pt idx="166">
                  <c:v>-0.30946808809858262</c:v>
                </c:pt>
                <c:pt idx="167">
                  <c:v>-0.31500688861552534</c:v>
                </c:pt>
                <c:pt idx="168">
                  <c:v>-0.24714764897727154</c:v>
                </c:pt>
                <c:pt idx="169">
                  <c:v>-0.22042047151177374</c:v>
                </c:pt>
                <c:pt idx="170">
                  <c:v>-0.14626693488523179</c:v>
                </c:pt>
                <c:pt idx="171">
                  <c:v>-0.26585186141941558</c:v>
                </c:pt>
                <c:pt idx="172">
                  <c:v>-0.18354858097324744</c:v>
                </c:pt>
                <c:pt idx="173">
                  <c:v>-0.24932333878203908</c:v>
                </c:pt>
                <c:pt idx="174">
                  <c:v>-0.28568641430745439</c:v>
                </c:pt>
                <c:pt idx="175">
                  <c:v>-0.25684121808757221</c:v>
                </c:pt>
                <c:pt idx="176">
                  <c:v>-0.30613976730812686</c:v>
                </c:pt>
                <c:pt idx="177">
                  <c:v>-0.27748643229730852</c:v>
                </c:pt>
                <c:pt idx="178">
                  <c:v>-0.30921055349217746</c:v>
                </c:pt>
                <c:pt idx="179">
                  <c:v>-0.26821728162819425</c:v>
                </c:pt>
                <c:pt idx="180">
                  <c:v>-0.31850524838882682</c:v>
                </c:pt>
                <c:pt idx="181">
                  <c:v>-0.27457690053361677</c:v>
                </c:pt>
                <c:pt idx="182">
                  <c:v>-0.30867274220618018</c:v>
                </c:pt>
                <c:pt idx="183">
                  <c:v>-0.32770870236903288</c:v>
                </c:pt>
                <c:pt idx="184">
                  <c:v>-0.32862952661448103</c:v>
                </c:pt>
                <c:pt idx="185">
                  <c:v>-0.35604683279315796</c:v>
                </c:pt>
                <c:pt idx="186">
                  <c:v>-0.23763378035139623</c:v>
                </c:pt>
                <c:pt idx="187">
                  <c:v>-0.25850047584261987</c:v>
                </c:pt>
                <c:pt idx="188">
                  <c:v>-0.26264326122149001</c:v>
                </c:pt>
                <c:pt idx="189">
                  <c:v>-0.25210494775386882</c:v>
                </c:pt>
                <c:pt idx="190">
                  <c:v>-0.29873814698567436</c:v>
                </c:pt>
                <c:pt idx="191">
                  <c:v>-0.35393070266145932</c:v>
                </c:pt>
                <c:pt idx="192">
                  <c:v>-0.35784792025837331</c:v>
                </c:pt>
                <c:pt idx="193">
                  <c:v>-0.23636249266184844</c:v>
                </c:pt>
                <c:pt idx="194">
                  <c:v>-0.26465884921958482</c:v>
                </c:pt>
                <c:pt idx="195">
                  <c:v>-0.27997451586921246</c:v>
                </c:pt>
                <c:pt idx="196">
                  <c:v>-0.22975467676177719</c:v>
                </c:pt>
                <c:pt idx="197">
                  <c:v>-0.33396765966046016</c:v>
                </c:pt>
                <c:pt idx="198">
                  <c:v>-0.35623895734719685</c:v>
                </c:pt>
                <c:pt idx="199">
                  <c:v>-0.33259845153983514</c:v>
                </c:pt>
                <c:pt idx="200">
                  <c:v>-0.30332638938062745</c:v>
                </c:pt>
                <c:pt idx="201">
                  <c:v>-0.26605535220002025</c:v>
                </c:pt>
                <c:pt idx="202">
                  <c:v>-0.25316931380014535</c:v>
                </c:pt>
                <c:pt idx="203">
                  <c:v>-0.24826120070402669</c:v>
                </c:pt>
                <c:pt idx="204">
                  <c:v>-0.32342327607248916</c:v>
                </c:pt>
                <c:pt idx="205">
                  <c:v>-0.19619270599943578</c:v>
                </c:pt>
                <c:pt idx="206">
                  <c:v>-0.30843977002000339</c:v>
                </c:pt>
                <c:pt idx="207">
                  <c:v>-0.30589747500561737</c:v>
                </c:pt>
                <c:pt idx="208">
                  <c:v>-0.34267551821936482</c:v>
                </c:pt>
                <c:pt idx="209">
                  <c:v>-0.26420376906873633</c:v>
                </c:pt>
                <c:pt idx="210">
                  <c:v>-0.22102206941332647</c:v>
                </c:pt>
                <c:pt idx="211">
                  <c:v>-0.18265252878815802</c:v>
                </c:pt>
                <c:pt idx="212">
                  <c:v>-0.19549403056482076</c:v>
                </c:pt>
                <c:pt idx="213">
                  <c:v>-0.3414000432871398</c:v>
                </c:pt>
                <c:pt idx="214">
                  <c:v>-0.31059905390442438</c:v>
                </c:pt>
                <c:pt idx="215">
                  <c:v>-0.27779781095970785</c:v>
                </c:pt>
                <c:pt idx="216">
                  <c:v>-0.38853245923815038</c:v>
                </c:pt>
                <c:pt idx="217">
                  <c:v>-0.30551013021668538</c:v>
                </c:pt>
                <c:pt idx="218">
                  <c:v>-0.26727013495054186</c:v>
                </c:pt>
                <c:pt idx="219">
                  <c:v>-0.27901550099225403</c:v>
                </c:pt>
                <c:pt idx="220">
                  <c:v>-0.25998642891621598</c:v>
                </c:pt>
                <c:pt idx="221">
                  <c:v>-0.34893231523899682</c:v>
                </c:pt>
                <c:pt idx="222">
                  <c:v>-0.21244823935191601</c:v>
                </c:pt>
                <c:pt idx="223">
                  <c:v>-0.2785312788890158</c:v>
                </c:pt>
                <c:pt idx="224">
                  <c:v>-0.27109504474921076</c:v>
                </c:pt>
                <c:pt idx="225">
                  <c:v>-0.23053272077080336</c:v>
                </c:pt>
                <c:pt idx="226">
                  <c:v>-0.36587591876790393</c:v>
                </c:pt>
                <c:pt idx="227">
                  <c:v>-0.10617214177805405</c:v>
                </c:pt>
                <c:pt idx="228">
                  <c:v>-0.28025439270955432</c:v>
                </c:pt>
                <c:pt idx="229">
                  <c:v>-0.18389464546714276</c:v>
                </c:pt>
                <c:pt idx="230">
                  <c:v>-0.36420810030160788</c:v>
                </c:pt>
                <c:pt idx="231">
                  <c:v>-0.30820127829733368</c:v>
                </c:pt>
                <c:pt idx="232">
                  <c:v>-0.36713930682679979</c:v>
                </c:pt>
                <c:pt idx="233">
                  <c:v>-0.32987282663944784</c:v>
                </c:pt>
                <c:pt idx="234">
                  <c:v>-0.32179589351419918</c:v>
                </c:pt>
                <c:pt idx="235">
                  <c:v>-0.22597836966650883</c:v>
                </c:pt>
                <c:pt idx="236">
                  <c:v>-0.29575453822446773</c:v>
                </c:pt>
                <c:pt idx="237">
                  <c:v>-0.29598238389543097</c:v>
                </c:pt>
                <c:pt idx="238">
                  <c:v>-0.31172099064611986</c:v>
                </c:pt>
                <c:pt idx="239">
                  <c:v>-0.34989084060866432</c:v>
                </c:pt>
                <c:pt idx="240">
                  <c:v>-0.29645471984479138</c:v>
                </c:pt>
                <c:pt idx="241">
                  <c:v>-0.26053121223200193</c:v>
                </c:pt>
                <c:pt idx="242">
                  <c:v>-0.22875778431238541</c:v>
                </c:pt>
                <c:pt idx="243">
                  <c:v>-0.3146620840059749</c:v>
                </c:pt>
                <c:pt idx="244">
                  <c:v>-0.23562841428205583</c:v>
                </c:pt>
                <c:pt idx="245">
                  <c:v>-0.3337191230639</c:v>
                </c:pt>
                <c:pt idx="246">
                  <c:v>-0.29434990782204001</c:v>
                </c:pt>
                <c:pt idx="247">
                  <c:v>-0.28189744568806097</c:v>
                </c:pt>
                <c:pt idx="248">
                  <c:v>-0.21370559872835604</c:v>
                </c:pt>
                <c:pt idx="249">
                  <c:v>-0.16193260340467416</c:v>
                </c:pt>
                <c:pt idx="250">
                  <c:v>-0.25804979970002084</c:v>
                </c:pt>
                <c:pt idx="251">
                  <c:v>-0.16015389107762201</c:v>
                </c:pt>
                <c:pt idx="252">
                  <c:v>-0.26198301790819289</c:v>
                </c:pt>
                <c:pt idx="253">
                  <c:v>-0.27058592680235682</c:v>
                </c:pt>
                <c:pt idx="254">
                  <c:v>-0.31310730482242038</c:v>
                </c:pt>
                <c:pt idx="255">
                  <c:v>-0.22216404244428714</c:v>
                </c:pt>
                <c:pt idx="256">
                  <c:v>-0.33483329331164741</c:v>
                </c:pt>
                <c:pt idx="257">
                  <c:v>-0.17078523292018974</c:v>
                </c:pt>
                <c:pt idx="258">
                  <c:v>-0.25054476692014138</c:v>
                </c:pt>
                <c:pt idx="259">
                  <c:v>-0.28596263598424998</c:v>
                </c:pt>
                <c:pt idx="260">
                  <c:v>-0.27538655328459166</c:v>
                </c:pt>
                <c:pt idx="261">
                  <c:v>-0.25051375125422282</c:v>
                </c:pt>
                <c:pt idx="262">
                  <c:v>-0.33942472898959547</c:v>
                </c:pt>
                <c:pt idx="263">
                  <c:v>-0.2977414479317797</c:v>
                </c:pt>
                <c:pt idx="264">
                  <c:v>-0.31712738687360292</c:v>
                </c:pt>
                <c:pt idx="265">
                  <c:v>-0.25626439258884182</c:v>
                </c:pt>
                <c:pt idx="266">
                  <c:v>-0.26740418634221502</c:v>
                </c:pt>
                <c:pt idx="267">
                  <c:v>-0.20789639639581783</c:v>
                </c:pt>
                <c:pt idx="268">
                  <c:v>-0.1693841350317539</c:v>
                </c:pt>
                <c:pt idx="269">
                  <c:v>-0.20787234124196621</c:v>
                </c:pt>
                <c:pt idx="270">
                  <c:v>-0.18512254419055638</c:v>
                </c:pt>
                <c:pt idx="271">
                  <c:v>-0.29637552216273338</c:v>
                </c:pt>
                <c:pt idx="272">
                  <c:v>-0.30618407712779439</c:v>
                </c:pt>
                <c:pt idx="273">
                  <c:v>-0.28615926351338972</c:v>
                </c:pt>
                <c:pt idx="274">
                  <c:v>-0.42456946451259708</c:v>
                </c:pt>
                <c:pt idx="275">
                  <c:v>-0.33611841035154544</c:v>
                </c:pt>
                <c:pt idx="276">
                  <c:v>-0.38031692627559738</c:v>
                </c:pt>
                <c:pt idx="277">
                  <c:v>-0.20283644526895825</c:v>
                </c:pt>
                <c:pt idx="278">
                  <c:v>-0.22733324205452654</c:v>
                </c:pt>
                <c:pt idx="279">
                  <c:v>-0.25114281136667482</c:v>
                </c:pt>
                <c:pt idx="280">
                  <c:v>-0.24361097358870221</c:v>
                </c:pt>
                <c:pt idx="281">
                  <c:v>-0.26757640970290264</c:v>
                </c:pt>
                <c:pt idx="282">
                  <c:v>-0.29666485899167738</c:v>
                </c:pt>
                <c:pt idx="283">
                  <c:v>-0.34884102239408982</c:v>
                </c:pt>
                <c:pt idx="284">
                  <c:v>-0.25645301812876053</c:v>
                </c:pt>
                <c:pt idx="285">
                  <c:v>-0.23276460175058977</c:v>
                </c:pt>
                <c:pt idx="286">
                  <c:v>-0.2878914805090933</c:v>
                </c:pt>
                <c:pt idx="287">
                  <c:v>-0.15292593487678574</c:v>
                </c:pt>
                <c:pt idx="288">
                  <c:v>-0.23983079303862853</c:v>
                </c:pt>
                <c:pt idx="289">
                  <c:v>-0.30671673444390146</c:v>
                </c:pt>
                <c:pt idx="290">
                  <c:v>-0.27558636418361787</c:v>
                </c:pt>
                <c:pt idx="291">
                  <c:v>-0.31963204054476685</c:v>
                </c:pt>
                <c:pt idx="292">
                  <c:v>-0.23366440951171499</c:v>
                </c:pt>
                <c:pt idx="293">
                  <c:v>-0.36788156467394439</c:v>
                </c:pt>
                <c:pt idx="294">
                  <c:v>-0.25379089820456258</c:v>
                </c:pt>
                <c:pt idx="295">
                  <c:v>-0.18379627016613101</c:v>
                </c:pt>
                <c:pt idx="296">
                  <c:v>-0.33966482499541967</c:v>
                </c:pt>
                <c:pt idx="297">
                  <c:v>-0.35034251014181189</c:v>
                </c:pt>
                <c:pt idx="298">
                  <c:v>-0.26417495428049281</c:v>
                </c:pt>
                <c:pt idx="299">
                  <c:v>-0.18470036996818376</c:v>
                </c:pt>
                <c:pt idx="300">
                  <c:v>-0.33910960907865551</c:v>
                </c:pt>
                <c:pt idx="301">
                  <c:v>-0.23338628140271589</c:v>
                </c:pt>
                <c:pt idx="302">
                  <c:v>-0.24218391368144609</c:v>
                </c:pt>
                <c:pt idx="303">
                  <c:v>-0.31092893931363108</c:v>
                </c:pt>
                <c:pt idx="304">
                  <c:v>-0.21315145212139475</c:v>
                </c:pt>
                <c:pt idx="305">
                  <c:v>-0.28420410069085195</c:v>
                </c:pt>
                <c:pt idx="306">
                  <c:v>-0.29179533669187174</c:v>
                </c:pt>
                <c:pt idx="307">
                  <c:v>-0.14756499877963344</c:v>
                </c:pt>
                <c:pt idx="308">
                  <c:v>-0.31766889055739439</c:v>
                </c:pt>
                <c:pt idx="309">
                  <c:v>-0.31374224755388597</c:v>
                </c:pt>
                <c:pt idx="310">
                  <c:v>-0.24502082417800292</c:v>
                </c:pt>
                <c:pt idx="311">
                  <c:v>-0.36725897752455228</c:v>
                </c:pt>
                <c:pt idx="312">
                  <c:v>-0.23954076975236507</c:v>
                </c:pt>
                <c:pt idx="313">
                  <c:v>-0.32695124492411881</c:v>
                </c:pt>
                <c:pt idx="314">
                  <c:v>-0.319804081594732</c:v>
                </c:pt>
                <c:pt idx="315">
                  <c:v>-0.31245886438945647</c:v>
                </c:pt>
                <c:pt idx="316">
                  <c:v>-0.32072335256178053</c:v>
                </c:pt>
                <c:pt idx="317">
                  <c:v>-0.273729339435762</c:v>
                </c:pt>
                <c:pt idx="318">
                  <c:v>-0.33739071819622291</c:v>
                </c:pt>
                <c:pt idx="319">
                  <c:v>-0.27289274224911242</c:v>
                </c:pt>
                <c:pt idx="320">
                  <c:v>-0.25077673580933618</c:v>
                </c:pt>
                <c:pt idx="321">
                  <c:v>-0.30540521140645782</c:v>
                </c:pt>
                <c:pt idx="322">
                  <c:v>-0.28518540092419431</c:v>
                </c:pt>
                <c:pt idx="323">
                  <c:v>-0.24552914641915441</c:v>
                </c:pt>
                <c:pt idx="324">
                  <c:v>-0.19928548252960723</c:v>
                </c:pt>
                <c:pt idx="325">
                  <c:v>-0.17923078805049453</c:v>
                </c:pt>
                <c:pt idx="326">
                  <c:v>-0.33632692617473736</c:v>
                </c:pt>
                <c:pt idx="327">
                  <c:v>-0.29194636753043618</c:v>
                </c:pt>
                <c:pt idx="328">
                  <c:v>-0.22944746652494202</c:v>
                </c:pt>
                <c:pt idx="329">
                  <c:v>-0.30315907966214312</c:v>
                </c:pt>
                <c:pt idx="330">
                  <c:v>-0.21720910032283058</c:v>
                </c:pt>
                <c:pt idx="331">
                  <c:v>-0.23348019438302206</c:v>
                </c:pt>
                <c:pt idx="332">
                  <c:v>-0.28220216992604391</c:v>
                </c:pt>
                <c:pt idx="333">
                  <c:v>-0.31004274176414487</c:v>
                </c:pt>
                <c:pt idx="334">
                  <c:v>-0.2489883507139195</c:v>
                </c:pt>
                <c:pt idx="335">
                  <c:v>-0.30137190931908858</c:v>
                </c:pt>
                <c:pt idx="336">
                  <c:v>-0.29313930570700952</c:v>
                </c:pt>
                <c:pt idx="337">
                  <c:v>-0.30229241333386941</c:v>
                </c:pt>
                <c:pt idx="338">
                  <c:v>-0.355615257162325</c:v>
                </c:pt>
                <c:pt idx="339">
                  <c:v>-0.25988995535257953</c:v>
                </c:pt>
                <c:pt idx="340">
                  <c:v>-0.33166432885825448</c:v>
                </c:pt>
                <c:pt idx="341">
                  <c:v>-0.31278615219147698</c:v>
                </c:pt>
                <c:pt idx="342">
                  <c:v>-0.16352520658586991</c:v>
                </c:pt>
                <c:pt idx="343">
                  <c:v>-0.27298181994260606</c:v>
                </c:pt>
                <c:pt idx="344">
                  <c:v>-0.18942551893067666</c:v>
                </c:pt>
                <c:pt idx="345">
                  <c:v>-0.30892917071437948</c:v>
                </c:pt>
                <c:pt idx="346">
                  <c:v>-0.37707841899911776</c:v>
                </c:pt>
                <c:pt idx="347">
                  <c:v>-0.1920995138158817</c:v>
                </c:pt>
                <c:pt idx="348">
                  <c:v>-0.334202698556129</c:v>
                </c:pt>
                <c:pt idx="349">
                  <c:v>-0.15920118353036772</c:v>
                </c:pt>
                <c:pt idx="350">
                  <c:v>-0.34087181640108222</c:v>
                </c:pt>
                <c:pt idx="351">
                  <c:v>-0.26609208355911607</c:v>
                </c:pt>
                <c:pt idx="352">
                  <c:v>-0.34727659381044962</c:v>
                </c:pt>
                <c:pt idx="353">
                  <c:v>-0.30775002326788392</c:v>
                </c:pt>
                <c:pt idx="354">
                  <c:v>-0.27889764997865824</c:v>
                </c:pt>
                <c:pt idx="355">
                  <c:v>-0.27484185496156605</c:v>
                </c:pt>
                <c:pt idx="356">
                  <c:v>-0.32437131780946193</c:v>
                </c:pt>
                <c:pt idx="357">
                  <c:v>-0.23535493097455218</c:v>
                </c:pt>
                <c:pt idx="358">
                  <c:v>-0.21351744307007492</c:v>
                </c:pt>
                <c:pt idx="359">
                  <c:v>-0.21707009728169441</c:v>
                </c:pt>
                <c:pt idx="360">
                  <c:v>-0.28582686367095816</c:v>
                </c:pt>
                <c:pt idx="361">
                  <c:v>-0.24778477835509521</c:v>
                </c:pt>
                <c:pt idx="362">
                  <c:v>-0.22762338114007921</c:v>
                </c:pt>
                <c:pt idx="363">
                  <c:v>-0.30698515196524395</c:v>
                </c:pt>
                <c:pt idx="364">
                  <c:v>-0.35324438381283291</c:v>
                </c:pt>
                <c:pt idx="365">
                  <c:v>-0.32540560730868873</c:v>
                </c:pt>
                <c:pt idx="366">
                  <c:v>-0.23563996815401778</c:v>
                </c:pt>
                <c:pt idx="367">
                  <c:v>-0.28959606139300348</c:v>
                </c:pt>
                <c:pt idx="368">
                  <c:v>-0.32444212277871981</c:v>
                </c:pt>
                <c:pt idx="369">
                  <c:v>-0.30264034582973132</c:v>
                </c:pt>
                <c:pt idx="370">
                  <c:v>-0.25440979595117541</c:v>
                </c:pt>
                <c:pt idx="371">
                  <c:v>-0.24782854054957379</c:v>
                </c:pt>
                <c:pt idx="372">
                  <c:v>-0.17276466476082494</c:v>
                </c:pt>
                <c:pt idx="373">
                  <c:v>-0.27831308534709714</c:v>
                </c:pt>
                <c:pt idx="374">
                  <c:v>-0.30178251571314535</c:v>
                </c:pt>
                <c:pt idx="375">
                  <c:v>-0.30086795887165152</c:v>
                </c:pt>
                <c:pt idx="376">
                  <c:v>-0.20233469334308252</c:v>
                </c:pt>
                <c:pt idx="377">
                  <c:v>-0.25422905063029017</c:v>
                </c:pt>
                <c:pt idx="378">
                  <c:v>-0.32520702215603825</c:v>
                </c:pt>
                <c:pt idx="379">
                  <c:v>-0.17460425355824571</c:v>
                </c:pt>
                <c:pt idx="380">
                  <c:v>-0.3896718231233674</c:v>
                </c:pt>
                <c:pt idx="381">
                  <c:v>-0.29532996404773393</c:v>
                </c:pt>
                <c:pt idx="382">
                  <c:v>-0.35467970176005664</c:v>
                </c:pt>
                <c:pt idx="383">
                  <c:v>-0.29417681369320375</c:v>
                </c:pt>
                <c:pt idx="384">
                  <c:v>-0.29253936996973445</c:v>
                </c:pt>
                <c:pt idx="385">
                  <c:v>-0.21394315744026896</c:v>
                </c:pt>
                <c:pt idx="386">
                  <c:v>-0.27603598870675905</c:v>
                </c:pt>
                <c:pt idx="387">
                  <c:v>-0.2946928556654948</c:v>
                </c:pt>
                <c:pt idx="388">
                  <c:v>-0.13881250427748204</c:v>
                </c:pt>
                <c:pt idx="389">
                  <c:v>-0.20045939787557776</c:v>
                </c:pt>
                <c:pt idx="390">
                  <c:v>-0.26226920266007875</c:v>
                </c:pt>
                <c:pt idx="391">
                  <c:v>-0.30632394979009764</c:v>
                </c:pt>
                <c:pt idx="392">
                  <c:v>-0.18722251986555938</c:v>
                </c:pt>
                <c:pt idx="393">
                  <c:v>-0.37632893436068193</c:v>
                </c:pt>
                <c:pt idx="394">
                  <c:v>-0.31382602057361886</c:v>
                </c:pt>
                <c:pt idx="395">
                  <c:v>-0.24030226273352046</c:v>
                </c:pt>
                <c:pt idx="396">
                  <c:v>-0.21050498403775</c:v>
                </c:pt>
                <c:pt idx="397">
                  <c:v>-0.32497148772331974</c:v>
                </c:pt>
                <c:pt idx="398">
                  <c:v>-0.35210187435474727</c:v>
                </c:pt>
                <c:pt idx="399">
                  <c:v>-0.33321042947529689</c:v>
                </c:pt>
                <c:pt idx="400">
                  <c:v>-0.22959696098570834</c:v>
                </c:pt>
                <c:pt idx="401">
                  <c:v>-0.23140310951933499</c:v>
                </c:pt>
                <c:pt idx="402">
                  <c:v>-0.13693946151439251</c:v>
                </c:pt>
                <c:pt idx="403">
                  <c:v>-0.20385841077183575</c:v>
                </c:pt>
                <c:pt idx="404">
                  <c:v>-0.35505462876950089</c:v>
                </c:pt>
                <c:pt idx="405">
                  <c:v>-0.29697676157280845</c:v>
                </c:pt>
                <c:pt idx="406">
                  <c:v>-0.2971635667730933</c:v>
                </c:pt>
                <c:pt idx="407">
                  <c:v>-0.33766212854846905</c:v>
                </c:pt>
                <c:pt idx="408">
                  <c:v>-0.20323208534714479</c:v>
                </c:pt>
                <c:pt idx="409">
                  <c:v>-0.22836989305465347</c:v>
                </c:pt>
                <c:pt idx="410">
                  <c:v>-0.25284922486728428</c:v>
                </c:pt>
                <c:pt idx="411">
                  <c:v>-0.27113070488059315</c:v>
                </c:pt>
                <c:pt idx="412">
                  <c:v>-0.28696867746430393</c:v>
                </c:pt>
                <c:pt idx="413">
                  <c:v>-0.29087984526536986</c:v>
                </c:pt>
                <c:pt idx="414">
                  <c:v>-0.19939032242036644</c:v>
                </c:pt>
                <c:pt idx="415">
                  <c:v>-0.23665376005937572</c:v>
                </c:pt>
                <c:pt idx="416">
                  <c:v>-0.33528927737626008</c:v>
                </c:pt>
                <c:pt idx="417">
                  <c:v>-0.21841294867847347</c:v>
                </c:pt>
                <c:pt idx="418">
                  <c:v>-0.25109089508733085</c:v>
                </c:pt>
                <c:pt idx="419">
                  <c:v>-0.28708455745366518</c:v>
                </c:pt>
                <c:pt idx="420">
                  <c:v>-0.23551494820034491</c:v>
                </c:pt>
                <c:pt idx="421">
                  <c:v>-0.35155513884745282</c:v>
                </c:pt>
                <c:pt idx="422">
                  <c:v>-0.32640752838949344</c:v>
                </c:pt>
                <c:pt idx="423">
                  <c:v>-0.31147917626180444</c:v>
                </c:pt>
                <c:pt idx="424">
                  <c:v>-0.25361562652074965</c:v>
                </c:pt>
                <c:pt idx="425">
                  <c:v>-0.30741517068239382</c:v>
                </c:pt>
                <c:pt idx="426">
                  <c:v>-0.4386932322447093</c:v>
                </c:pt>
                <c:pt idx="427">
                  <c:v>-0.25250487906825264</c:v>
                </c:pt>
                <c:pt idx="428">
                  <c:v>-0.23775020256562898</c:v>
                </c:pt>
                <c:pt idx="429">
                  <c:v>-0.23386275282312979</c:v>
                </c:pt>
                <c:pt idx="430">
                  <c:v>-0.18616256912836679</c:v>
                </c:pt>
                <c:pt idx="431">
                  <c:v>-0.26031614331139885</c:v>
                </c:pt>
                <c:pt idx="432">
                  <c:v>-0.2562082936508509</c:v>
                </c:pt>
                <c:pt idx="433">
                  <c:v>-0.27309633808095268</c:v>
                </c:pt>
                <c:pt idx="434">
                  <c:v>-0.24861637357253225</c:v>
                </c:pt>
                <c:pt idx="435">
                  <c:v>-0.2650326531601957</c:v>
                </c:pt>
                <c:pt idx="436">
                  <c:v>-0.26735815563039456</c:v>
                </c:pt>
                <c:pt idx="437">
                  <c:v>-0.24511723238571306</c:v>
                </c:pt>
                <c:pt idx="438">
                  <c:v>-0.371703858914605</c:v>
                </c:pt>
                <c:pt idx="439">
                  <c:v>-0.20575392880126644</c:v>
                </c:pt>
                <c:pt idx="440">
                  <c:v>-0.29345295747610028</c:v>
                </c:pt>
                <c:pt idx="441">
                  <c:v>-0.37002119981700687</c:v>
                </c:pt>
                <c:pt idx="442">
                  <c:v>-0.19908246813706501</c:v>
                </c:pt>
                <c:pt idx="443">
                  <c:v>-0.24530336560102534</c:v>
                </c:pt>
                <c:pt idx="444">
                  <c:v>-0.19842475792622141</c:v>
                </c:pt>
                <c:pt idx="445">
                  <c:v>-0.26524180487224691</c:v>
                </c:pt>
                <c:pt idx="446">
                  <c:v>-0.29782745180795989</c:v>
                </c:pt>
                <c:pt idx="447">
                  <c:v>-0.29765505672137588</c:v>
                </c:pt>
                <c:pt idx="448">
                  <c:v>-0.29163499102373031</c:v>
                </c:pt>
                <c:pt idx="449">
                  <c:v>-0.32833691007482479</c:v>
                </c:pt>
                <c:pt idx="450">
                  <c:v>-0.2340619907398537</c:v>
                </c:pt>
                <c:pt idx="451">
                  <c:v>-0.22022863305286067</c:v>
                </c:pt>
                <c:pt idx="452">
                  <c:v>-0.21559059809280329</c:v>
                </c:pt>
                <c:pt idx="453">
                  <c:v>-0.25782859947541903</c:v>
                </c:pt>
                <c:pt idx="454">
                  <c:v>-0.28593337557028031</c:v>
                </c:pt>
                <c:pt idx="455">
                  <c:v>-0.21824368409360645</c:v>
                </c:pt>
                <c:pt idx="456">
                  <c:v>-0.26558516795779541</c:v>
                </c:pt>
                <c:pt idx="457">
                  <c:v>-0.30814117119717532</c:v>
                </c:pt>
                <c:pt idx="458">
                  <c:v>-0.28359999778592787</c:v>
                </c:pt>
                <c:pt idx="459">
                  <c:v>-0.1755285390415697</c:v>
                </c:pt>
                <c:pt idx="460">
                  <c:v>-0.32668147001666498</c:v>
                </c:pt>
                <c:pt idx="461">
                  <c:v>-0.24226090428879959</c:v>
                </c:pt>
                <c:pt idx="462">
                  <c:v>-0.23126065339157764</c:v>
                </c:pt>
                <c:pt idx="463">
                  <c:v>-0.30975287680427493</c:v>
                </c:pt>
                <c:pt idx="464">
                  <c:v>-0.30220688866436313</c:v>
                </c:pt>
                <c:pt idx="465">
                  <c:v>-0.26947062287738882</c:v>
                </c:pt>
                <c:pt idx="466">
                  <c:v>-0.2001480510247782</c:v>
                </c:pt>
                <c:pt idx="467">
                  <c:v>-0.29152628079892545</c:v>
                </c:pt>
                <c:pt idx="468">
                  <c:v>-0.23864796430416271</c:v>
                </c:pt>
                <c:pt idx="469">
                  <c:v>-0.24391033501199647</c:v>
                </c:pt>
                <c:pt idx="470">
                  <c:v>-0.25130498894059938</c:v>
                </c:pt>
                <c:pt idx="471">
                  <c:v>-0.32318545824213712</c:v>
                </c:pt>
                <c:pt idx="472">
                  <c:v>-0.33468716193921028</c:v>
                </c:pt>
                <c:pt idx="473">
                  <c:v>-0.23992824946651445</c:v>
                </c:pt>
                <c:pt idx="474">
                  <c:v>-0.22746881118261641</c:v>
                </c:pt>
                <c:pt idx="475">
                  <c:v>-0.35538499558291492</c:v>
                </c:pt>
                <c:pt idx="476">
                  <c:v>-0.21666560063811197</c:v>
                </c:pt>
                <c:pt idx="477">
                  <c:v>-0.17986317506097621</c:v>
                </c:pt>
                <c:pt idx="478">
                  <c:v>-0.20375984941765449</c:v>
                </c:pt>
                <c:pt idx="479">
                  <c:v>-0.28158736583678512</c:v>
                </c:pt>
                <c:pt idx="480">
                  <c:v>-0.24251393431848794</c:v>
                </c:pt>
                <c:pt idx="481">
                  <c:v>-0.27239245368241782</c:v>
                </c:pt>
                <c:pt idx="482">
                  <c:v>-0.22257944206563673</c:v>
                </c:pt>
                <c:pt idx="483">
                  <c:v>-0.23467175814056818</c:v>
                </c:pt>
                <c:pt idx="484">
                  <c:v>-0.27968015541066932</c:v>
                </c:pt>
                <c:pt idx="485">
                  <c:v>-0.29195666026606165</c:v>
                </c:pt>
                <c:pt idx="486">
                  <c:v>-0.28062928847734947</c:v>
                </c:pt>
                <c:pt idx="487">
                  <c:v>-0.35906933911245753</c:v>
                </c:pt>
                <c:pt idx="488">
                  <c:v>-0.23656092113851238</c:v>
                </c:pt>
                <c:pt idx="489">
                  <c:v>-0.29740869611981002</c:v>
                </c:pt>
                <c:pt idx="490">
                  <c:v>-0.26132609059213707</c:v>
                </c:pt>
                <c:pt idx="491">
                  <c:v>-0.24290336175128108</c:v>
                </c:pt>
                <c:pt idx="492">
                  <c:v>-0.20099812781328524</c:v>
                </c:pt>
                <c:pt idx="493">
                  <c:v>-0.22908900548917521</c:v>
                </c:pt>
                <c:pt idx="494">
                  <c:v>-0.21115338871171321</c:v>
                </c:pt>
                <c:pt idx="495">
                  <c:v>-0.37804773287070031</c:v>
                </c:pt>
                <c:pt idx="496">
                  <c:v>-0.25436904348624478</c:v>
                </c:pt>
                <c:pt idx="497">
                  <c:v>-0.24347148409884733</c:v>
                </c:pt>
                <c:pt idx="498">
                  <c:v>-0.34204568079239955</c:v>
                </c:pt>
                <c:pt idx="499">
                  <c:v>-0.26999984083220091</c:v>
                </c:pt>
              </c:numCache>
            </c:numRef>
          </c:xVal>
          <c:yVal>
            <c:numRef>
              <c:f>'A-AH-A F'!$E$3:$E$502</c:f>
              <c:numCache>
                <c:formatCode>General</c:formatCode>
                <c:ptCount val="500"/>
                <c:pt idx="0">
                  <c:v>-0.15186101608223862</c:v>
                </c:pt>
                <c:pt idx="1">
                  <c:v>-0.20264030240093794</c:v>
                </c:pt>
                <c:pt idx="2">
                  <c:v>-0.16933553317359371</c:v>
                </c:pt>
                <c:pt idx="3">
                  <c:v>-0.28837437624069789</c:v>
                </c:pt>
                <c:pt idx="4">
                  <c:v>-0.27533902492577211</c:v>
                </c:pt>
                <c:pt idx="5">
                  <c:v>-0.17646669400016651</c:v>
                </c:pt>
                <c:pt idx="6">
                  <c:v>-0.26740551831794995</c:v>
                </c:pt>
                <c:pt idx="7">
                  <c:v>-0.18803131991946098</c:v>
                </c:pt>
                <c:pt idx="8">
                  <c:v>-0.23466294175394936</c:v>
                </c:pt>
                <c:pt idx="9">
                  <c:v>-0.27883888554672831</c:v>
                </c:pt>
                <c:pt idx="10">
                  <c:v>-0.23101028355424313</c:v>
                </c:pt>
                <c:pt idx="11">
                  <c:v>-0.29007819888214548</c:v>
                </c:pt>
                <c:pt idx="12">
                  <c:v>-0.30124704619524717</c:v>
                </c:pt>
                <c:pt idx="13">
                  <c:v>-0.31358844547167791</c:v>
                </c:pt>
                <c:pt idx="14">
                  <c:v>-0.34732655160673581</c:v>
                </c:pt>
                <c:pt idx="15">
                  <c:v>-0.25740543359149159</c:v>
                </c:pt>
                <c:pt idx="16">
                  <c:v>-0.41911796183326794</c:v>
                </c:pt>
                <c:pt idx="17">
                  <c:v>-0.34217019031299073</c:v>
                </c:pt>
                <c:pt idx="18">
                  <c:v>-0.34809365477313547</c:v>
                </c:pt>
                <c:pt idx="19">
                  <c:v>-0.16060633305026994</c:v>
                </c:pt>
                <c:pt idx="20">
                  <c:v>-0.31079886338390506</c:v>
                </c:pt>
                <c:pt idx="21">
                  <c:v>-0.47854097731437439</c:v>
                </c:pt>
                <c:pt idx="22">
                  <c:v>-0.32324348129387453</c:v>
                </c:pt>
                <c:pt idx="23">
                  <c:v>-0.39479923803850525</c:v>
                </c:pt>
                <c:pt idx="24">
                  <c:v>-0.18182589649081798</c:v>
                </c:pt>
                <c:pt idx="25">
                  <c:v>-0.4100490856775143</c:v>
                </c:pt>
                <c:pt idx="26">
                  <c:v>-0.24242559538393971</c:v>
                </c:pt>
                <c:pt idx="27">
                  <c:v>-0.41256163466326146</c:v>
                </c:pt>
                <c:pt idx="28">
                  <c:v>-0.35505900314929845</c:v>
                </c:pt>
                <c:pt idx="29">
                  <c:v>-0.1769250592482399</c:v>
                </c:pt>
                <c:pt idx="30">
                  <c:v>-0.20616082861234108</c:v>
                </c:pt>
                <c:pt idx="31">
                  <c:v>-0.39487963172104279</c:v>
                </c:pt>
                <c:pt idx="32">
                  <c:v>-0.44194133840669014</c:v>
                </c:pt>
                <c:pt idx="33">
                  <c:v>-0.32679667852209832</c:v>
                </c:pt>
                <c:pt idx="34">
                  <c:v>-0.25969027240391529</c:v>
                </c:pt>
                <c:pt idx="35">
                  <c:v>-0.36699933618169922</c:v>
                </c:pt>
                <c:pt idx="36">
                  <c:v>-0.38196575827175411</c:v>
                </c:pt>
                <c:pt idx="37">
                  <c:v>-0.2538451023540903</c:v>
                </c:pt>
                <c:pt idx="38">
                  <c:v>-0.26353817810755231</c:v>
                </c:pt>
                <c:pt idx="39">
                  <c:v>-0.41334745648719873</c:v>
                </c:pt>
                <c:pt idx="40">
                  <c:v>-0.1928256921026141</c:v>
                </c:pt>
                <c:pt idx="41">
                  <c:v>-0.20964729295527329</c:v>
                </c:pt>
                <c:pt idx="42">
                  <c:v>-0.12852500001757972</c:v>
                </c:pt>
                <c:pt idx="43">
                  <c:v>-0.25446572202231826</c:v>
                </c:pt>
                <c:pt idx="44">
                  <c:v>-0.16635420068179421</c:v>
                </c:pt>
                <c:pt idx="45">
                  <c:v>-0.36589104540685852</c:v>
                </c:pt>
                <c:pt idx="46">
                  <c:v>-0.36282980794980618</c:v>
                </c:pt>
                <c:pt idx="47">
                  <c:v>-0.18575234491295517</c:v>
                </c:pt>
                <c:pt idx="48">
                  <c:v>-0.10601280230022483</c:v>
                </c:pt>
                <c:pt idx="49">
                  <c:v>-0.65889663333379467</c:v>
                </c:pt>
                <c:pt idx="50">
                  <c:v>3.630956039904723E-2</c:v>
                </c:pt>
                <c:pt idx="51">
                  <c:v>-0.26423240693379779</c:v>
                </c:pt>
                <c:pt idx="52">
                  <c:v>-0.27835709946283882</c:v>
                </c:pt>
                <c:pt idx="53">
                  <c:v>-0.31563682058280301</c:v>
                </c:pt>
                <c:pt idx="54">
                  <c:v>-0.4402643541845403</c:v>
                </c:pt>
                <c:pt idx="55">
                  <c:v>-0.1633659758808034</c:v>
                </c:pt>
                <c:pt idx="56">
                  <c:v>-0.29296981136620603</c:v>
                </c:pt>
                <c:pt idx="57">
                  <c:v>-0.33271957302500155</c:v>
                </c:pt>
                <c:pt idx="58">
                  <c:v>-0.41891332163488387</c:v>
                </c:pt>
                <c:pt idx="59">
                  <c:v>-0.24195334854856604</c:v>
                </c:pt>
                <c:pt idx="60">
                  <c:v>-0.32032825220918815</c:v>
                </c:pt>
                <c:pt idx="61">
                  <c:v>-0.20828851217674421</c:v>
                </c:pt>
                <c:pt idx="62">
                  <c:v>-0.23590242241097961</c:v>
                </c:pt>
                <c:pt idx="63">
                  <c:v>-0.36666767661549732</c:v>
                </c:pt>
                <c:pt idx="64">
                  <c:v>-0.22734420385589132</c:v>
                </c:pt>
                <c:pt idx="65">
                  <c:v>-0.36665142528363881</c:v>
                </c:pt>
                <c:pt idx="66">
                  <c:v>-0.29429583483021821</c:v>
                </c:pt>
                <c:pt idx="67">
                  <c:v>-0.13147776312568618</c:v>
                </c:pt>
                <c:pt idx="68">
                  <c:v>-0.21333189297812241</c:v>
                </c:pt>
                <c:pt idx="69">
                  <c:v>-0.31824377999301851</c:v>
                </c:pt>
                <c:pt idx="70">
                  <c:v>-0.43087003685406444</c:v>
                </c:pt>
                <c:pt idx="71">
                  <c:v>-0.40531400970947767</c:v>
                </c:pt>
                <c:pt idx="72">
                  <c:v>-0.27257587671699018</c:v>
                </c:pt>
                <c:pt idx="73">
                  <c:v>-0.21838441984898729</c:v>
                </c:pt>
                <c:pt idx="74">
                  <c:v>-0.32344022139197648</c:v>
                </c:pt>
                <c:pt idx="75">
                  <c:v>-0.2885822021588425</c:v>
                </c:pt>
                <c:pt idx="76">
                  <c:v>-0.45065870982452078</c:v>
                </c:pt>
                <c:pt idx="77">
                  <c:v>-7.418118478125478E-2</c:v>
                </c:pt>
                <c:pt idx="78">
                  <c:v>-0.27987865307456838</c:v>
                </c:pt>
                <c:pt idx="79">
                  <c:v>-0.14593886115017868</c:v>
                </c:pt>
                <c:pt idx="80">
                  <c:v>-0.13276347181927944</c:v>
                </c:pt>
                <c:pt idx="81">
                  <c:v>-0.39451471493592277</c:v>
                </c:pt>
                <c:pt idx="82">
                  <c:v>-0.43431462398111065</c:v>
                </c:pt>
                <c:pt idx="83">
                  <c:v>-0.42962753201991088</c:v>
                </c:pt>
                <c:pt idx="84">
                  <c:v>-0.26027803315418196</c:v>
                </c:pt>
                <c:pt idx="85">
                  <c:v>-0.32862763463432931</c:v>
                </c:pt>
                <c:pt idx="86">
                  <c:v>-0.24099938722893344</c:v>
                </c:pt>
                <c:pt idx="87">
                  <c:v>-0.22100266212866002</c:v>
                </c:pt>
                <c:pt idx="88">
                  <c:v>-0.24873052868968587</c:v>
                </c:pt>
                <c:pt idx="89">
                  <c:v>-0.24556437126667191</c:v>
                </c:pt>
                <c:pt idx="90">
                  <c:v>-0.31932180224931073</c:v>
                </c:pt>
                <c:pt idx="91">
                  <c:v>-0.22693782717279526</c:v>
                </c:pt>
                <c:pt idx="92">
                  <c:v>-0.24504522160538741</c:v>
                </c:pt>
                <c:pt idx="93">
                  <c:v>-0.4555878361802484</c:v>
                </c:pt>
                <c:pt idx="94">
                  <c:v>-0.31445378735337293</c:v>
                </c:pt>
                <c:pt idx="95">
                  <c:v>-0.28890566376020488</c:v>
                </c:pt>
                <c:pt idx="96">
                  <c:v>-0.37104152216235647</c:v>
                </c:pt>
                <c:pt idx="97">
                  <c:v>-0.38063925146445732</c:v>
                </c:pt>
                <c:pt idx="98">
                  <c:v>-0.33439722735482902</c:v>
                </c:pt>
                <c:pt idx="99">
                  <c:v>-0.34753538467536765</c:v>
                </c:pt>
                <c:pt idx="100">
                  <c:v>-0.37890699856136395</c:v>
                </c:pt>
                <c:pt idx="101">
                  <c:v>-0.31892564002948015</c:v>
                </c:pt>
                <c:pt idx="102">
                  <c:v>-0.21988387854346148</c:v>
                </c:pt>
                <c:pt idx="103">
                  <c:v>-0.30386606555589057</c:v>
                </c:pt>
                <c:pt idx="104">
                  <c:v>-0.32478631906211441</c:v>
                </c:pt>
                <c:pt idx="105">
                  <c:v>-0.36229080525955137</c:v>
                </c:pt>
                <c:pt idx="106">
                  <c:v>-0.39149605872450088</c:v>
                </c:pt>
                <c:pt idx="107">
                  <c:v>-0.27576529479059075</c:v>
                </c:pt>
                <c:pt idx="108">
                  <c:v>-0.29932904282708217</c:v>
                </c:pt>
                <c:pt idx="109">
                  <c:v>-0.13335682945780813</c:v>
                </c:pt>
                <c:pt idx="110">
                  <c:v>-0.19323152739358684</c:v>
                </c:pt>
                <c:pt idx="111">
                  <c:v>-0.18028253182734602</c:v>
                </c:pt>
                <c:pt idx="112">
                  <c:v>-0.3105693491302795</c:v>
                </c:pt>
                <c:pt idx="113">
                  <c:v>-0.50925477049804424</c:v>
                </c:pt>
                <c:pt idx="114">
                  <c:v>-0.2018436783850836</c:v>
                </c:pt>
                <c:pt idx="115">
                  <c:v>-0.32742324808350437</c:v>
                </c:pt>
                <c:pt idx="116">
                  <c:v>-0.25044734199702334</c:v>
                </c:pt>
                <c:pt idx="117">
                  <c:v>-0.42511549657976438</c:v>
                </c:pt>
                <c:pt idx="118">
                  <c:v>-0.15209961393470031</c:v>
                </c:pt>
                <c:pt idx="119">
                  <c:v>-0.37122647440875883</c:v>
                </c:pt>
                <c:pt idx="120">
                  <c:v>-0.256148433917184</c:v>
                </c:pt>
                <c:pt idx="121">
                  <c:v>-0.18396845955853536</c:v>
                </c:pt>
                <c:pt idx="122">
                  <c:v>-0.16978616813276162</c:v>
                </c:pt>
                <c:pt idx="123">
                  <c:v>-0.42217072415458018</c:v>
                </c:pt>
                <c:pt idx="124">
                  <c:v>-0.22769917608407209</c:v>
                </c:pt>
                <c:pt idx="125">
                  <c:v>-0.26454367971790382</c:v>
                </c:pt>
                <c:pt idx="126">
                  <c:v>-0.3677891265218568</c:v>
                </c:pt>
                <c:pt idx="127">
                  <c:v>-0.42865272123525444</c:v>
                </c:pt>
                <c:pt idx="128">
                  <c:v>-0.10430607922963726</c:v>
                </c:pt>
                <c:pt idx="129">
                  <c:v>-0.13366681444676326</c:v>
                </c:pt>
                <c:pt idx="130">
                  <c:v>-2.005263061629961E-2</c:v>
                </c:pt>
                <c:pt idx="131">
                  <c:v>-0.11775308581297068</c:v>
                </c:pt>
                <c:pt idx="132">
                  <c:v>-0.49300127296577412</c:v>
                </c:pt>
                <c:pt idx="133">
                  <c:v>-2.0062339640030132E-2</c:v>
                </c:pt>
                <c:pt idx="134">
                  <c:v>-0.27850687694426168</c:v>
                </c:pt>
                <c:pt idx="135">
                  <c:v>-0.43620186623372531</c:v>
                </c:pt>
                <c:pt idx="136">
                  <c:v>-0.24747739180457318</c:v>
                </c:pt>
                <c:pt idx="137">
                  <c:v>-0.22075035932818127</c:v>
                </c:pt>
                <c:pt idx="138">
                  <c:v>-9.7937127647023448E-2</c:v>
                </c:pt>
                <c:pt idx="139">
                  <c:v>-0.23889813424472423</c:v>
                </c:pt>
                <c:pt idx="140">
                  <c:v>-0.23349972534353577</c:v>
                </c:pt>
                <c:pt idx="141">
                  <c:v>-0.18905781730853888</c:v>
                </c:pt>
                <c:pt idx="142">
                  <c:v>-0.16832149384625941</c:v>
                </c:pt>
                <c:pt idx="143">
                  <c:v>-0.36170785318640952</c:v>
                </c:pt>
                <c:pt idx="144">
                  <c:v>-0.25293930094594336</c:v>
                </c:pt>
                <c:pt idx="145">
                  <c:v>-0.23458143619606509</c:v>
                </c:pt>
                <c:pt idx="146">
                  <c:v>-0.4858646719714565</c:v>
                </c:pt>
                <c:pt idx="147">
                  <c:v>-0.37134953424148631</c:v>
                </c:pt>
                <c:pt idx="148">
                  <c:v>-0.42376705325690178</c:v>
                </c:pt>
                <c:pt idx="149">
                  <c:v>-0.38112019635631245</c:v>
                </c:pt>
                <c:pt idx="150">
                  <c:v>-0.18569508343277569</c:v>
                </c:pt>
                <c:pt idx="151">
                  <c:v>-8.8464754756811273E-2</c:v>
                </c:pt>
                <c:pt idx="152">
                  <c:v>-0.30600159307305402</c:v>
                </c:pt>
                <c:pt idx="153">
                  <c:v>-0.29072104578067287</c:v>
                </c:pt>
                <c:pt idx="154">
                  <c:v>-0.34939841360592055</c:v>
                </c:pt>
                <c:pt idx="155">
                  <c:v>-0.17176183246603624</c:v>
                </c:pt>
                <c:pt idx="156">
                  <c:v>-0.31302557477603182</c:v>
                </c:pt>
                <c:pt idx="157">
                  <c:v>-7.8272680150880514E-2</c:v>
                </c:pt>
                <c:pt idx="158">
                  <c:v>-0.24354372893236428</c:v>
                </c:pt>
                <c:pt idx="159">
                  <c:v>-0.31793901405455088</c:v>
                </c:pt>
                <c:pt idx="160">
                  <c:v>-0.30903874080900351</c:v>
                </c:pt>
                <c:pt idx="161">
                  <c:v>-0.388023811583662</c:v>
                </c:pt>
                <c:pt idx="162">
                  <c:v>-0.29152284785397325</c:v>
                </c:pt>
                <c:pt idx="163">
                  <c:v>-0.25730107752022735</c:v>
                </c:pt>
                <c:pt idx="164">
                  <c:v>-0.48073719664418074</c:v>
                </c:pt>
                <c:pt idx="165">
                  <c:v>-0.2784338381372628</c:v>
                </c:pt>
                <c:pt idx="166">
                  <c:v>-0.31692687363445998</c:v>
                </c:pt>
                <c:pt idx="167">
                  <c:v>-0.39214877353727562</c:v>
                </c:pt>
                <c:pt idx="168">
                  <c:v>-0.29047220800086793</c:v>
                </c:pt>
                <c:pt idx="169">
                  <c:v>-0.36017317304205154</c:v>
                </c:pt>
                <c:pt idx="170">
                  <c:v>-0.38339938366391807</c:v>
                </c:pt>
                <c:pt idx="171">
                  <c:v>-0.28052549572751506</c:v>
                </c:pt>
                <c:pt idx="172">
                  <c:v>-0.25449805056726127</c:v>
                </c:pt>
                <c:pt idx="173">
                  <c:v>-0.31564511211550661</c:v>
                </c:pt>
                <c:pt idx="174">
                  <c:v>-0.16440483694886229</c:v>
                </c:pt>
                <c:pt idx="175">
                  <c:v>-0.13833119039096434</c:v>
                </c:pt>
                <c:pt idx="176">
                  <c:v>-0.1648335961380118</c:v>
                </c:pt>
                <c:pt idx="177">
                  <c:v>-0.31170421622707661</c:v>
                </c:pt>
                <c:pt idx="178">
                  <c:v>-0.13526136716605791</c:v>
                </c:pt>
                <c:pt idx="179">
                  <c:v>-0.47544110905553927</c:v>
                </c:pt>
                <c:pt idx="180">
                  <c:v>-0.29932142552933061</c:v>
                </c:pt>
                <c:pt idx="181">
                  <c:v>-0.38013678964700814</c:v>
                </c:pt>
                <c:pt idx="182">
                  <c:v>-0.20734987528146093</c:v>
                </c:pt>
                <c:pt idx="183">
                  <c:v>-0.30091409559847193</c:v>
                </c:pt>
                <c:pt idx="184">
                  <c:v>-0.30403131808739675</c:v>
                </c:pt>
                <c:pt idx="185">
                  <c:v>-0.36532201520680846</c:v>
                </c:pt>
                <c:pt idx="186">
                  <c:v>-0.27881180009353501</c:v>
                </c:pt>
                <c:pt idx="187">
                  <c:v>-0.27764805811788051</c:v>
                </c:pt>
                <c:pt idx="188">
                  <c:v>-0.32025722778366478</c:v>
                </c:pt>
                <c:pt idx="189">
                  <c:v>-0.35048396658461706</c:v>
                </c:pt>
                <c:pt idx="190">
                  <c:v>-0.34440891274644797</c:v>
                </c:pt>
                <c:pt idx="191">
                  <c:v>-0.20319186960564267</c:v>
                </c:pt>
                <c:pt idx="192">
                  <c:v>-0.25177422707933905</c:v>
                </c:pt>
                <c:pt idx="193">
                  <c:v>-0.3360532402341308</c:v>
                </c:pt>
                <c:pt idx="194">
                  <c:v>-0.35039269374609838</c:v>
                </c:pt>
                <c:pt idx="195">
                  <c:v>-0.18417457255605033</c:v>
                </c:pt>
                <c:pt idx="196">
                  <c:v>-0.33333785475142086</c:v>
                </c:pt>
                <c:pt idx="197">
                  <c:v>-0.29908883334728503</c:v>
                </c:pt>
                <c:pt idx="198">
                  <c:v>-8.2526787239443844E-2</c:v>
                </c:pt>
                <c:pt idx="199">
                  <c:v>-6.5015482161563054E-2</c:v>
                </c:pt>
                <c:pt idx="200">
                  <c:v>-0.30218695074799745</c:v>
                </c:pt>
                <c:pt idx="201">
                  <c:v>-0.34888780461005264</c:v>
                </c:pt>
                <c:pt idx="202">
                  <c:v>-0.34896139298247297</c:v>
                </c:pt>
                <c:pt idx="203">
                  <c:v>-0.30868271015792514</c:v>
                </c:pt>
                <c:pt idx="204">
                  <c:v>-9.3031958023391564E-2</c:v>
                </c:pt>
                <c:pt idx="205">
                  <c:v>-0.30733054069644467</c:v>
                </c:pt>
                <c:pt idx="206">
                  <c:v>-0.22372177771432819</c:v>
                </c:pt>
                <c:pt idx="207">
                  <c:v>-0.28106167416481853</c:v>
                </c:pt>
                <c:pt idx="208">
                  <c:v>-0.10956897690989199</c:v>
                </c:pt>
                <c:pt idx="209">
                  <c:v>-0.31631318151450033</c:v>
                </c:pt>
                <c:pt idx="210">
                  <c:v>-0.28416120575775078</c:v>
                </c:pt>
                <c:pt idx="211">
                  <c:v>-0.38654274732091692</c:v>
                </c:pt>
                <c:pt idx="212">
                  <c:v>-0.36228858923838203</c:v>
                </c:pt>
                <c:pt idx="213">
                  <c:v>-5.5701011071461734E-2</c:v>
                </c:pt>
                <c:pt idx="214">
                  <c:v>-0.36166341283304532</c:v>
                </c:pt>
                <c:pt idx="215">
                  <c:v>-0.2312777563794752</c:v>
                </c:pt>
                <c:pt idx="216">
                  <c:v>-0.17679241893787126</c:v>
                </c:pt>
                <c:pt idx="217">
                  <c:v>-0.38026408144762974</c:v>
                </c:pt>
                <c:pt idx="218">
                  <c:v>-0.38211921556954953</c:v>
                </c:pt>
                <c:pt idx="219">
                  <c:v>-0.36542327874833036</c:v>
                </c:pt>
                <c:pt idx="220">
                  <c:v>-0.17114779116000006</c:v>
                </c:pt>
                <c:pt idx="221">
                  <c:v>-0.15635644295704951</c:v>
                </c:pt>
                <c:pt idx="222">
                  <c:v>-0.26056648050129777</c:v>
                </c:pt>
                <c:pt idx="223">
                  <c:v>-0.19071721584609938</c:v>
                </c:pt>
                <c:pt idx="224">
                  <c:v>-0.10127740916714795</c:v>
                </c:pt>
                <c:pt idx="225">
                  <c:v>-0.40168911375034888</c:v>
                </c:pt>
                <c:pt idx="226">
                  <c:v>-0.10778739741378154</c:v>
                </c:pt>
                <c:pt idx="227">
                  <c:v>-0.44049883533246542</c:v>
                </c:pt>
                <c:pt idx="228">
                  <c:v>-0.11576040702489016</c:v>
                </c:pt>
                <c:pt idx="229">
                  <c:v>-0.45553549553290978</c:v>
                </c:pt>
                <c:pt idx="230">
                  <c:v>-0.20715972252847684</c:v>
                </c:pt>
                <c:pt idx="231">
                  <c:v>-0.16231771638960918</c:v>
                </c:pt>
                <c:pt idx="232">
                  <c:v>-0.42452492652686147</c:v>
                </c:pt>
                <c:pt idx="233">
                  <c:v>-0.26819756763872321</c:v>
                </c:pt>
                <c:pt idx="234">
                  <c:v>-0.16491612015599458</c:v>
                </c:pt>
                <c:pt idx="235">
                  <c:v>-0.37212573889906897</c:v>
                </c:pt>
                <c:pt idx="236">
                  <c:v>-0.42546549280000923</c:v>
                </c:pt>
                <c:pt idx="237">
                  <c:v>-0.27059040234275283</c:v>
                </c:pt>
                <c:pt idx="238">
                  <c:v>-0.25918009389804553</c:v>
                </c:pt>
                <c:pt idx="239">
                  <c:v>-4.7080852845690163E-2</c:v>
                </c:pt>
                <c:pt idx="240">
                  <c:v>-0.20883539504578474</c:v>
                </c:pt>
                <c:pt idx="241">
                  <c:v>-0.26541088874555357</c:v>
                </c:pt>
                <c:pt idx="242">
                  <c:v>-0.33154122477010217</c:v>
                </c:pt>
                <c:pt idx="243">
                  <c:v>-0.17820080477133257</c:v>
                </c:pt>
                <c:pt idx="244">
                  <c:v>-0.65804600171235017</c:v>
                </c:pt>
                <c:pt idx="245">
                  <c:v>-7.6249302885205067E-2</c:v>
                </c:pt>
                <c:pt idx="246">
                  <c:v>-0.21225012440749108</c:v>
                </c:pt>
                <c:pt idx="247">
                  <c:v>-0.16209943582512584</c:v>
                </c:pt>
                <c:pt idx="248">
                  <c:v>-0.46443147932634432</c:v>
                </c:pt>
                <c:pt idx="249">
                  <c:v>-0.40381894795254569</c:v>
                </c:pt>
                <c:pt idx="250">
                  <c:v>-0.36768104481194031</c:v>
                </c:pt>
                <c:pt idx="251">
                  <c:v>-0.45678193878308943</c:v>
                </c:pt>
                <c:pt idx="252">
                  <c:v>-0.25211704718648076</c:v>
                </c:pt>
                <c:pt idx="253">
                  <c:v>-0.15975143293793276</c:v>
                </c:pt>
                <c:pt idx="254">
                  <c:v>-0.15127064061590789</c:v>
                </c:pt>
                <c:pt idx="255">
                  <c:v>-0.40148514875870234</c:v>
                </c:pt>
                <c:pt idx="256">
                  <c:v>-0.3683331552981613</c:v>
                </c:pt>
                <c:pt idx="257">
                  <c:v>-0.31246346736912362</c:v>
                </c:pt>
                <c:pt idx="258">
                  <c:v>-0.2357624548964562</c:v>
                </c:pt>
                <c:pt idx="259">
                  <c:v>-0.23670492756925179</c:v>
                </c:pt>
                <c:pt idx="260">
                  <c:v>-0.29736014826707446</c:v>
                </c:pt>
                <c:pt idx="261">
                  <c:v>-0.37082774629617088</c:v>
                </c:pt>
                <c:pt idx="262">
                  <c:v>-0.31125582952060438</c:v>
                </c:pt>
                <c:pt idx="263">
                  <c:v>-0.19835951871840102</c:v>
                </c:pt>
                <c:pt idx="264">
                  <c:v>-0.41271299731705358</c:v>
                </c:pt>
                <c:pt idx="265">
                  <c:v>-0.27813459754833714</c:v>
                </c:pt>
                <c:pt idx="266">
                  <c:v>-0.38729964167224812</c:v>
                </c:pt>
                <c:pt idx="267">
                  <c:v>-0.51404685006163742</c:v>
                </c:pt>
                <c:pt idx="268">
                  <c:v>-0.42267521878683612</c:v>
                </c:pt>
                <c:pt idx="269">
                  <c:v>-0.25460611573495789</c:v>
                </c:pt>
                <c:pt idx="270">
                  <c:v>-0.49483101242319572</c:v>
                </c:pt>
                <c:pt idx="271">
                  <c:v>-0.23482479700308237</c:v>
                </c:pt>
                <c:pt idx="272">
                  <c:v>-0.27633692533743365</c:v>
                </c:pt>
                <c:pt idx="273">
                  <c:v>-8.1050513419210213E-2</c:v>
                </c:pt>
                <c:pt idx="274">
                  <c:v>-0.19588559820105617</c:v>
                </c:pt>
                <c:pt idx="275">
                  <c:v>-0.37591082803467557</c:v>
                </c:pt>
                <c:pt idx="276">
                  <c:v>-0.12002218661520422</c:v>
                </c:pt>
                <c:pt idx="277">
                  <c:v>-0.60427961220549375</c:v>
                </c:pt>
                <c:pt idx="278">
                  <c:v>-0.3272290464529366</c:v>
                </c:pt>
                <c:pt idx="279">
                  <c:v>-0.10163474739109662</c:v>
                </c:pt>
                <c:pt idx="280">
                  <c:v>-0.17590112034789626</c:v>
                </c:pt>
                <c:pt idx="281">
                  <c:v>-0.41994332073827501</c:v>
                </c:pt>
                <c:pt idx="282">
                  <c:v>-0.40236194065601699</c:v>
                </c:pt>
                <c:pt idx="283">
                  <c:v>-0.15762969763743245</c:v>
                </c:pt>
                <c:pt idx="284">
                  <c:v>-0.48344591363725503</c:v>
                </c:pt>
                <c:pt idx="285">
                  <c:v>-0.37283183240845097</c:v>
                </c:pt>
                <c:pt idx="286">
                  <c:v>-0.25701778342813075</c:v>
                </c:pt>
                <c:pt idx="287">
                  <c:v>-0.45816229596288205</c:v>
                </c:pt>
                <c:pt idx="288">
                  <c:v>-0.27847177966033598</c:v>
                </c:pt>
                <c:pt idx="289">
                  <c:v>-0.26318188135578052</c:v>
                </c:pt>
                <c:pt idx="290">
                  <c:v>-0.33817850581263503</c:v>
                </c:pt>
                <c:pt idx="291">
                  <c:v>-0.27818140786574203</c:v>
                </c:pt>
                <c:pt idx="292">
                  <c:v>-0.30579878837090202</c:v>
                </c:pt>
                <c:pt idx="293">
                  <c:v>-0.38703899998049418</c:v>
                </c:pt>
                <c:pt idx="294">
                  <c:v>-0.3218572957793403</c:v>
                </c:pt>
                <c:pt idx="295">
                  <c:v>-0.51666245840520808</c:v>
                </c:pt>
                <c:pt idx="296">
                  <c:v>-0.14550210300330391</c:v>
                </c:pt>
                <c:pt idx="297">
                  <c:v>-0.10162118668273576</c:v>
                </c:pt>
                <c:pt idx="298">
                  <c:v>-0.38473833381308581</c:v>
                </c:pt>
                <c:pt idx="299">
                  <c:v>-0.30996439746475829</c:v>
                </c:pt>
                <c:pt idx="300">
                  <c:v>-4.0998358095727895E-3</c:v>
                </c:pt>
                <c:pt idx="301">
                  <c:v>-0.29232380551757747</c:v>
                </c:pt>
                <c:pt idx="302">
                  <c:v>-0.35621357761820582</c:v>
                </c:pt>
                <c:pt idx="303">
                  <c:v>-0.20008392295018732</c:v>
                </c:pt>
                <c:pt idx="304">
                  <c:v>-0.37193799860559795</c:v>
                </c:pt>
                <c:pt idx="305">
                  <c:v>-9.3430110982521283E-2</c:v>
                </c:pt>
                <c:pt idx="306">
                  <c:v>-0.13495008411951875</c:v>
                </c:pt>
                <c:pt idx="307">
                  <c:v>-0.51835456290392157</c:v>
                </c:pt>
                <c:pt idx="308">
                  <c:v>-0.33725398766854692</c:v>
                </c:pt>
                <c:pt idx="309">
                  <c:v>-0.29567465079244276</c:v>
                </c:pt>
                <c:pt idx="310">
                  <c:v>-0.25474224612630936</c:v>
                </c:pt>
                <c:pt idx="311">
                  <c:v>-0.1520505037584802</c:v>
                </c:pt>
                <c:pt idx="312">
                  <c:v>-0.11804456888377383</c:v>
                </c:pt>
                <c:pt idx="313">
                  <c:v>-0.18535291040746649</c:v>
                </c:pt>
                <c:pt idx="314">
                  <c:v>-8.2791164728075378E-2</c:v>
                </c:pt>
                <c:pt idx="315">
                  <c:v>-0.10141539812116905</c:v>
                </c:pt>
                <c:pt idx="316">
                  <c:v>-0.23798346510903981</c:v>
                </c:pt>
                <c:pt idx="317">
                  <c:v>-0.10739744437026007</c:v>
                </c:pt>
                <c:pt idx="318">
                  <c:v>-0.20102713061515751</c:v>
                </c:pt>
                <c:pt idx="319">
                  <c:v>-0.48447764839624652</c:v>
                </c:pt>
                <c:pt idx="320">
                  <c:v>-0.2527879188538123</c:v>
                </c:pt>
                <c:pt idx="321">
                  <c:v>-0.19887879692301244</c:v>
                </c:pt>
                <c:pt idx="322">
                  <c:v>-0.27444651207386922</c:v>
                </c:pt>
                <c:pt idx="323">
                  <c:v>-0.33116712956196492</c:v>
                </c:pt>
                <c:pt idx="324">
                  <c:v>-0.39502644729668307</c:v>
                </c:pt>
                <c:pt idx="325">
                  <c:v>-0.434265450026524</c:v>
                </c:pt>
                <c:pt idx="326">
                  <c:v>-0.21482922137240845</c:v>
                </c:pt>
                <c:pt idx="327">
                  <c:v>-0.37589519042866781</c:v>
                </c:pt>
                <c:pt idx="328">
                  <c:v>-0.2827547961187038</c:v>
                </c:pt>
                <c:pt idx="329">
                  <c:v>-0.14174289034193152</c:v>
                </c:pt>
                <c:pt idx="330">
                  <c:v>-0.32963910690516007</c:v>
                </c:pt>
                <c:pt idx="331">
                  <c:v>-0.40901428586961819</c:v>
                </c:pt>
                <c:pt idx="332">
                  <c:v>-0.33615101375932332</c:v>
                </c:pt>
                <c:pt idx="333">
                  <c:v>-0.39273830964784529</c:v>
                </c:pt>
                <c:pt idx="334">
                  <c:v>-0.39499765633106432</c:v>
                </c:pt>
                <c:pt idx="335">
                  <c:v>-0.24115883234058663</c:v>
                </c:pt>
                <c:pt idx="336">
                  <c:v>-0.3278144618721861</c:v>
                </c:pt>
                <c:pt idx="337">
                  <c:v>-0.34544797860700382</c:v>
                </c:pt>
                <c:pt idx="338">
                  <c:v>-0.15153503578404973</c:v>
                </c:pt>
                <c:pt idx="339">
                  <c:v>-0.240171059634495</c:v>
                </c:pt>
                <c:pt idx="340">
                  <c:v>-7.5934218130015704E-2</c:v>
                </c:pt>
                <c:pt idx="341">
                  <c:v>-0.13743197992783029</c:v>
                </c:pt>
                <c:pt idx="342">
                  <c:v>-0.42414731718675991</c:v>
                </c:pt>
                <c:pt idx="343">
                  <c:v>-0.41717931802770231</c:v>
                </c:pt>
                <c:pt idx="344">
                  <c:v>-0.59447946982277367</c:v>
                </c:pt>
                <c:pt idx="345">
                  <c:v>-0.21706850161219693</c:v>
                </c:pt>
                <c:pt idx="346">
                  <c:v>-0.41845053301472773</c:v>
                </c:pt>
                <c:pt idx="347">
                  <c:v>-0.34073540008718023</c:v>
                </c:pt>
                <c:pt idx="348">
                  <c:v>-0.29384947730838057</c:v>
                </c:pt>
                <c:pt idx="349">
                  <c:v>-0.31267602810941353</c:v>
                </c:pt>
                <c:pt idx="350">
                  <c:v>-0.23541687074512507</c:v>
                </c:pt>
                <c:pt idx="351">
                  <c:v>-0.17534019234767234</c:v>
                </c:pt>
                <c:pt idx="352">
                  <c:v>-0.18298103201937149</c:v>
                </c:pt>
                <c:pt idx="353">
                  <c:v>-0.26426707353420631</c:v>
                </c:pt>
                <c:pt idx="354">
                  <c:v>-0.3675243455357135</c:v>
                </c:pt>
                <c:pt idx="355">
                  <c:v>-0.38477196560184218</c:v>
                </c:pt>
                <c:pt idx="356">
                  <c:v>-0.43155635402682357</c:v>
                </c:pt>
                <c:pt idx="357">
                  <c:v>-0.32095476448733101</c:v>
                </c:pt>
                <c:pt idx="358">
                  <c:v>-0.25196444954204383</c:v>
                </c:pt>
                <c:pt idx="359">
                  <c:v>-0.45611224079720131</c:v>
                </c:pt>
                <c:pt idx="360">
                  <c:v>-0.32450508952519641</c:v>
                </c:pt>
                <c:pt idx="361">
                  <c:v>-0.31801944654705888</c:v>
                </c:pt>
                <c:pt idx="362">
                  <c:v>-0.40607298187080709</c:v>
                </c:pt>
                <c:pt idx="363">
                  <c:v>-0.26362911142851603</c:v>
                </c:pt>
                <c:pt idx="364">
                  <c:v>-0.17237361465632373</c:v>
                </c:pt>
                <c:pt idx="365">
                  <c:v>-0.19563148888541407</c:v>
                </c:pt>
                <c:pt idx="366">
                  <c:v>-0.30486562278049734</c:v>
                </c:pt>
                <c:pt idx="367">
                  <c:v>-0.37909664661884818</c:v>
                </c:pt>
                <c:pt idx="368">
                  <c:v>-0.20631077546115723</c:v>
                </c:pt>
                <c:pt idx="369">
                  <c:v>-0.41457139144106181</c:v>
                </c:pt>
                <c:pt idx="370">
                  <c:v>-0.4436416949008074</c:v>
                </c:pt>
                <c:pt idx="371">
                  <c:v>-0.57639851314923363</c:v>
                </c:pt>
                <c:pt idx="372">
                  <c:v>-0.42592977107835189</c:v>
                </c:pt>
                <c:pt idx="373">
                  <c:v>-0.32294742657758252</c:v>
                </c:pt>
                <c:pt idx="374">
                  <c:v>-0.30327028033834641</c:v>
                </c:pt>
                <c:pt idx="375">
                  <c:v>-0.34933479180032662</c:v>
                </c:pt>
                <c:pt idx="376">
                  <c:v>-0.22383263085042651</c:v>
                </c:pt>
                <c:pt idx="377">
                  <c:v>-0.45087578107280279</c:v>
                </c:pt>
                <c:pt idx="378">
                  <c:v>-0.19823442817377129</c:v>
                </c:pt>
                <c:pt idx="379">
                  <c:v>-0.38897449576338838</c:v>
                </c:pt>
                <c:pt idx="380">
                  <c:v>-0.3273168972084845</c:v>
                </c:pt>
                <c:pt idx="381">
                  <c:v>-0.39512016691945334</c:v>
                </c:pt>
                <c:pt idx="382">
                  <c:v>-0.26549103669335167</c:v>
                </c:pt>
                <c:pt idx="383">
                  <c:v>-0.24760326872360242</c:v>
                </c:pt>
                <c:pt idx="384">
                  <c:v>-0.20548503599638052</c:v>
                </c:pt>
                <c:pt idx="385">
                  <c:v>-0.44581453432198231</c:v>
                </c:pt>
                <c:pt idx="386">
                  <c:v>-0.32088054830041707</c:v>
                </c:pt>
                <c:pt idx="387">
                  <c:v>-0.43369962083737684</c:v>
                </c:pt>
                <c:pt idx="388">
                  <c:v>-0.63839041358124471</c:v>
                </c:pt>
                <c:pt idx="389">
                  <c:v>-0.39122604475160322</c:v>
                </c:pt>
                <c:pt idx="390">
                  <c:v>-0.36020442326943192</c:v>
                </c:pt>
                <c:pt idx="391">
                  <c:v>-0.16349812579466241</c:v>
                </c:pt>
                <c:pt idx="392">
                  <c:v>-0.30659140426556142</c:v>
                </c:pt>
                <c:pt idx="393">
                  <c:v>-0.37957102993998215</c:v>
                </c:pt>
                <c:pt idx="394">
                  <c:v>-0.17595668238521991</c:v>
                </c:pt>
                <c:pt idx="395">
                  <c:v>-0.27255330048807203</c:v>
                </c:pt>
                <c:pt idx="396">
                  <c:v>-0.40613434415004046</c:v>
                </c:pt>
                <c:pt idx="397">
                  <c:v>-1.4415424159898355E-2</c:v>
                </c:pt>
                <c:pt idx="398">
                  <c:v>-0.21325116241911771</c:v>
                </c:pt>
                <c:pt idx="399">
                  <c:v>-0.16356721101056454</c:v>
                </c:pt>
                <c:pt idx="400">
                  <c:v>-0.30513097100907305</c:v>
                </c:pt>
                <c:pt idx="401">
                  <c:v>-0.38635544258114596</c:v>
                </c:pt>
                <c:pt idx="402">
                  <c:v>-0.52968687369680456</c:v>
                </c:pt>
                <c:pt idx="403">
                  <c:v>-0.43347470018829826</c:v>
                </c:pt>
                <c:pt idx="404">
                  <c:v>-0.24028238814656275</c:v>
                </c:pt>
                <c:pt idx="405">
                  <c:v>-0.35519738607648876</c:v>
                </c:pt>
                <c:pt idx="406">
                  <c:v>-0.3977805389690548</c:v>
                </c:pt>
                <c:pt idx="407">
                  <c:v>-9.8411509329294045E-2</c:v>
                </c:pt>
                <c:pt idx="408">
                  <c:v>-0.22710512477848718</c:v>
                </c:pt>
                <c:pt idx="409">
                  <c:v>-0.34901640658746375</c:v>
                </c:pt>
                <c:pt idx="410">
                  <c:v>-0.23994943487302056</c:v>
                </c:pt>
                <c:pt idx="411">
                  <c:v>-0.16623809905351375</c:v>
                </c:pt>
                <c:pt idx="412">
                  <c:v>-0.16136786791267987</c:v>
                </c:pt>
                <c:pt idx="413">
                  <c:v>-0.27190595669613021</c:v>
                </c:pt>
                <c:pt idx="414">
                  <c:v>-0.32874402632938998</c:v>
                </c:pt>
                <c:pt idx="415">
                  <c:v>-0.34575937251273903</c:v>
                </c:pt>
                <c:pt idx="416">
                  <c:v>-0.26297122235896231</c:v>
                </c:pt>
                <c:pt idx="417">
                  <c:v>-0.23207227557913071</c:v>
                </c:pt>
                <c:pt idx="418">
                  <c:v>-0.27982619550660537</c:v>
                </c:pt>
                <c:pt idx="419">
                  <c:v>-0.25364346770620944</c:v>
                </c:pt>
                <c:pt idx="420">
                  <c:v>-0.25016637075039866</c:v>
                </c:pt>
                <c:pt idx="421">
                  <c:v>-4.3975385836296572E-2</c:v>
                </c:pt>
                <c:pt idx="422">
                  <c:v>-0.18637237622493022</c:v>
                </c:pt>
                <c:pt idx="423">
                  <c:v>-0.18372988749882574</c:v>
                </c:pt>
                <c:pt idx="424">
                  <c:v>-0.28770344306332124</c:v>
                </c:pt>
                <c:pt idx="425">
                  <c:v>-0.14829825958292037</c:v>
                </c:pt>
                <c:pt idx="426">
                  <c:v>3.8603538465165788E-2</c:v>
                </c:pt>
                <c:pt idx="427">
                  <c:v>-0.5104332722330257</c:v>
                </c:pt>
                <c:pt idx="428">
                  <c:v>-0.3018278013158866</c:v>
                </c:pt>
                <c:pt idx="429">
                  <c:v>-0.50261668045889785</c:v>
                </c:pt>
                <c:pt idx="430">
                  <c:v>-0.39729523511873266</c:v>
                </c:pt>
                <c:pt idx="431">
                  <c:v>-0.22420435808792638</c:v>
                </c:pt>
                <c:pt idx="432">
                  <c:v>-0.43719374623936935</c:v>
                </c:pt>
                <c:pt idx="433">
                  <c:v>-0.39863512746314206</c:v>
                </c:pt>
                <c:pt idx="434">
                  <c:v>-0.31364161125191181</c:v>
                </c:pt>
                <c:pt idx="435">
                  <c:v>-0.22153386853236434</c:v>
                </c:pt>
                <c:pt idx="436">
                  <c:v>-0.32105129182182995</c:v>
                </c:pt>
                <c:pt idx="437">
                  <c:v>-0.38908881516770893</c:v>
                </c:pt>
                <c:pt idx="438">
                  <c:v>-0.29745591923080106</c:v>
                </c:pt>
                <c:pt idx="439">
                  <c:v>-0.5243935607800293</c:v>
                </c:pt>
                <c:pt idx="440">
                  <c:v>-0.26485329623290182</c:v>
                </c:pt>
                <c:pt idx="441">
                  <c:v>-8.8089660951562565E-2</c:v>
                </c:pt>
                <c:pt idx="442">
                  <c:v>-0.54487977605641291</c:v>
                </c:pt>
                <c:pt idx="443">
                  <c:v>-0.57196345346094735</c:v>
                </c:pt>
                <c:pt idx="444">
                  <c:v>-0.73559556570015949</c:v>
                </c:pt>
                <c:pt idx="445">
                  <c:v>-0.33418615341669788</c:v>
                </c:pt>
                <c:pt idx="446">
                  <c:v>-0.2474384704643503</c:v>
                </c:pt>
                <c:pt idx="447">
                  <c:v>-0.24340225376165694</c:v>
                </c:pt>
                <c:pt idx="448">
                  <c:v>-0.26792802800286503</c:v>
                </c:pt>
                <c:pt idx="449">
                  <c:v>-0.1450920039916245</c:v>
                </c:pt>
                <c:pt idx="450">
                  <c:v>-0.31936028797629862</c:v>
                </c:pt>
                <c:pt idx="451">
                  <c:v>-0.32286744318669436</c:v>
                </c:pt>
                <c:pt idx="452">
                  <c:v>-0.44078317094610153</c:v>
                </c:pt>
                <c:pt idx="453">
                  <c:v>-0.46056574499005432</c:v>
                </c:pt>
                <c:pt idx="454">
                  <c:v>-0.18307310015280545</c:v>
                </c:pt>
                <c:pt idx="455">
                  <c:v>-0.33817924768759594</c:v>
                </c:pt>
                <c:pt idx="456">
                  <c:v>-0.34387791626942743</c:v>
                </c:pt>
                <c:pt idx="457">
                  <c:v>-0.34902461935619694</c:v>
                </c:pt>
                <c:pt idx="458">
                  <c:v>-0.18451870723642899</c:v>
                </c:pt>
                <c:pt idx="459">
                  <c:v>-0.42339664329957755</c:v>
                </c:pt>
                <c:pt idx="460">
                  <c:v>-0.24910833154914536</c:v>
                </c:pt>
                <c:pt idx="461">
                  <c:v>-0.39060916724500022</c:v>
                </c:pt>
                <c:pt idx="462">
                  <c:v>-0.4449957357280665</c:v>
                </c:pt>
                <c:pt idx="463">
                  <c:v>-0.27630038609186741</c:v>
                </c:pt>
                <c:pt idx="464">
                  <c:v>-0.13989200167724741</c:v>
                </c:pt>
                <c:pt idx="465">
                  <c:v>-0.49220837041134941</c:v>
                </c:pt>
                <c:pt idx="466">
                  <c:v>-0.37718614254135152</c:v>
                </c:pt>
                <c:pt idx="467">
                  <c:v>-0.26737488183045727</c:v>
                </c:pt>
                <c:pt idx="468">
                  <c:v>-0.32965433164651797</c:v>
                </c:pt>
                <c:pt idx="469">
                  <c:v>-0.18641722266355656</c:v>
                </c:pt>
                <c:pt idx="470">
                  <c:v>-0.28366671125385889</c:v>
                </c:pt>
                <c:pt idx="471">
                  <c:v>-0.21167459821886817</c:v>
                </c:pt>
                <c:pt idx="472">
                  <c:v>-0.10957233530792444</c:v>
                </c:pt>
                <c:pt idx="473">
                  <c:v>-0.34901912738281043</c:v>
                </c:pt>
                <c:pt idx="474">
                  <c:v>-0.36090230449090882</c:v>
                </c:pt>
                <c:pt idx="475">
                  <c:v>-0.43646626519158044</c:v>
                </c:pt>
                <c:pt idx="476">
                  <c:v>-0.19472343537511871</c:v>
                </c:pt>
                <c:pt idx="477">
                  <c:v>-0.39484459706886177</c:v>
                </c:pt>
                <c:pt idx="478">
                  <c:v>-0.3302284312911084</c:v>
                </c:pt>
                <c:pt idx="479">
                  <c:v>-0.42377342086113723</c:v>
                </c:pt>
                <c:pt idx="480">
                  <c:v>-0.41544047491078118</c:v>
                </c:pt>
                <c:pt idx="481">
                  <c:v>-0.3817889355623294</c:v>
                </c:pt>
                <c:pt idx="482">
                  <c:v>-0.52642953427749473</c:v>
                </c:pt>
                <c:pt idx="483">
                  <c:v>-0.17902222295137521</c:v>
                </c:pt>
                <c:pt idx="484">
                  <c:v>-0.20382048875588421</c:v>
                </c:pt>
                <c:pt idx="485">
                  <c:v>-0.26737852464942391</c:v>
                </c:pt>
                <c:pt idx="486">
                  <c:v>-0.28197092304331201</c:v>
                </c:pt>
                <c:pt idx="487">
                  <c:v>-5.4856547871400908E-2</c:v>
                </c:pt>
                <c:pt idx="488">
                  <c:v>-0.343360602276715</c:v>
                </c:pt>
                <c:pt idx="489">
                  <c:v>-0.33221243421951202</c:v>
                </c:pt>
                <c:pt idx="490">
                  <c:v>-0.22665337591814899</c:v>
                </c:pt>
                <c:pt idx="491">
                  <c:v>-0.27117904952037325</c:v>
                </c:pt>
                <c:pt idx="492">
                  <c:v>-0.33669452970906993</c:v>
                </c:pt>
                <c:pt idx="493">
                  <c:v>-0.19409733916552493</c:v>
                </c:pt>
                <c:pt idx="494">
                  <c:v>-0.24572142829636509</c:v>
                </c:pt>
                <c:pt idx="495">
                  <c:v>-0.23141137884128896</c:v>
                </c:pt>
                <c:pt idx="496">
                  <c:v>-0.49218687257948057</c:v>
                </c:pt>
                <c:pt idx="497">
                  <c:v>-0.35639143307428306</c:v>
                </c:pt>
                <c:pt idx="498">
                  <c:v>-0.31507640702705597</c:v>
                </c:pt>
                <c:pt idx="499">
                  <c:v>-0.21771136044834197</c:v>
                </c:pt>
              </c:numCache>
            </c:numRef>
          </c:yVal>
        </c:ser>
        <c:ser>
          <c:idx val="2"/>
          <c:order val="2"/>
          <c:tx>
            <c:v>40% G</c:v>
          </c:tx>
          <c:spPr>
            <a:ln w="28575">
              <a:noFill/>
            </a:ln>
          </c:spPr>
          <c:xVal>
            <c:numRef>
              <c:f>'A-AH-A F'!$G$3:$G$502</c:f>
              <c:numCache>
                <c:formatCode>General</c:formatCode>
                <c:ptCount val="500"/>
                <c:pt idx="0">
                  <c:v>-0.32108682594670229</c:v>
                </c:pt>
                <c:pt idx="1">
                  <c:v>-0.30496360413441387</c:v>
                </c:pt>
                <c:pt idx="2">
                  <c:v>-0.28881038320151264</c:v>
                </c:pt>
                <c:pt idx="3">
                  <c:v>-0.32339614875132927</c:v>
                </c:pt>
                <c:pt idx="4">
                  <c:v>-0.34988019735789549</c:v>
                </c:pt>
                <c:pt idx="5">
                  <c:v>-0.18845595454963651</c:v>
                </c:pt>
                <c:pt idx="6">
                  <c:v>-0.44188912921253781</c:v>
                </c:pt>
                <c:pt idx="7">
                  <c:v>-0.19227970272390787</c:v>
                </c:pt>
                <c:pt idx="8">
                  <c:v>-0.23780789254334406</c:v>
                </c:pt>
                <c:pt idx="9">
                  <c:v>-0.36773690171863382</c:v>
                </c:pt>
                <c:pt idx="10">
                  <c:v>-0.31354461610937984</c:v>
                </c:pt>
                <c:pt idx="11">
                  <c:v>-0.18129273868764106</c:v>
                </c:pt>
                <c:pt idx="12">
                  <c:v>-0.34804163914024988</c:v>
                </c:pt>
                <c:pt idx="13">
                  <c:v>-0.3428828782553619</c:v>
                </c:pt>
                <c:pt idx="14">
                  <c:v>-0.20123509042458773</c:v>
                </c:pt>
                <c:pt idx="15">
                  <c:v>-0.32243977537836793</c:v>
                </c:pt>
                <c:pt idx="16">
                  <c:v>-0.26322219239138089</c:v>
                </c:pt>
                <c:pt idx="17">
                  <c:v>-0.2680420835682803</c:v>
                </c:pt>
                <c:pt idx="18">
                  <c:v>-0.26146391161330962</c:v>
                </c:pt>
                <c:pt idx="19">
                  <c:v>-0.17060483880751126</c:v>
                </c:pt>
                <c:pt idx="20">
                  <c:v>-0.28675284547643509</c:v>
                </c:pt>
                <c:pt idx="21">
                  <c:v>-0.24072049340103763</c:v>
                </c:pt>
                <c:pt idx="22">
                  <c:v>-0.26631593806408382</c:v>
                </c:pt>
                <c:pt idx="23">
                  <c:v>-0.27239730269156009</c:v>
                </c:pt>
                <c:pt idx="24">
                  <c:v>-0.26863570041745899</c:v>
                </c:pt>
                <c:pt idx="25">
                  <c:v>-0.42361265440818069</c:v>
                </c:pt>
                <c:pt idx="26">
                  <c:v>-0.36570819674190536</c:v>
                </c:pt>
                <c:pt idx="27">
                  <c:v>-0.29680768028133958</c:v>
                </c:pt>
                <c:pt idx="28">
                  <c:v>-0.31640501515653546</c:v>
                </c:pt>
                <c:pt idx="29">
                  <c:v>-0.26517023181389948</c:v>
                </c:pt>
                <c:pt idx="30">
                  <c:v>-0.25372008939668417</c:v>
                </c:pt>
                <c:pt idx="31">
                  <c:v>-0.36886836584513777</c:v>
                </c:pt>
                <c:pt idx="32">
                  <c:v>-0.2693763521682328</c:v>
                </c:pt>
                <c:pt idx="33">
                  <c:v>-0.26590930815380931</c:v>
                </c:pt>
                <c:pt idx="34">
                  <c:v>-0.42935966389970309</c:v>
                </c:pt>
                <c:pt idx="35">
                  <c:v>-0.35303974121582438</c:v>
                </c:pt>
                <c:pt idx="36">
                  <c:v>-0.23349652939975063</c:v>
                </c:pt>
                <c:pt idx="37">
                  <c:v>-0.38210181784872388</c:v>
                </c:pt>
                <c:pt idx="38">
                  <c:v>-0.38741233484395515</c:v>
                </c:pt>
                <c:pt idx="39">
                  <c:v>-0.2705110458909355</c:v>
                </c:pt>
                <c:pt idx="40">
                  <c:v>-0.2797728854021263</c:v>
                </c:pt>
                <c:pt idx="41">
                  <c:v>-0.24533762320361552</c:v>
                </c:pt>
                <c:pt idx="42">
                  <c:v>-0.25487759718852832</c:v>
                </c:pt>
                <c:pt idx="43">
                  <c:v>-0.22601813995219214</c:v>
                </c:pt>
                <c:pt idx="44">
                  <c:v>-0.31183814829353762</c:v>
                </c:pt>
                <c:pt idx="45">
                  <c:v>-0.27729739672797127</c:v>
                </c:pt>
                <c:pt idx="46">
                  <c:v>-0.2468707471316757</c:v>
                </c:pt>
                <c:pt idx="47">
                  <c:v>-0.27692262952108038</c:v>
                </c:pt>
                <c:pt idx="48">
                  <c:v>-0.34684080655798288</c:v>
                </c:pt>
                <c:pt idx="49">
                  <c:v>-0.29085232444084652</c:v>
                </c:pt>
                <c:pt idx="50">
                  <c:v>-0.28989281213890722</c:v>
                </c:pt>
                <c:pt idx="51">
                  <c:v>-0.28557046550218007</c:v>
                </c:pt>
                <c:pt idx="52">
                  <c:v>-0.23255792688056448</c:v>
                </c:pt>
                <c:pt idx="53">
                  <c:v>-0.34576094406023794</c:v>
                </c:pt>
                <c:pt idx="54">
                  <c:v>-0.28716546911763047</c:v>
                </c:pt>
                <c:pt idx="55">
                  <c:v>-0.39025081619013691</c:v>
                </c:pt>
                <c:pt idx="56">
                  <c:v>-0.2891293172103509</c:v>
                </c:pt>
                <c:pt idx="57">
                  <c:v>-0.31721658935987967</c:v>
                </c:pt>
                <c:pt idx="58">
                  <c:v>-0.31021454847923591</c:v>
                </c:pt>
                <c:pt idx="59">
                  <c:v>-0.31059629397593774</c:v>
                </c:pt>
                <c:pt idx="60">
                  <c:v>-0.26647413765995154</c:v>
                </c:pt>
                <c:pt idx="61">
                  <c:v>-0.26808574058210655</c:v>
                </c:pt>
                <c:pt idx="62">
                  <c:v>-0.30025471579671531</c:v>
                </c:pt>
                <c:pt idx="63">
                  <c:v>-0.29060084748600085</c:v>
                </c:pt>
                <c:pt idx="64">
                  <c:v>-0.25322552916891516</c:v>
                </c:pt>
                <c:pt idx="65">
                  <c:v>-0.37311806643377748</c:v>
                </c:pt>
                <c:pt idx="66">
                  <c:v>-0.22702024628307588</c:v>
                </c:pt>
                <c:pt idx="67">
                  <c:v>-0.17195076093076161</c:v>
                </c:pt>
                <c:pt idx="68">
                  <c:v>-0.38171532686479531</c:v>
                </c:pt>
                <c:pt idx="69">
                  <c:v>-0.28937691635854179</c:v>
                </c:pt>
                <c:pt idx="70">
                  <c:v>-0.34285502754939212</c:v>
                </c:pt>
                <c:pt idx="71">
                  <c:v>-0.19168576754828767</c:v>
                </c:pt>
                <c:pt idx="72">
                  <c:v>-0.25693578104189868</c:v>
                </c:pt>
                <c:pt idx="73">
                  <c:v>-0.26486470349821806</c:v>
                </c:pt>
                <c:pt idx="74">
                  <c:v>-0.38280489342822543</c:v>
                </c:pt>
                <c:pt idx="75">
                  <c:v>-0.30016880189978246</c:v>
                </c:pt>
                <c:pt idx="76">
                  <c:v>-0.26684765183309156</c:v>
                </c:pt>
                <c:pt idx="77">
                  <c:v>-0.34413746585952537</c:v>
                </c:pt>
                <c:pt idx="78">
                  <c:v>-0.29263951018153073</c:v>
                </c:pt>
                <c:pt idx="79">
                  <c:v>-0.2000005426130938</c:v>
                </c:pt>
                <c:pt idx="80">
                  <c:v>-0.3129783784031589</c:v>
                </c:pt>
                <c:pt idx="81">
                  <c:v>-0.4103455444068812</c:v>
                </c:pt>
                <c:pt idx="82">
                  <c:v>-0.35985070177194162</c:v>
                </c:pt>
                <c:pt idx="83">
                  <c:v>-0.34778001462371366</c:v>
                </c:pt>
                <c:pt idx="84">
                  <c:v>-0.22251065234352757</c:v>
                </c:pt>
                <c:pt idx="85">
                  <c:v>-0.2667199148502275</c:v>
                </c:pt>
                <c:pt idx="86">
                  <c:v>-0.24339749939352645</c:v>
                </c:pt>
                <c:pt idx="87">
                  <c:v>-0.39498161727819514</c:v>
                </c:pt>
                <c:pt idx="88">
                  <c:v>-0.29452199984669547</c:v>
                </c:pt>
                <c:pt idx="89">
                  <c:v>-0.35116177343920474</c:v>
                </c:pt>
                <c:pt idx="90">
                  <c:v>-0.29179651752490082</c:v>
                </c:pt>
                <c:pt idx="91">
                  <c:v>-0.21033734256662276</c:v>
                </c:pt>
                <c:pt idx="92">
                  <c:v>-0.24057376221361879</c:v>
                </c:pt>
                <c:pt idx="93">
                  <c:v>-0.30859684249347702</c:v>
                </c:pt>
                <c:pt idx="94">
                  <c:v>-0.23117970212471417</c:v>
                </c:pt>
                <c:pt idx="95">
                  <c:v>-0.29222913138328138</c:v>
                </c:pt>
                <c:pt idx="96">
                  <c:v>-0.25009969545282368</c:v>
                </c:pt>
                <c:pt idx="97">
                  <c:v>-0.22976810354668609</c:v>
                </c:pt>
                <c:pt idx="98">
                  <c:v>-0.38425616607533797</c:v>
                </c:pt>
                <c:pt idx="99">
                  <c:v>-0.29042630067222708</c:v>
                </c:pt>
                <c:pt idx="100">
                  <c:v>-0.2655895240102803</c:v>
                </c:pt>
                <c:pt idx="101">
                  <c:v>-0.34991004618167931</c:v>
                </c:pt>
                <c:pt idx="102">
                  <c:v>-0.2196122608373981</c:v>
                </c:pt>
                <c:pt idx="103">
                  <c:v>-0.28782081198987736</c:v>
                </c:pt>
                <c:pt idx="104">
                  <c:v>-0.24655753471675745</c:v>
                </c:pt>
                <c:pt idx="105">
                  <c:v>-0.27721388884189518</c:v>
                </c:pt>
                <c:pt idx="106">
                  <c:v>-0.25101558796923207</c:v>
                </c:pt>
                <c:pt idx="107">
                  <c:v>-0.30727043284346883</c:v>
                </c:pt>
                <c:pt idx="108">
                  <c:v>-0.179499369438016</c:v>
                </c:pt>
                <c:pt idx="109">
                  <c:v>-0.26708246289001292</c:v>
                </c:pt>
                <c:pt idx="110">
                  <c:v>-0.38197505025600931</c:v>
                </c:pt>
                <c:pt idx="111">
                  <c:v>-0.20089146280382444</c:v>
                </c:pt>
                <c:pt idx="112">
                  <c:v>-0.32175450600174038</c:v>
                </c:pt>
                <c:pt idx="113">
                  <c:v>-0.23716433635998591</c:v>
                </c:pt>
                <c:pt idx="114">
                  <c:v>-0.30269811750384701</c:v>
                </c:pt>
                <c:pt idx="115">
                  <c:v>-0.4194151520634693</c:v>
                </c:pt>
                <c:pt idx="116">
                  <c:v>-0.39828359646527295</c:v>
                </c:pt>
                <c:pt idx="117">
                  <c:v>-0.26610229466249641</c:v>
                </c:pt>
                <c:pt idx="118">
                  <c:v>-0.2666278773858195</c:v>
                </c:pt>
                <c:pt idx="119">
                  <c:v>-0.28857268002271991</c:v>
                </c:pt>
                <c:pt idx="120">
                  <c:v>-0.21731204340343169</c:v>
                </c:pt>
                <c:pt idx="121">
                  <c:v>-0.30095252035902553</c:v>
                </c:pt>
                <c:pt idx="122">
                  <c:v>-0.17681984614194038</c:v>
                </c:pt>
                <c:pt idx="123">
                  <c:v>-0.29459742415369394</c:v>
                </c:pt>
                <c:pt idx="124">
                  <c:v>-0.28106370014564624</c:v>
                </c:pt>
                <c:pt idx="125">
                  <c:v>-0.22820802179737848</c:v>
                </c:pt>
                <c:pt idx="126">
                  <c:v>-0.29212810529511896</c:v>
                </c:pt>
                <c:pt idx="127">
                  <c:v>-0.36217998211081498</c:v>
                </c:pt>
                <c:pt idx="128">
                  <c:v>-0.25858307798157831</c:v>
                </c:pt>
                <c:pt idx="129">
                  <c:v>-0.31677485913546116</c:v>
                </c:pt>
                <c:pt idx="130">
                  <c:v>-0.25222823537655981</c:v>
                </c:pt>
                <c:pt idx="131">
                  <c:v>-0.27828200988860297</c:v>
                </c:pt>
                <c:pt idx="132">
                  <c:v>-0.22991201240738668</c:v>
                </c:pt>
                <c:pt idx="133">
                  <c:v>-0.39347299110392342</c:v>
                </c:pt>
                <c:pt idx="134">
                  <c:v>-0.18657909323585631</c:v>
                </c:pt>
                <c:pt idx="135">
                  <c:v>-0.35958061720954426</c:v>
                </c:pt>
                <c:pt idx="136">
                  <c:v>-0.32235248347575113</c:v>
                </c:pt>
                <c:pt idx="137">
                  <c:v>-0.25662704309808709</c:v>
                </c:pt>
                <c:pt idx="138">
                  <c:v>-0.25211276477472122</c:v>
                </c:pt>
                <c:pt idx="139">
                  <c:v>-0.26225217929722533</c:v>
                </c:pt>
                <c:pt idx="140">
                  <c:v>-0.37607579452909062</c:v>
                </c:pt>
                <c:pt idx="141">
                  <c:v>-0.25334060260786456</c:v>
                </c:pt>
                <c:pt idx="142">
                  <c:v>-0.25061874588112176</c:v>
                </c:pt>
                <c:pt idx="143">
                  <c:v>-0.25045791184868582</c:v>
                </c:pt>
                <c:pt idx="144">
                  <c:v>-0.13569124692615148</c:v>
                </c:pt>
                <c:pt idx="145">
                  <c:v>-0.31092819968175189</c:v>
                </c:pt>
                <c:pt idx="146">
                  <c:v>-0.22576735704973891</c:v>
                </c:pt>
                <c:pt idx="147">
                  <c:v>-0.37317392908750585</c:v>
                </c:pt>
                <c:pt idx="148">
                  <c:v>-0.29416325307329627</c:v>
                </c:pt>
                <c:pt idx="149">
                  <c:v>-0.28073583584010725</c:v>
                </c:pt>
                <c:pt idx="150">
                  <c:v>-0.26018494017925553</c:v>
                </c:pt>
                <c:pt idx="151">
                  <c:v>-0.3020367870142654</c:v>
                </c:pt>
                <c:pt idx="152">
                  <c:v>-0.33549859236056923</c:v>
                </c:pt>
                <c:pt idx="153">
                  <c:v>-0.28914558053353923</c:v>
                </c:pt>
                <c:pt idx="154">
                  <c:v>-0.29600252146568351</c:v>
                </c:pt>
                <c:pt idx="155">
                  <c:v>-0.22776392766928111</c:v>
                </c:pt>
                <c:pt idx="156">
                  <c:v>-0.1992209983834044</c:v>
                </c:pt>
                <c:pt idx="157">
                  <c:v>-0.30218634317979054</c:v>
                </c:pt>
                <c:pt idx="158">
                  <c:v>-0.22347858975602991</c:v>
                </c:pt>
                <c:pt idx="159">
                  <c:v>-0.30604951645163969</c:v>
                </c:pt>
                <c:pt idx="160">
                  <c:v>-0.29061608883433582</c:v>
                </c:pt>
                <c:pt idx="161">
                  <c:v>-0.25605444683191103</c:v>
                </c:pt>
                <c:pt idx="162">
                  <c:v>-0.23198775727359389</c:v>
                </c:pt>
                <c:pt idx="163">
                  <c:v>-0.28663176913921068</c:v>
                </c:pt>
                <c:pt idx="164">
                  <c:v>-0.33974518158535205</c:v>
                </c:pt>
                <c:pt idx="165">
                  <c:v>-0.43610092486769653</c:v>
                </c:pt>
                <c:pt idx="166">
                  <c:v>-0.4108536773141605</c:v>
                </c:pt>
                <c:pt idx="167">
                  <c:v>-0.18396458379861241</c:v>
                </c:pt>
                <c:pt idx="168">
                  <c:v>-0.3383445762076171</c:v>
                </c:pt>
                <c:pt idx="169">
                  <c:v>-0.2570362289953807</c:v>
                </c:pt>
                <c:pt idx="170">
                  <c:v>-0.2917310220146071</c:v>
                </c:pt>
                <c:pt idx="171">
                  <c:v>-0.2163114692699537</c:v>
                </c:pt>
                <c:pt idx="172">
                  <c:v>-0.27272964866270577</c:v>
                </c:pt>
                <c:pt idx="173">
                  <c:v>-0.26610483789879547</c:v>
                </c:pt>
                <c:pt idx="174">
                  <c:v>-0.36889647441999868</c:v>
                </c:pt>
                <c:pt idx="175">
                  <c:v>-0.43082626731609197</c:v>
                </c:pt>
                <c:pt idx="176">
                  <c:v>-0.35466371619701487</c:v>
                </c:pt>
                <c:pt idx="177">
                  <c:v>-0.12803224337994171</c:v>
                </c:pt>
                <c:pt idx="178">
                  <c:v>-0.19528268616280267</c:v>
                </c:pt>
                <c:pt idx="179">
                  <c:v>-0.2962182379099294</c:v>
                </c:pt>
                <c:pt idx="180">
                  <c:v>-0.38901020786598772</c:v>
                </c:pt>
                <c:pt idx="181">
                  <c:v>-0.19219963072999721</c:v>
                </c:pt>
                <c:pt idx="182">
                  <c:v>-0.29233388764368423</c:v>
                </c:pt>
                <c:pt idx="183">
                  <c:v>-0.38116203467101806</c:v>
                </c:pt>
                <c:pt idx="184">
                  <c:v>-0.32787423904968249</c:v>
                </c:pt>
                <c:pt idx="185">
                  <c:v>-0.32214787557276725</c:v>
                </c:pt>
                <c:pt idx="186">
                  <c:v>-0.29394570315588264</c:v>
                </c:pt>
                <c:pt idx="187">
                  <c:v>-0.31535358165434779</c:v>
                </c:pt>
                <c:pt idx="188">
                  <c:v>-0.34562357144028438</c:v>
                </c:pt>
                <c:pt idx="189">
                  <c:v>-0.36394038632573006</c:v>
                </c:pt>
                <c:pt idx="190">
                  <c:v>-0.25446613923260575</c:v>
                </c:pt>
                <c:pt idx="191">
                  <c:v>-0.2626775488952085</c:v>
                </c:pt>
                <c:pt idx="192">
                  <c:v>-0.25488637291936705</c:v>
                </c:pt>
                <c:pt idx="193">
                  <c:v>-0.24784320864747569</c:v>
                </c:pt>
                <c:pt idx="194">
                  <c:v>-0.21340836847903957</c:v>
                </c:pt>
                <c:pt idx="195">
                  <c:v>-0.21437848203443749</c:v>
                </c:pt>
                <c:pt idx="196">
                  <c:v>-0.11534533600545258</c:v>
                </c:pt>
                <c:pt idx="197">
                  <c:v>-0.29463375509829454</c:v>
                </c:pt>
                <c:pt idx="198">
                  <c:v>-0.35776184960863378</c:v>
                </c:pt>
                <c:pt idx="199">
                  <c:v>-0.17724485063028991</c:v>
                </c:pt>
                <c:pt idx="200">
                  <c:v>-0.1229326414793333</c:v>
                </c:pt>
                <c:pt idx="201">
                  <c:v>-0.27290775773489873</c:v>
                </c:pt>
                <c:pt idx="202">
                  <c:v>-0.2828274328505504</c:v>
                </c:pt>
                <c:pt idx="203">
                  <c:v>-0.22524770987843612</c:v>
                </c:pt>
                <c:pt idx="204">
                  <c:v>-0.43309156499740353</c:v>
                </c:pt>
                <c:pt idx="205">
                  <c:v>-0.20516929556093225</c:v>
                </c:pt>
                <c:pt idx="206">
                  <c:v>-0.36034382996928194</c:v>
                </c:pt>
                <c:pt idx="207">
                  <c:v>-0.36037977068184823</c:v>
                </c:pt>
                <c:pt idx="208">
                  <c:v>-0.23220476420394812</c:v>
                </c:pt>
                <c:pt idx="209">
                  <c:v>-0.30013301051061425</c:v>
                </c:pt>
                <c:pt idx="210">
                  <c:v>-0.27332076054139048</c:v>
                </c:pt>
                <c:pt idx="211">
                  <c:v>-0.31925074433791589</c:v>
                </c:pt>
                <c:pt idx="212">
                  <c:v>-0.27117251928331981</c:v>
                </c:pt>
                <c:pt idx="213">
                  <c:v>-0.24389573511488191</c:v>
                </c:pt>
                <c:pt idx="214">
                  <c:v>-0.16985474936537076</c:v>
                </c:pt>
                <c:pt idx="215">
                  <c:v>-0.27324562059810104</c:v>
                </c:pt>
                <c:pt idx="216">
                  <c:v>-0.30319791312762534</c:v>
                </c:pt>
                <c:pt idx="217">
                  <c:v>-0.36566296481067306</c:v>
                </c:pt>
                <c:pt idx="218">
                  <c:v>-0.29419135315310929</c:v>
                </c:pt>
                <c:pt idx="219">
                  <c:v>-0.28170519824425438</c:v>
                </c:pt>
                <c:pt idx="220">
                  <c:v>-0.31964864835307438</c:v>
                </c:pt>
                <c:pt idx="221">
                  <c:v>-0.34030667514843715</c:v>
                </c:pt>
                <c:pt idx="222">
                  <c:v>-0.27827882246079028</c:v>
                </c:pt>
                <c:pt idx="223">
                  <c:v>-0.2020152596411065</c:v>
                </c:pt>
                <c:pt idx="224">
                  <c:v>-0.11493412510597976</c:v>
                </c:pt>
                <c:pt idx="225">
                  <c:v>-0.33143822937257272</c:v>
                </c:pt>
                <c:pt idx="226">
                  <c:v>-0.34827163587333626</c:v>
                </c:pt>
                <c:pt idx="227">
                  <c:v>-0.31025230111183189</c:v>
                </c:pt>
                <c:pt idx="228">
                  <c:v>-0.1941310497536613</c:v>
                </c:pt>
                <c:pt idx="229">
                  <c:v>-0.29345675768000001</c:v>
                </c:pt>
                <c:pt idx="230">
                  <c:v>-0.317042884590444</c:v>
                </c:pt>
                <c:pt idx="231">
                  <c:v>-0.30424829252453428</c:v>
                </c:pt>
                <c:pt idx="232">
                  <c:v>-0.27969325330995742</c:v>
                </c:pt>
                <c:pt idx="233">
                  <c:v>-0.36949793562681182</c:v>
                </c:pt>
                <c:pt idx="234">
                  <c:v>-0.33047809496018588</c:v>
                </c:pt>
                <c:pt idx="235">
                  <c:v>-0.2706505397765081</c:v>
                </c:pt>
                <c:pt idx="236">
                  <c:v>-0.32329680609135647</c:v>
                </c:pt>
                <c:pt idx="237">
                  <c:v>-0.21570840026410476</c:v>
                </c:pt>
                <c:pt idx="238">
                  <c:v>-0.36066616688829473</c:v>
                </c:pt>
                <c:pt idx="239">
                  <c:v>-0.23531903201163301</c:v>
                </c:pt>
                <c:pt idx="240">
                  <c:v>-0.358429925551425</c:v>
                </c:pt>
                <c:pt idx="241">
                  <c:v>-0.28414028845039274</c:v>
                </c:pt>
                <c:pt idx="242">
                  <c:v>-0.21877916125969901</c:v>
                </c:pt>
                <c:pt idx="243">
                  <c:v>-0.29368103329852518</c:v>
                </c:pt>
                <c:pt idx="244">
                  <c:v>-0.24500286746330591</c:v>
                </c:pt>
                <c:pt idx="245">
                  <c:v>-0.23237434111439487</c:v>
                </c:pt>
                <c:pt idx="246">
                  <c:v>-0.39451835802593382</c:v>
                </c:pt>
                <c:pt idx="247">
                  <c:v>-0.3388589134613384</c:v>
                </c:pt>
                <c:pt idx="248">
                  <c:v>-0.28480322848211315</c:v>
                </c:pt>
                <c:pt idx="249">
                  <c:v>-0.48275061870819569</c:v>
                </c:pt>
                <c:pt idx="250">
                  <c:v>-0.25168049127228076</c:v>
                </c:pt>
                <c:pt idx="251">
                  <c:v>-0.24816069856921846</c:v>
                </c:pt>
                <c:pt idx="252">
                  <c:v>-0.35928324167986803</c:v>
                </c:pt>
                <c:pt idx="253">
                  <c:v>-0.27294354603435977</c:v>
                </c:pt>
                <c:pt idx="254">
                  <c:v>-0.19517159611955653</c:v>
                </c:pt>
                <c:pt idx="255">
                  <c:v>-0.26191383872246582</c:v>
                </c:pt>
                <c:pt idx="256">
                  <c:v>-0.24846740452911051</c:v>
                </c:pt>
                <c:pt idx="257">
                  <c:v>-0.22137862369629063</c:v>
                </c:pt>
                <c:pt idx="258">
                  <c:v>-0.37920051894209067</c:v>
                </c:pt>
                <c:pt idx="259">
                  <c:v>-0.42975943217648727</c:v>
                </c:pt>
                <c:pt idx="260">
                  <c:v>-0.26267252556617254</c:v>
                </c:pt>
                <c:pt idx="261">
                  <c:v>-0.29017248282372582</c:v>
                </c:pt>
                <c:pt idx="262">
                  <c:v>-0.18845752710118721</c:v>
                </c:pt>
                <c:pt idx="263">
                  <c:v>-0.29483201789381103</c:v>
                </c:pt>
                <c:pt idx="264">
                  <c:v>-0.24737691421683347</c:v>
                </c:pt>
                <c:pt idx="265">
                  <c:v>-0.26139646735728794</c:v>
                </c:pt>
                <c:pt idx="266">
                  <c:v>-0.27148847555427258</c:v>
                </c:pt>
                <c:pt idx="267">
                  <c:v>-0.38904019762097314</c:v>
                </c:pt>
                <c:pt idx="268">
                  <c:v>-0.31086539885784542</c:v>
                </c:pt>
                <c:pt idx="269">
                  <c:v>-0.28396907419587264</c:v>
                </c:pt>
                <c:pt idx="270">
                  <c:v>-0.23013206328651167</c:v>
                </c:pt>
                <c:pt idx="271">
                  <c:v>-0.31848423971944201</c:v>
                </c:pt>
                <c:pt idx="272">
                  <c:v>-0.1648176551438707</c:v>
                </c:pt>
                <c:pt idx="273">
                  <c:v>-0.2756279925541224</c:v>
                </c:pt>
                <c:pt idx="274">
                  <c:v>-0.34982399472026443</c:v>
                </c:pt>
                <c:pt idx="275">
                  <c:v>-0.35790237199313685</c:v>
                </c:pt>
                <c:pt idx="276">
                  <c:v>-0.2711561982420933</c:v>
                </c:pt>
                <c:pt idx="277">
                  <c:v>-0.22327517804595817</c:v>
                </c:pt>
                <c:pt idx="278">
                  <c:v>-0.25432268406770298</c:v>
                </c:pt>
                <c:pt idx="279">
                  <c:v>-0.23551233176165023</c:v>
                </c:pt>
                <c:pt idx="280">
                  <c:v>-0.37149162608135633</c:v>
                </c:pt>
                <c:pt idx="281">
                  <c:v>-0.32730077335416047</c:v>
                </c:pt>
                <c:pt idx="282">
                  <c:v>-0.26775087811692699</c:v>
                </c:pt>
                <c:pt idx="283">
                  <c:v>-0.21425759351727247</c:v>
                </c:pt>
                <c:pt idx="284">
                  <c:v>-0.18706436953337896</c:v>
                </c:pt>
                <c:pt idx="285">
                  <c:v>-0.12728760026802907</c:v>
                </c:pt>
                <c:pt idx="286">
                  <c:v>-0.30811148750642292</c:v>
                </c:pt>
                <c:pt idx="287">
                  <c:v>-0.37421843450145831</c:v>
                </c:pt>
                <c:pt idx="288">
                  <c:v>-0.34682459932651788</c:v>
                </c:pt>
                <c:pt idx="289">
                  <c:v>-0.26098137719145914</c:v>
                </c:pt>
                <c:pt idx="290">
                  <c:v>-0.19771519499032658</c:v>
                </c:pt>
                <c:pt idx="291">
                  <c:v>-0.30241300024744666</c:v>
                </c:pt>
                <c:pt idx="292">
                  <c:v>-0.14094586348167804</c:v>
                </c:pt>
                <c:pt idx="293">
                  <c:v>-0.30789891951290277</c:v>
                </c:pt>
                <c:pt idx="294">
                  <c:v>-0.28015078546715116</c:v>
                </c:pt>
                <c:pt idx="295">
                  <c:v>-0.33003474617059347</c:v>
                </c:pt>
                <c:pt idx="296">
                  <c:v>-0.3398974564609058</c:v>
                </c:pt>
                <c:pt idx="297">
                  <c:v>-0.36415203596093931</c:v>
                </c:pt>
                <c:pt idx="298">
                  <c:v>-0.26858798607721207</c:v>
                </c:pt>
                <c:pt idx="299">
                  <c:v>-0.25676284017328505</c:v>
                </c:pt>
                <c:pt idx="300">
                  <c:v>-0.25103708157683224</c:v>
                </c:pt>
                <c:pt idx="301">
                  <c:v>-0.25271339689655953</c:v>
                </c:pt>
                <c:pt idx="302">
                  <c:v>-0.16931953671960714</c:v>
                </c:pt>
                <c:pt idx="303">
                  <c:v>-0.22077666872238708</c:v>
                </c:pt>
                <c:pt idx="304">
                  <c:v>-0.3174823430957005</c:v>
                </c:pt>
                <c:pt idx="305">
                  <c:v>-0.31477874218004187</c:v>
                </c:pt>
                <c:pt idx="306">
                  <c:v>-0.25563181984492811</c:v>
                </c:pt>
                <c:pt idx="307">
                  <c:v>-0.37942817320433436</c:v>
                </c:pt>
                <c:pt idx="308">
                  <c:v>-0.39381574181945411</c:v>
                </c:pt>
                <c:pt idx="309">
                  <c:v>-0.26254465052751924</c:v>
                </c:pt>
                <c:pt idx="310">
                  <c:v>-0.30795165459671714</c:v>
                </c:pt>
                <c:pt idx="311">
                  <c:v>-0.29585531068057158</c:v>
                </c:pt>
                <c:pt idx="312">
                  <c:v>-0.32428541644798781</c:v>
                </c:pt>
                <c:pt idx="313">
                  <c:v>-0.32912493789670938</c:v>
                </c:pt>
                <c:pt idx="314">
                  <c:v>-8.2057804603122786E-2</c:v>
                </c:pt>
                <c:pt idx="315">
                  <c:v>-0.27760875431816112</c:v>
                </c:pt>
                <c:pt idx="316">
                  <c:v>-0.32998316053009197</c:v>
                </c:pt>
                <c:pt idx="317">
                  <c:v>-0.23197483244345821</c:v>
                </c:pt>
                <c:pt idx="318">
                  <c:v>-0.1806046284271984</c:v>
                </c:pt>
                <c:pt idx="319">
                  <c:v>-0.31739263086475311</c:v>
                </c:pt>
                <c:pt idx="320">
                  <c:v>-0.29765275586690781</c:v>
                </c:pt>
                <c:pt idx="321">
                  <c:v>-0.32108929961253552</c:v>
                </c:pt>
                <c:pt idx="322">
                  <c:v>-0.30439793156432732</c:v>
                </c:pt>
                <c:pt idx="323">
                  <c:v>-0.27542036326027319</c:v>
                </c:pt>
                <c:pt idx="324">
                  <c:v>-0.30282256569392413</c:v>
                </c:pt>
                <c:pt idx="325">
                  <c:v>-0.40471984440638537</c:v>
                </c:pt>
                <c:pt idx="326">
                  <c:v>-0.22504655724683079</c:v>
                </c:pt>
                <c:pt idx="327">
                  <c:v>-0.25856633570714632</c:v>
                </c:pt>
                <c:pt idx="328">
                  <c:v>-0.30662239499918925</c:v>
                </c:pt>
                <c:pt idx="329">
                  <c:v>-0.40156720746780938</c:v>
                </c:pt>
                <c:pt idx="330">
                  <c:v>-0.26762331145583396</c:v>
                </c:pt>
                <c:pt idx="331">
                  <c:v>-0.34003002726291481</c:v>
                </c:pt>
                <c:pt idx="332">
                  <c:v>-0.21875570276995779</c:v>
                </c:pt>
                <c:pt idx="333">
                  <c:v>-0.25968213022729192</c:v>
                </c:pt>
                <c:pt idx="334">
                  <c:v>-0.23760664698977918</c:v>
                </c:pt>
                <c:pt idx="335">
                  <c:v>-0.25923145050595209</c:v>
                </c:pt>
                <c:pt idx="336">
                  <c:v>-0.26025742545872887</c:v>
                </c:pt>
                <c:pt idx="337">
                  <c:v>-0.34518025199500396</c:v>
                </c:pt>
                <c:pt idx="338">
                  <c:v>-0.20547163632881416</c:v>
                </c:pt>
                <c:pt idx="339">
                  <c:v>-0.41145593278554532</c:v>
                </c:pt>
                <c:pt idx="340">
                  <c:v>-0.31473969036266464</c:v>
                </c:pt>
                <c:pt idx="341">
                  <c:v>-0.29714226882243788</c:v>
                </c:pt>
                <c:pt idx="342">
                  <c:v>-0.22345209359828291</c:v>
                </c:pt>
                <c:pt idx="343">
                  <c:v>-0.27386588206736495</c:v>
                </c:pt>
                <c:pt idx="344">
                  <c:v>-0.24312657538809437</c:v>
                </c:pt>
                <c:pt idx="345">
                  <c:v>-0.30132989806472205</c:v>
                </c:pt>
                <c:pt idx="346">
                  <c:v>-0.35767187726391053</c:v>
                </c:pt>
                <c:pt idx="347">
                  <c:v>-0.34477425224433611</c:v>
                </c:pt>
                <c:pt idx="348">
                  <c:v>-0.31210804835500244</c:v>
                </c:pt>
                <c:pt idx="349">
                  <c:v>-0.24126638911254208</c:v>
                </c:pt>
                <c:pt idx="350">
                  <c:v>-0.37904488086895743</c:v>
                </c:pt>
                <c:pt idx="351">
                  <c:v>-0.33387825220410294</c:v>
                </c:pt>
                <c:pt idx="352">
                  <c:v>-0.30284603570975643</c:v>
                </c:pt>
                <c:pt idx="353">
                  <c:v>-0.24468289647650693</c:v>
                </c:pt>
                <c:pt idx="354">
                  <c:v>-0.38211552321539782</c:v>
                </c:pt>
                <c:pt idx="355">
                  <c:v>-0.30371651132024657</c:v>
                </c:pt>
                <c:pt idx="356">
                  <c:v>-0.18570951241055433</c:v>
                </c:pt>
                <c:pt idx="357">
                  <c:v>-0.31331834695682353</c:v>
                </c:pt>
                <c:pt idx="358">
                  <c:v>-0.32136070478709955</c:v>
                </c:pt>
                <c:pt idx="359">
                  <c:v>-0.28762691635786547</c:v>
                </c:pt>
                <c:pt idx="360">
                  <c:v>-0.3923070540403733</c:v>
                </c:pt>
                <c:pt idx="361">
                  <c:v>-0.35037571861460276</c:v>
                </c:pt>
                <c:pt idx="362">
                  <c:v>-0.30600827428215205</c:v>
                </c:pt>
                <c:pt idx="363">
                  <c:v>-0.23495155320085187</c:v>
                </c:pt>
                <c:pt idx="364">
                  <c:v>-0.2850942786004233</c:v>
                </c:pt>
                <c:pt idx="365">
                  <c:v>-0.1996314764249954</c:v>
                </c:pt>
                <c:pt idx="366">
                  <c:v>-0.21093468684234223</c:v>
                </c:pt>
                <c:pt idx="367">
                  <c:v>-0.33562757568831314</c:v>
                </c:pt>
                <c:pt idx="368">
                  <c:v>-0.30401426927781611</c:v>
                </c:pt>
                <c:pt idx="369">
                  <c:v>-0.30841203723470539</c:v>
                </c:pt>
                <c:pt idx="370">
                  <c:v>-0.25447278701424386</c:v>
                </c:pt>
                <c:pt idx="371">
                  <c:v>-0.37539873944780056</c:v>
                </c:pt>
                <c:pt idx="372">
                  <c:v>-0.29021990326459335</c:v>
                </c:pt>
                <c:pt idx="373">
                  <c:v>-0.33800882465911186</c:v>
                </c:pt>
                <c:pt idx="374">
                  <c:v>-0.31177582681125132</c:v>
                </c:pt>
                <c:pt idx="375">
                  <c:v>-0.25324809344273774</c:v>
                </c:pt>
                <c:pt idx="376">
                  <c:v>-0.34431490065277515</c:v>
                </c:pt>
                <c:pt idx="377">
                  <c:v>-0.2059270812805799</c:v>
                </c:pt>
                <c:pt idx="378">
                  <c:v>-0.35127826211660174</c:v>
                </c:pt>
                <c:pt idx="379">
                  <c:v>-0.43195166072442448</c:v>
                </c:pt>
                <c:pt idx="380">
                  <c:v>-0.30924178519036338</c:v>
                </c:pt>
                <c:pt idx="381">
                  <c:v>-0.31932811801266009</c:v>
                </c:pt>
                <c:pt idx="382">
                  <c:v>-0.37892220211176991</c:v>
                </c:pt>
                <c:pt idx="383">
                  <c:v>-0.31867611257011158</c:v>
                </c:pt>
                <c:pt idx="384">
                  <c:v>-0.32055560111561193</c:v>
                </c:pt>
                <c:pt idx="385">
                  <c:v>-0.25808995366916448</c:v>
                </c:pt>
                <c:pt idx="386">
                  <c:v>-0.30641909370422266</c:v>
                </c:pt>
                <c:pt idx="387">
                  <c:v>-0.35360691668887423</c:v>
                </c:pt>
                <c:pt idx="388">
                  <c:v>-0.23961023288371391</c:v>
                </c:pt>
                <c:pt idx="389">
                  <c:v>-0.26980111890521991</c:v>
                </c:pt>
                <c:pt idx="390">
                  <c:v>-0.26781309781245055</c:v>
                </c:pt>
                <c:pt idx="391">
                  <c:v>-0.28522248777434944</c:v>
                </c:pt>
                <c:pt idx="392">
                  <c:v>-0.21790324475420408</c:v>
                </c:pt>
                <c:pt idx="393">
                  <c:v>-0.40670759816336066</c:v>
                </c:pt>
                <c:pt idx="394">
                  <c:v>-0.35371968144849991</c:v>
                </c:pt>
                <c:pt idx="395">
                  <c:v>-0.24398069689390409</c:v>
                </c:pt>
                <c:pt idx="396">
                  <c:v>-0.28618997295640941</c:v>
                </c:pt>
                <c:pt idx="397">
                  <c:v>-0.19377462839205817</c:v>
                </c:pt>
                <c:pt idx="398">
                  <c:v>-0.23322366881534629</c:v>
                </c:pt>
                <c:pt idx="399">
                  <c:v>-0.27974632676113848</c:v>
                </c:pt>
                <c:pt idx="400">
                  <c:v>-0.33429199756294325</c:v>
                </c:pt>
                <c:pt idx="401">
                  <c:v>-0.24401539737458031</c:v>
                </c:pt>
                <c:pt idx="402">
                  <c:v>-0.46018219322754533</c:v>
                </c:pt>
                <c:pt idx="403">
                  <c:v>-0.21380319097577424</c:v>
                </c:pt>
                <c:pt idx="404">
                  <c:v>-0.31633797149945958</c:v>
                </c:pt>
                <c:pt idx="405">
                  <c:v>-0.32771588776931843</c:v>
                </c:pt>
                <c:pt idx="406">
                  <c:v>-0.27654519977033776</c:v>
                </c:pt>
                <c:pt idx="407">
                  <c:v>-0.32881304040247988</c:v>
                </c:pt>
                <c:pt idx="408">
                  <c:v>-0.32946926598472909</c:v>
                </c:pt>
                <c:pt idx="409">
                  <c:v>-0.30645703763969717</c:v>
                </c:pt>
                <c:pt idx="410">
                  <c:v>-0.27707770827587724</c:v>
                </c:pt>
                <c:pt idx="411">
                  <c:v>-0.2444001571864024</c:v>
                </c:pt>
                <c:pt idx="412">
                  <c:v>-0.22925820275532713</c:v>
                </c:pt>
                <c:pt idx="413">
                  <c:v>-0.28227788736392506</c:v>
                </c:pt>
                <c:pt idx="414">
                  <c:v>-0.38608620928858511</c:v>
                </c:pt>
                <c:pt idx="415">
                  <c:v>-0.29837262750164978</c:v>
                </c:pt>
                <c:pt idx="416">
                  <c:v>-0.20780483852188247</c:v>
                </c:pt>
                <c:pt idx="417">
                  <c:v>-0.29223706132867588</c:v>
                </c:pt>
                <c:pt idx="418">
                  <c:v>-0.27777618155531092</c:v>
                </c:pt>
                <c:pt idx="419">
                  <c:v>-0.20006933492028744</c:v>
                </c:pt>
                <c:pt idx="420">
                  <c:v>-0.36817187833633647</c:v>
                </c:pt>
                <c:pt idx="421">
                  <c:v>-0.24896111001823518</c:v>
                </c:pt>
                <c:pt idx="422">
                  <c:v>-0.28452972375000535</c:v>
                </c:pt>
                <c:pt idx="423">
                  <c:v>-0.28596350526630832</c:v>
                </c:pt>
                <c:pt idx="424">
                  <c:v>-0.28227904372468848</c:v>
                </c:pt>
                <c:pt idx="425">
                  <c:v>-0.25747529250789081</c:v>
                </c:pt>
                <c:pt idx="426">
                  <c:v>-0.40813198592687738</c:v>
                </c:pt>
                <c:pt idx="427">
                  <c:v>-0.2865473987050588</c:v>
                </c:pt>
                <c:pt idx="428">
                  <c:v>-0.23383407137064316</c:v>
                </c:pt>
                <c:pt idx="429">
                  <c:v>-0.28252833733259641</c:v>
                </c:pt>
                <c:pt idx="430">
                  <c:v>-0.30247616068271055</c:v>
                </c:pt>
                <c:pt idx="431">
                  <c:v>-0.25766843787233762</c:v>
                </c:pt>
                <c:pt idx="432">
                  <c:v>-0.23803786322464757</c:v>
                </c:pt>
                <c:pt idx="433">
                  <c:v>-0.35174941723206482</c:v>
                </c:pt>
                <c:pt idx="434">
                  <c:v>-0.25579320654362325</c:v>
                </c:pt>
                <c:pt idx="435">
                  <c:v>-0.27376264277819229</c:v>
                </c:pt>
                <c:pt idx="436">
                  <c:v>-0.14253983391600741</c:v>
                </c:pt>
                <c:pt idx="437">
                  <c:v>-0.22302504312945071</c:v>
                </c:pt>
                <c:pt idx="438">
                  <c:v>-0.41484404395850638</c:v>
                </c:pt>
                <c:pt idx="439">
                  <c:v>-0.2720416237368376</c:v>
                </c:pt>
                <c:pt idx="440">
                  <c:v>-0.17558863164966093</c:v>
                </c:pt>
                <c:pt idx="441">
                  <c:v>-0.23449677066468227</c:v>
                </c:pt>
                <c:pt idx="442">
                  <c:v>-0.18518688995417781</c:v>
                </c:pt>
                <c:pt idx="443">
                  <c:v>-0.41254294721867285</c:v>
                </c:pt>
                <c:pt idx="444">
                  <c:v>-0.37543621730668941</c:v>
                </c:pt>
                <c:pt idx="445">
                  <c:v>-0.31231275132809205</c:v>
                </c:pt>
                <c:pt idx="446">
                  <c:v>-0.36609211846225281</c:v>
                </c:pt>
                <c:pt idx="447">
                  <c:v>-0.31136753584368487</c:v>
                </c:pt>
                <c:pt idx="448">
                  <c:v>-0.31737337679408095</c:v>
                </c:pt>
                <c:pt idx="449">
                  <c:v>-0.30556344921231382</c:v>
                </c:pt>
                <c:pt idx="450">
                  <c:v>-0.24902598081689631</c:v>
                </c:pt>
                <c:pt idx="451">
                  <c:v>-0.23936053491804538</c:v>
                </c:pt>
                <c:pt idx="452">
                  <c:v>-0.28628097431951527</c:v>
                </c:pt>
                <c:pt idx="453">
                  <c:v>-0.26631623928913289</c:v>
                </c:pt>
                <c:pt idx="454">
                  <c:v>-0.23861392275892129</c:v>
                </c:pt>
                <c:pt idx="455">
                  <c:v>-0.29117371485603505</c:v>
                </c:pt>
                <c:pt idx="456">
                  <c:v>-0.24577161186218474</c:v>
                </c:pt>
                <c:pt idx="457">
                  <c:v>-0.28539869380465793</c:v>
                </c:pt>
                <c:pt idx="458">
                  <c:v>-0.28709145902938027</c:v>
                </c:pt>
                <c:pt idx="459">
                  <c:v>-0.40889272482772432</c:v>
                </c:pt>
                <c:pt idx="460">
                  <c:v>-0.22371534703159177</c:v>
                </c:pt>
                <c:pt idx="461">
                  <c:v>-0.24366960513562441</c:v>
                </c:pt>
                <c:pt idx="462">
                  <c:v>-0.23302636699347584</c:v>
                </c:pt>
                <c:pt idx="463">
                  <c:v>-0.24878664775231729</c:v>
                </c:pt>
                <c:pt idx="464">
                  <c:v>-0.25928604879663425</c:v>
                </c:pt>
                <c:pt idx="465">
                  <c:v>-0.29813963705198476</c:v>
                </c:pt>
                <c:pt idx="466">
                  <c:v>-0.2165018932356304</c:v>
                </c:pt>
                <c:pt idx="467">
                  <c:v>-0.35373585228731674</c:v>
                </c:pt>
                <c:pt idx="468">
                  <c:v>-0.34524897526252346</c:v>
                </c:pt>
                <c:pt idx="469">
                  <c:v>-0.26719584521218726</c:v>
                </c:pt>
                <c:pt idx="470">
                  <c:v>-0.31399649295148441</c:v>
                </c:pt>
                <c:pt idx="471">
                  <c:v>-0.30268316277936452</c:v>
                </c:pt>
                <c:pt idx="472">
                  <c:v>-0.27970890590461539</c:v>
                </c:pt>
                <c:pt idx="473">
                  <c:v>-0.24784849752852453</c:v>
                </c:pt>
                <c:pt idx="474">
                  <c:v>-0.20237857941556917</c:v>
                </c:pt>
                <c:pt idx="475">
                  <c:v>-0.29647114612633013</c:v>
                </c:pt>
                <c:pt idx="476">
                  <c:v>-0.2560126080933473</c:v>
                </c:pt>
                <c:pt idx="477">
                  <c:v>-0.36575686671840352</c:v>
                </c:pt>
                <c:pt idx="478">
                  <c:v>-0.27988332921880205</c:v>
                </c:pt>
                <c:pt idx="479">
                  <c:v>-0.28833866068583708</c:v>
                </c:pt>
                <c:pt idx="480">
                  <c:v>-0.23941232920193797</c:v>
                </c:pt>
                <c:pt idx="481">
                  <c:v>-0.26144716138001206</c:v>
                </c:pt>
                <c:pt idx="482">
                  <c:v>-0.39240009112055085</c:v>
                </c:pt>
                <c:pt idx="483">
                  <c:v>-0.25615406134263291</c:v>
                </c:pt>
                <c:pt idx="484">
                  <c:v>-0.12621920892440044</c:v>
                </c:pt>
                <c:pt idx="485">
                  <c:v>-0.30895342157245914</c:v>
                </c:pt>
                <c:pt idx="486">
                  <c:v>-0.28886808933873498</c:v>
                </c:pt>
                <c:pt idx="487">
                  <c:v>-0.24809491274932507</c:v>
                </c:pt>
                <c:pt idx="488">
                  <c:v>-0.21039926526630229</c:v>
                </c:pt>
                <c:pt idx="489">
                  <c:v>-0.35086088754742389</c:v>
                </c:pt>
                <c:pt idx="490">
                  <c:v>-0.24627859669853888</c:v>
                </c:pt>
                <c:pt idx="491">
                  <c:v>-0.38671141482046739</c:v>
                </c:pt>
                <c:pt idx="492">
                  <c:v>-0.26485782489080484</c:v>
                </c:pt>
                <c:pt idx="493">
                  <c:v>-0.3283975514328295</c:v>
                </c:pt>
                <c:pt idx="494">
                  <c:v>-0.23645098673244508</c:v>
                </c:pt>
                <c:pt idx="495">
                  <c:v>-0.28448253361550724</c:v>
                </c:pt>
                <c:pt idx="496">
                  <c:v>-0.28881216311955726</c:v>
                </c:pt>
                <c:pt idx="497">
                  <c:v>-0.32254393815493682</c:v>
                </c:pt>
                <c:pt idx="498">
                  <c:v>-0.33689633271343583</c:v>
                </c:pt>
                <c:pt idx="499">
                  <c:v>-0.36711078127415547</c:v>
                </c:pt>
              </c:numCache>
            </c:numRef>
          </c:xVal>
          <c:yVal>
            <c:numRef>
              <c:f>'A-AH-A F'!$H$3:$H$502</c:f>
              <c:numCache>
                <c:formatCode>General</c:formatCode>
                <c:ptCount val="500"/>
                <c:pt idx="0">
                  <c:v>-0.27193094793795697</c:v>
                </c:pt>
                <c:pt idx="1">
                  <c:v>-0.10760242059473514</c:v>
                </c:pt>
                <c:pt idx="2">
                  <c:v>-0.35768806138179127</c:v>
                </c:pt>
                <c:pt idx="3">
                  <c:v>-0.23512292117593239</c:v>
                </c:pt>
                <c:pt idx="4">
                  <c:v>-0.17208553289816314</c:v>
                </c:pt>
                <c:pt idx="5">
                  <c:v>-0.26576572742546178</c:v>
                </c:pt>
                <c:pt idx="6">
                  <c:v>-6.2873153602229254E-2</c:v>
                </c:pt>
                <c:pt idx="7">
                  <c:v>-0.53971334926188752</c:v>
                </c:pt>
                <c:pt idx="8">
                  <c:v>-0.30558467557613345</c:v>
                </c:pt>
                <c:pt idx="9">
                  <c:v>-0.14295422261270374</c:v>
                </c:pt>
                <c:pt idx="10">
                  <c:v>-0.42795189342344614</c:v>
                </c:pt>
                <c:pt idx="11">
                  <c:v>-0.38335772776669741</c:v>
                </c:pt>
                <c:pt idx="12">
                  <c:v>-0.20887555016703444</c:v>
                </c:pt>
                <c:pt idx="13">
                  <c:v>-0.43167475696220453</c:v>
                </c:pt>
                <c:pt idx="14">
                  <c:v>-0.21917543611774623</c:v>
                </c:pt>
                <c:pt idx="15">
                  <c:v>-0.17108450880148146</c:v>
                </c:pt>
                <c:pt idx="16">
                  <c:v>-0.14730917841839974</c:v>
                </c:pt>
                <c:pt idx="17">
                  <c:v>-0.36370996241184478</c:v>
                </c:pt>
                <c:pt idx="18">
                  <c:v>-0.36267775145930858</c:v>
                </c:pt>
                <c:pt idx="19">
                  <c:v>-0.42633752853285384</c:v>
                </c:pt>
                <c:pt idx="20">
                  <c:v>-0.39252606616647506</c:v>
                </c:pt>
                <c:pt idx="21">
                  <c:v>-0.25394030744739943</c:v>
                </c:pt>
                <c:pt idx="22">
                  <c:v>-0.50937605482007653</c:v>
                </c:pt>
                <c:pt idx="23">
                  <c:v>-0.16321562047525498</c:v>
                </c:pt>
                <c:pt idx="24">
                  <c:v>-0.14581371221788345</c:v>
                </c:pt>
                <c:pt idx="25">
                  <c:v>-0.12369177337595773</c:v>
                </c:pt>
                <c:pt idx="26">
                  <c:v>-0.17229881428685628</c:v>
                </c:pt>
                <c:pt idx="27">
                  <c:v>-0.17622356199607428</c:v>
                </c:pt>
                <c:pt idx="28">
                  <c:v>-0.30016620893453638</c:v>
                </c:pt>
                <c:pt idx="29">
                  <c:v>-0.32237040748626994</c:v>
                </c:pt>
                <c:pt idx="30">
                  <c:v>-0.31890140137807338</c:v>
                </c:pt>
                <c:pt idx="31">
                  <c:v>-1.8885031899077177E-2</c:v>
                </c:pt>
                <c:pt idx="32">
                  <c:v>-0.31239587965609156</c:v>
                </c:pt>
                <c:pt idx="33">
                  <c:v>-0.18011342457849597</c:v>
                </c:pt>
                <c:pt idx="34">
                  <c:v>-0.19210952453475638</c:v>
                </c:pt>
                <c:pt idx="35">
                  <c:v>-0.12359089963761796</c:v>
                </c:pt>
                <c:pt idx="36">
                  <c:v>-0.4122385929017468</c:v>
                </c:pt>
                <c:pt idx="37">
                  <c:v>-0.13326200187828521</c:v>
                </c:pt>
                <c:pt idx="38">
                  <c:v>-0.21991597195251841</c:v>
                </c:pt>
                <c:pt idx="39">
                  <c:v>-0.15093637804221943</c:v>
                </c:pt>
                <c:pt idx="40">
                  <c:v>-0.27752409405198331</c:v>
                </c:pt>
                <c:pt idx="41">
                  <c:v>-0.21332442273047991</c:v>
                </c:pt>
                <c:pt idx="42">
                  <c:v>-0.38045534584411195</c:v>
                </c:pt>
                <c:pt idx="43">
                  <c:v>-0.34579387205249235</c:v>
                </c:pt>
                <c:pt idx="44">
                  <c:v>-0.45519118547862625</c:v>
                </c:pt>
                <c:pt idx="45">
                  <c:v>-0.44082410970193242</c:v>
                </c:pt>
                <c:pt idx="46">
                  <c:v>-0.31504855234543638</c:v>
                </c:pt>
                <c:pt idx="47">
                  <c:v>-0.28607604522932928</c:v>
                </c:pt>
                <c:pt idx="48">
                  <c:v>-0.13724248232844277</c:v>
                </c:pt>
                <c:pt idx="49">
                  <c:v>-0.20000989090528321</c:v>
                </c:pt>
                <c:pt idx="50">
                  <c:v>-0.22785885635567388</c:v>
                </c:pt>
                <c:pt idx="51">
                  <c:v>-0.43223713832163713</c:v>
                </c:pt>
                <c:pt idx="52">
                  <c:v>-0.37914856014669346</c:v>
                </c:pt>
                <c:pt idx="53">
                  <c:v>-0.14397115627633106</c:v>
                </c:pt>
                <c:pt idx="54">
                  <c:v>-0.15487444600748979</c:v>
                </c:pt>
                <c:pt idx="55">
                  <c:v>-0.2899039596309928</c:v>
                </c:pt>
                <c:pt idx="56">
                  <c:v>-0.30445238689919746</c:v>
                </c:pt>
                <c:pt idx="57">
                  <c:v>-0.10580613188036359</c:v>
                </c:pt>
                <c:pt idx="58">
                  <c:v>-0.2595828324617403</c:v>
                </c:pt>
                <c:pt idx="59">
                  <c:v>-0.2837448499405823</c:v>
                </c:pt>
                <c:pt idx="60">
                  <c:v>-0.19128644684634602</c:v>
                </c:pt>
                <c:pt idx="61">
                  <c:v>-0.33849222495519832</c:v>
                </c:pt>
                <c:pt idx="62">
                  <c:v>-0.16628866904237394</c:v>
                </c:pt>
                <c:pt idx="63">
                  <c:v>-0.46428724198039195</c:v>
                </c:pt>
                <c:pt idx="64">
                  <c:v>-0.45748036586487562</c:v>
                </c:pt>
                <c:pt idx="65">
                  <c:v>-0.14491302221558983</c:v>
                </c:pt>
                <c:pt idx="66">
                  <c:v>-0.40082748089193287</c:v>
                </c:pt>
                <c:pt idx="67">
                  <c:v>-0.55578759798308064</c:v>
                </c:pt>
                <c:pt idx="68">
                  <c:v>-0.25382344985016142</c:v>
                </c:pt>
                <c:pt idx="69">
                  <c:v>-0.30887662619026901</c:v>
                </c:pt>
                <c:pt idx="70">
                  <c:v>-0.16761648781998767</c:v>
                </c:pt>
                <c:pt idx="71">
                  <c:v>-0.41643694791963815</c:v>
                </c:pt>
                <c:pt idx="72">
                  <c:v>-0.42670923154841256</c:v>
                </c:pt>
                <c:pt idx="73">
                  <c:v>-0.31386802669339531</c:v>
                </c:pt>
                <c:pt idx="74">
                  <c:v>-0.25179171329933125</c:v>
                </c:pt>
                <c:pt idx="75">
                  <c:v>-0.25133932709302864</c:v>
                </c:pt>
                <c:pt idx="76">
                  <c:v>-0.43735198577661005</c:v>
                </c:pt>
                <c:pt idx="77">
                  <c:v>-0.3276184653741081</c:v>
                </c:pt>
                <c:pt idx="78">
                  <c:v>-0.38887300839034744</c:v>
                </c:pt>
                <c:pt idx="79">
                  <c:v>-0.26747437352831188</c:v>
                </c:pt>
                <c:pt idx="80">
                  <c:v>-0.21159278999832293</c:v>
                </c:pt>
                <c:pt idx="81">
                  <c:v>-0.21843193451661902</c:v>
                </c:pt>
                <c:pt idx="82">
                  <c:v>-0.23550930981172347</c:v>
                </c:pt>
                <c:pt idx="83">
                  <c:v>-0.17665335342901195</c:v>
                </c:pt>
                <c:pt idx="84">
                  <c:v>-0.39148898237120283</c:v>
                </c:pt>
                <c:pt idx="85">
                  <c:v>-0.41452149681592532</c:v>
                </c:pt>
                <c:pt idx="86">
                  <c:v>-0.35311386692920294</c:v>
                </c:pt>
                <c:pt idx="87">
                  <c:v>-0.12062677167821496</c:v>
                </c:pt>
                <c:pt idx="88">
                  <c:v>-0.26449208691207982</c:v>
                </c:pt>
                <c:pt idx="89">
                  <c:v>-0.26897961891247701</c:v>
                </c:pt>
                <c:pt idx="90">
                  <c:v>-0.40864436200701537</c:v>
                </c:pt>
                <c:pt idx="91">
                  <c:v>-0.45048715773242032</c:v>
                </c:pt>
                <c:pt idx="92">
                  <c:v>-0.22943070577761943</c:v>
                </c:pt>
                <c:pt idx="93">
                  <c:v>-0.40121786353998734</c:v>
                </c:pt>
                <c:pt idx="94">
                  <c:v>-0.47561171486744808</c:v>
                </c:pt>
                <c:pt idx="95">
                  <c:v>-0.41614772247013626</c:v>
                </c:pt>
                <c:pt idx="96">
                  <c:v>-0.31704531676439185</c:v>
                </c:pt>
                <c:pt idx="97">
                  <c:v>-0.34618815909572781</c:v>
                </c:pt>
                <c:pt idx="98">
                  <c:v>-0.30388242843025304</c:v>
                </c:pt>
                <c:pt idx="99">
                  <c:v>-0.22148155394932043</c:v>
                </c:pt>
                <c:pt idx="100">
                  <c:v>-0.24328227807141367</c:v>
                </c:pt>
                <c:pt idx="101">
                  <c:v>-7.7130231450479522E-2</c:v>
                </c:pt>
                <c:pt idx="102">
                  <c:v>-0.34684693963697932</c:v>
                </c:pt>
                <c:pt idx="103">
                  <c:v>-0.37173068975626194</c:v>
                </c:pt>
                <c:pt idx="104">
                  <c:v>-0.22286368534012729</c:v>
                </c:pt>
                <c:pt idx="105">
                  <c:v>-0.4426626403804968</c:v>
                </c:pt>
                <c:pt idx="106">
                  <c:v>-0.26659071323474526</c:v>
                </c:pt>
                <c:pt idx="107">
                  <c:v>-0.24375802687972795</c:v>
                </c:pt>
                <c:pt idx="108">
                  <c:v>-0.45256975162467289</c:v>
                </c:pt>
                <c:pt idx="109">
                  <c:v>-0.22627596166965513</c:v>
                </c:pt>
                <c:pt idx="110">
                  <c:v>-7.3185250115065742E-2</c:v>
                </c:pt>
                <c:pt idx="111">
                  <c:v>-0.37572949596682775</c:v>
                </c:pt>
                <c:pt idx="112">
                  <c:v>-0.20089885090892451</c:v>
                </c:pt>
                <c:pt idx="113">
                  <c:v>-0.56596410637379169</c:v>
                </c:pt>
                <c:pt idx="114">
                  <c:v>-0.38079079125791265</c:v>
                </c:pt>
                <c:pt idx="115">
                  <c:v>-0.13894341534107432</c:v>
                </c:pt>
                <c:pt idx="116">
                  <c:v>-7.2503376934519734E-2</c:v>
                </c:pt>
                <c:pt idx="117">
                  <c:v>-0.37285339913143534</c:v>
                </c:pt>
                <c:pt idx="118">
                  <c:v>-0.43715632624280854</c:v>
                </c:pt>
                <c:pt idx="119">
                  <c:v>-0.49951250622903015</c:v>
                </c:pt>
                <c:pt idx="120">
                  <c:v>-0.52151748877785808</c:v>
                </c:pt>
                <c:pt idx="121">
                  <c:v>-0.31654013989302981</c:v>
                </c:pt>
                <c:pt idx="122">
                  <c:v>-0.31770351178675038</c:v>
                </c:pt>
                <c:pt idx="123">
                  <c:v>-0.33087108450268493</c:v>
                </c:pt>
                <c:pt idx="124">
                  <c:v>-0.25703460048528376</c:v>
                </c:pt>
                <c:pt idx="125">
                  <c:v>-0.5088399979045426</c:v>
                </c:pt>
                <c:pt idx="126">
                  <c:v>-0.18785187938915687</c:v>
                </c:pt>
                <c:pt idx="127">
                  <c:v>-6.516204702067982E-2</c:v>
                </c:pt>
                <c:pt idx="128">
                  <c:v>-0.28223236255187722</c:v>
                </c:pt>
                <c:pt idx="129">
                  <c:v>-0.26379629453444142</c:v>
                </c:pt>
                <c:pt idx="130">
                  <c:v>-0.35972560472180892</c:v>
                </c:pt>
                <c:pt idx="131">
                  <c:v>-0.24932039317652596</c:v>
                </c:pt>
                <c:pt idx="132">
                  <c:v>-0.60936932217040263</c:v>
                </c:pt>
                <c:pt idx="133">
                  <c:v>-0.26461517793645406</c:v>
                </c:pt>
                <c:pt idx="134">
                  <c:v>-0.37013919166593284</c:v>
                </c:pt>
                <c:pt idx="135">
                  <c:v>-0.11270589807530355</c:v>
                </c:pt>
                <c:pt idx="136">
                  <c:v>-8.0819499812068693E-2</c:v>
                </c:pt>
                <c:pt idx="137">
                  <c:v>-0.33158289430000459</c:v>
                </c:pt>
                <c:pt idx="138">
                  <c:v>-0.34727766903698332</c:v>
                </c:pt>
                <c:pt idx="139">
                  <c:v>-0.33986738999476968</c:v>
                </c:pt>
                <c:pt idx="140">
                  <c:v>-1.4938454773601119E-2</c:v>
                </c:pt>
                <c:pt idx="141">
                  <c:v>-0.3034359744620504</c:v>
                </c:pt>
                <c:pt idx="142">
                  <c:v>-0.34285396526634965</c:v>
                </c:pt>
                <c:pt idx="143">
                  <c:v>-0.33870058133975101</c:v>
                </c:pt>
                <c:pt idx="144">
                  <c:v>-0.38810753339442583</c:v>
                </c:pt>
                <c:pt idx="145">
                  <c:v>-0.22100698808144034</c:v>
                </c:pt>
                <c:pt idx="146">
                  <c:v>-0.46940569050186332</c:v>
                </c:pt>
                <c:pt idx="147">
                  <c:v>-0.24724216921179948</c:v>
                </c:pt>
                <c:pt idx="148">
                  <c:v>-0.19247161100657265</c:v>
                </c:pt>
                <c:pt idx="149">
                  <c:v>-0.14221463237894341</c:v>
                </c:pt>
                <c:pt idx="150">
                  <c:v>-0.26487204143904247</c:v>
                </c:pt>
                <c:pt idx="151">
                  <c:v>-0.36169103161011029</c:v>
                </c:pt>
                <c:pt idx="152">
                  <c:v>-0.1074228986262275</c:v>
                </c:pt>
                <c:pt idx="153">
                  <c:v>-0.37149526261986626</c:v>
                </c:pt>
                <c:pt idx="154">
                  <c:v>-0.27936747365977138</c:v>
                </c:pt>
                <c:pt idx="155">
                  <c:v>-0.31632484527151483</c:v>
                </c:pt>
                <c:pt idx="156">
                  <c:v>-0.49588891477321262</c:v>
                </c:pt>
                <c:pt idx="157">
                  <c:v>-0.18610345161121197</c:v>
                </c:pt>
                <c:pt idx="158">
                  <c:v>-0.26527805715435632</c:v>
                </c:pt>
                <c:pt idx="159">
                  <c:v>-0.13635088746002891</c:v>
                </c:pt>
                <c:pt idx="160">
                  <c:v>-0.44377942493198674</c:v>
                </c:pt>
                <c:pt idx="161">
                  <c:v>-0.17922752327852087</c:v>
                </c:pt>
                <c:pt idx="162">
                  <c:v>-0.43651943634880597</c:v>
                </c:pt>
                <c:pt idx="163">
                  <c:v>-0.25119918811052128</c:v>
                </c:pt>
                <c:pt idx="164">
                  <c:v>-3.9817172104778586E-2</c:v>
                </c:pt>
                <c:pt idx="165">
                  <c:v>3.4345137901597045E-2</c:v>
                </c:pt>
                <c:pt idx="166">
                  <c:v>8.092934063983985E-2</c:v>
                </c:pt>
                <c:pt idx="167">
                  <c:v>-0.50280479414596957</c:v>
                </c:pt>
                <c:pt idx="168">
                  <c:v>-0.33890729736236419</c:v>
                </c:pt>
                <c:pt idx="169">
                  <c:v>-0.25029455332421596</c:v>
                </c:pt>
                <c:pt idx="170">
                  <c:v>-0.29931279651400527</c:v>
                </c:pt>
                <c:pt idx="171">
                  <c:v>-0.23956780061441521</c:v>
                </c:pt>
                <c:pt idx="172">
                  <c:v>-0.29897237574518815</c:v>
                </c:pt>
                <c:pt idx="173">
                  <c:v>-0.26862006961693335</c:v>
                </c:pt>
                <c:pt idx="174">
                  <c:v>-0.20616910077590594</c:v>
                </c:pt>
                <c:pt idx="175">
                  <c:v>-0.14451951490031839</c:v>
                </c:pt>
                <c:pt idx="176">
                  <c:v>-8.7710223224396644E-2</c:v>
                </c:pt>
                <c:pt idx="177">
                  <c:v>-0.48540823760822982</c:v>
                </c:pt>
                <c:pt idx="178">
                  <c:v>-0.50634553979452801</c:v>
                </c:pt>
                <c:pt idx="179">
                  <c:v>-0.31043108091916388</c:v>
                </c:pt>
                <c:pt idx="180">
                  <c:v>-0.21396606964588721</c:v>
                </c:pt>
                <c:pt idx="181">
                  <c:v>-0.49635064321617672</c:v>
                </c:pt>
                <c:pt idx="182">
                  <c:v>-0.34967751307596484</c:v>
                </c:pt>
                <c:pt idx="183">
                  <c:v>-0.32154637992155777</c:v>
                </c:pt>
                <c:pt idx="184">
                  <c:v>-0.22742104520916376</c:v>
                </c:pt>
                <c:pt idx="185">
                  <c:v>-0.27847097065712201</c:v>
                </c:pt>
                <c:pt idx="186">
                  <c:v>-0.2284620953438162</c:v>
                </c:pt>
                <c:pt idx="187">
                  <c:v>-0.20038887399890318</c:v>
                </c:pt>
                <c:pt idx="188">
                  <c:v>-4.7304635211585226E-2</c:v>
                </c:pt>
                <c:pt idx="189">
                  <c:v>-8.6868999843943001E-2</c:v>
                </c:pt>
                <c:pt idx="190">
                  <c:v>-0.37171295783004926</c:v>
                </c:pt>
                <c:pt idx="191">
                  <c:v>-0.25913767409008875</c:v>
                </c:pt>
                <c:pt idx="192">
                  <c:v>-0.58423555438779451</c:v>
                </c:pt>
                <c:pt idx="193">
                  <c:v>-0.308902518741</c:v>
                </c:pt>
                <c:pt idx="194">
                  <c:v>-0.30338226898296689</c:v>
                </c:pt>
                <c:pt idx="195">
                  <c:v>-0.17140273839924974</c:v>
                </c:pt>
                <c:pt idx="196">
                  <c:v>-0.42770980011317111</c:v>
                </c:pt>
                <c:pt idx="197">
                  <c:v>-0.30010913259428396</c:v>
                </c:pt>
                <c:pt idx="198">
                  <c:v>-0.1156909313870027</c:v>
                </c:pt>
                <c:pt idx="199">
                  <c:v>-0.5985041821624042</c:v>
                </c:pt>
                <c:pt idx="200">
                  <c:v>-0.67180179827940989</c:v>
                </c:pt>
                <c:pt idx="201">
                  <c:v>-0.31578951908919245</c:v>
                </c:pt>
                <c:pt idx="202">
                  <c:v>-0.21222992984837591</c:v>
                </c:pt>
                <c:pt idx="203">
                  <c:v>-0.25304684957225332</c:v>
                </c:pt>
                <c:pt idx="204">
                  <c:v>-0.2680790701538624</c:v>
                </c:pt>
                <c:pt idx="205">
                  <c:v>-0.40574594636746936</c:v>
                </c:pt>
                <c:pt idx="206">
                  <c:v>-0.21791494291457641</c:v>
                </c:pt>
                <c:pt idx="207">
                  <c:v>-0.37034116440267639</c:v>
                </c:pt>
                <c:pt idx="208">
                  <c:v>-0.51188368338336898</c:v>
                </c:pt>
                <c:pt idx="209">
                  <c:v>-0.33954725589606088</c:v>
                </c:pt>
                <c:pt idx="210">
                  <c:v>-0.47401108003773756</c:v>
                </c:pt>
                <c:pt idx="211">
                  <c:v>-0.21433739036075444</c:v>
                </c:pt>
                <c:pt idx="212">
                  <c:v>-0.28756413494124594</c:v>
                </c:pt>
                <c:pt idx="213">
                  <c:v>-0.26004831506496734</c:v>
                </c:pt>
                <c:pt idx="214">
                  <c:v>-0.30005396305562387</c:v>
                </c:pt>
                <c:pt idx="215">
                  <c:v>-0.22415772333147227</c:v>
                </c:pt>
                <c:pt idx="216">
                  <c:v>-0.31946442344877551</c:v>
                </c:pt>
                <c:pt idx="217">
                  <c:v>-2.8911474419577542E-2</c:v>
                </c:pt>
                <c:pt idx="218">
                  <c:v>-0.23799354073356371</c:v>
                </c:pt>
                <c:pt idx="219">
                  <c:v>-0.16264896905534598</c:v>
                </c:pt>
                <c:pt idx="220">
                  <c:v>-0.14595111485565793</c:v>
                </c:pt>
                <c:pt idx="221">
                  <c:v>-0.33978819795984344</c:v>
                </c:pt>
                <c:pt idx="222">
                  <c:v>-0.41444856927937879</c:v>
                </c:pt>
                <c:pt idx="223">
                  <c:v>-0.35990537078122781</c:v>
                </c:pt>
                <c:pt idx="224">
                  <c:v>-0.42564901133134031</c:v>
                </c:pt>
                <c:pt idx="225">
                  <c:v>-0.25571419302621301</c:v>
                </c:pt>
                <c:pt idx="226">
                  <c:v>-9.1769961542060061E-2</c:v>
                </c:pt>
                <c:pt idx="227">
                  <c:v>-0.27045586702683588</c:v>
                </c:pt>
                <c:pt idx="228">
                  <c:v>-0.35709485386220424</c:v>
                </c:pt>
                <c:pt idx="229">
                  <c:v>-0.26056166752612409</c:v>
                </c:pt>
                <c:pt idx="230">
                  <c:v>-0.13879804560208694</c:v>
                </c:pt>
                <c:pt idx="231">
                  <c:v>-0.17926706649189708</c:v>
                </c:pt>
                <c:pt idx="232">
                  <c:v>-0.43966327000825639</c:v>
                </c:pt>
                <c:pt idx="233">
                  <c:v>-0.13036422852089141</c:v>
                </c:pt>
                <c:pt idx="234">
                  <c:v>-0.16562263513712591</c:v>
                </c:pt>
                <c:pt idx="235">
                  <c:v>-0.33821018502438405</c:v>
                </c:pt>
                <c:pt idx="236">
                  <c:v>-8.9197967504173054E-2</c:v>
                </c:pt>
                <c:pt idx="237">
                  <c:v>-0.31569355130347088</c:v>
                </c:pt>
                <c:pt idx="238">
                  <c:v>-0.20688026465718939</c:v>
                </c:pt>
                <c:pt idx="239">
                  <c:v>-0.31791582040198341</c:v>
                </c:pt>
                <c:pt idx="240">
                  <c:v>-0.2586823259213698</c:v>
                </c:pt>
                <c:pt idx="241">
                  <c:v>-0.2684344046033611</c:v>
                </c:pt>
                <c:pt idx="242">
                  <c:v>-0.40249486572924625</c:v>
                </c:pt>
                <c:pt idx="243">
                  <c:v>-0.51335405661481881</c:v>
                </c:pt>
                <c:pt idx="244">
                  <c:v>-0.23696903532839475</c:v>
                </c:pt>
                <c:pt idx="245">
                  <c:v>-0.36922244475166632</c:v>
                </c:pt>
                <c:pt idx="246">
                  <c:v>-4.2672570092025873E-2</c:v>
                </c:pt>
                <c:pt idx="247">
                  <c:v>-0.26053199276201494</c:v>
                </c:pt>
                <c:pt idx="248">
                  <c:v>-0.60983452915614988</c:v>
                </c:pt>
                <c:pt idx="249">
                  <c:v>0.16470081481203971</c:v>
                </c:pt>
                <c:pt idx="250">
                  <c:v>-0.4544926735591705</c:v>
                </c:pt>
                <c:pt idx="251">
                  <c:v>-0.42371826163509307</c:v>
                </c:pt>
                <c:pt idx="252">
                  <c:v>-0.23309998254757747</c:v>
                </c:pt>
                <c:pt idx="253">
                  <c:v>-0.18672766728353718</c:v>
                </c:pt>
                <c:pt idx="254">
                  <c:v>-0.32569060239067466</c:v>
                </c:pt>
                <c:pt idx="255">
                  <c:v>-0.34516873198734593</c:v>
                </c:pt>
                <c:pt idx="256">
                  <c:v>-0.28674770452349169</c:v>
                </c:pt>
                <c:pt idx="257">
                  <c:v>-0.47075256198787596</c:v>
                </c:pt>
                <c:pt idx="258">
                  <c:v>-0.20960073285262276</c:v>
                </c:pt>
                <c:pt idx="259">
                  <c:v>-0.17013328475906353</c:v>
                </c:pt>
                <c:pt idx="260">
                  <c:v>-0.26541253712160684</c:v>
                </c:pt>
                <c:pt idx="261">
                  <c:v>-0.35923637544463388</c:v>
                </c:pt>
                <c:pt idx="262">
                  <c:v>-0.49426900424804898</c:v>
                </c:pt>
                <c:pt idx="263">
                  <c:v>-0.18086246587244731</c:v>
                </c:pt>
                <c:pt idx="264">
                  <c:v>-0.2695432523189612</c:v>
                </c:pt>
                <c:pt idx="265">
                  <c:v>-0.20914173494278795</c:v>
                </c:pt>
                <c:pt idx="266">
                  <c:v>-0.29246887674875355</c:v>
                </c:pt>
                <c:pt idx="267">
                  <c:v>7.7138465235146406E-2</c:v>
                </c:pt>
                <c:pt idx="268">
                  <c:v>-0.32488594157198447</c:v>
                </c:pt>
                <c:pt idx="269">
                  <c:v>-0.31206275595500688</c:v>
                </c:pt>
                <c:pt idx="270">
                  <c:v>-0.43424838694345541</c:v>
                </c:pt>
                <c:pt idx="271">
                  <c:v>-0.17895206865065066</c:v>
                </c:pt>
                <c:pt idx="272">
                  <c:v>-0.55011736674480149</c:v>
                </c:pt>
                <c:pt idx="273">
                  <c:v>-0.32341793128428609</c:v>
                </c:pt>
                <c:pt idx="274">
                  <c:v>-0.22844768171911894</c:v>
                </c:pt>
                <c:pt idx="275">
                  <c:v>-0.10834668367191397</c:v>
                </c:pt>
                <c:pt idx="276">
                  <c:v>-0.46673617595748013</c:v>
                </c:pt>
                <c:pt idx="277">
                  <c:v>-0.34324098865869662</c:v>
                </c:pt>
                <c:pt idx="278">
                  <c:v>-0.35316293611359517</c:v>
                </c:pt>
                <c:pt idx="279">
                  <c:v>-0.50699992348266809</c:v>
                </c:pt>
                <c:pt idx="280">
                  <c:v>-0.2000315443583125</c:v>
                </c:pt>
                <c:pt idx="281">
                  <c:v>-0.17558327390842796</c:v>
                </c:pt>
                <c:pt idx="282">
                  <c:v>-0.18345071108436994</c:v>
                </c:pt>
                <c:pt idx="283">
                  <c:v>-0.31757731166266839</c:v>
                </c:pt>
                <c:pt idx="284">
                  <c:v>-0.43192505334723913</c:v>
                </c:pt>
                <c:pt idx="285">
                  <c:v>-0.52257720250083262</c:v>
                </c:pt>
                <c:pt idx="286">
                  <c:v>-0.19901081018888289</c:v>
                </c:pt>
                <c:pt idx="287">
                  <c:v>-0.14990310067093748</c:v>
                </c:pt>
                <c:pt idx="288">
                  <c:v>-0.35996824255091298</c:v>
                </c:pt>
                <c:pt idx="289">
                  <c:v>-0.34562188735541638</c:v>
                </c:pt>
                <c:pt idx="290">
                  <c:v>-0.44405510259849629</c:v>
                </c:pt>
                <c:pt idx="291">
                  <c:v>-0.33794565508565055</c:v>
                </c:pt>
                <c:pt idx="292">
                  <c:v>-0.38213744104730452</c:v>
                </c:pt>
                <c:pt idx="293">
                  <c:v>-0.40503605505345031</c:v>
                </c:pt>
                <c:pt idx="294">
                  <c:v>-0.19864322365384887</c:v>
                </c:pt>
                <c:pt idx="295">
                  <c:v>-0.25167761128964855</c:v>
                </c:pt>
                <c:pt idx="296">
                  <c:v>-0.19615686256614975</c:v>
                </c:pt>
                <c:pt idx="297">
                  <c:v>-0.11701745137634505</c:v>
                </c:pt>
                <c:pt idx="298">
                  <c:v>-0.33533659199780336</c:v>
                </c:pt>
                <c:pt idx="299">
                  <c:v>-0.49486086019061043</c:v>
                </c:pt>
                <c:pt idx="300">
                  <c:v>-0.50745336718003131</c:v>
                </c:pt>
                <c:pt idx="301">
                  <c:v>-0.32600603768676467</c:v>
                </c:pt>
                <c:pt idx="302">
                  <c:v>-0.32710273972493498</c:v>
                </c:pt>
                <c:pt idx="303">
                  <c:v>-0.33178206078916689</c:v>
                </c:pt>
                <c:pt idx="304">
                  <c:v>-0.36465608147661532</c:v>
                </c:pt>
                <c:pt idx="305">
                  <c:v>-0.23571135184222464</c:v>
                </c:pt>
                <c:pt idx="306">
                  <c:v>-0.65578252539892778</c:v>
                </c:pt>
                <c:pt idx="307">
                  <c:v>-5.1672715359109361E-2</c:v>
                </c:pt>
                <c:pt idx="308">
                  <c:v>-6.6084830276837786E-2</c:v>
                </c:pt>
                <c:pt idx="309">
                  <c:v>-0.13039900106912691</c:v>
                </c:pt>
                <c:pt idx="310">
                  <c:v>-0.15668781721157365</c:v>
                </c:pt>
                <c:pt idx="311">
                  <c:v>-0.29928265000576082</c:v>
                </c:pt>
                <c:pt idx="312">
                  <c:v>-0.30820901393126632</c:v>
                </c:pt>
                <c:pt idx="313">
                  <c:v>-0.11441080899810541</c:v>
                </c:pt>
                <c:pt idx="314">
                  <c:v>-0.55083569602632265</c:v>
                </c:pt>
                <c:pt idx="315">
                  <c:v>-0.40252959500338531</c:v>
                </c:pt>
                <c:pt idx="316">
                  <c:v>-0.28914889137455746</c:v>
                </c:pt>
                <c:pt idx="317">
                  <c:v>-0.23987738239258691</c:v>
                </c:pt>
                <c:pt idx="318">
                  <c:v>-0.29225769849708189</c:v>
                </c:pt>
                <c:pt idx="319">
                  <c:v>-0.16919608280716741</c:v>
                </c:pt>
                <c:pt idx="320">
                  <c:v>-0.2285243592217458</c:v>
                </c:pt>
                <c:pt idx="321">
                  <c:v>-0.15110477055860089</c:v>
                </c:pt>
                <c:pt idx="322">
                  <c:v>-0.29971505676118004</c:v>
                </c:pt>
                <c:pt idx="323">
                  <c:v>-0.36052821328562529</c:v>
                </c:pt>
                <c:pt idx="324">
                  <c:v>-0.37735677322792044</c:v>
                </c:pt>
                <c:pt idx="325">
                  <c:v>-0.13843953559963892</c:v>
                </c:pt>
                <c:pt idx="326">
                  <c:v>-0.20070485801675639</c:v>
                </c:pt>
                <c:pt idx="327">
                  <c:v>-0.44326110926165641</c:v>
                </c:pt>
                <c:pt idx="328">
                  <c:v>-0.22547355287574072</c:v>
                </c:pt>
                <c:pt idx="329">
                  <c:v>-0.10728851409557805</c:v>
                </c:pt>
                <c:pt idx="330">
                  <c:v>-0.34754213165394182</c:v>
                </c:pt>
                <c:pt idx="331">
                  <c:v>-0.12520704847412775</c:v>
                </c:pt>
                <c:pt idx="332">
                  <c:v>-0.53328186011734247</c:v>
                </c:pt>
                <c:pt idx="333">
                  <c:v>-0.29577899433165294</c:v>
                </c:pt>
                <c:pt idx="334">
                  <c:v>-0.35327023988447304</c:v>
                </c:pt>
                <c:pt idx="335">
                  <c:v>-0.30995869581245755</c:v>
                </c:pt>
                <c:pt idx="336">
                  <c:v>-0.35647332823286865</c:v>
                </c:pt>
                <c:pt idx="337">
                  <c:v>-8.7270716096826989E-2</c:v>
                </c:pt>
                <c:pt idx="338">
                  <c:v>-0.29507429049611045</c:v>
                </c:pt>
                <c:pt idx="339">
                  <c:v>-6.8710776297997794E-2</c:v>
                </c:pt>
                <c:pt idx="340">
                  <c:v>-0.21677233256607326</c:v>
                </c:pt>
                <c:pt idx="341">
                  <c:v>-0.30438693235410119</c:v>
                </c:pt>
                <c:pt idx="342">
                  <c:v>-0.42705269172468091</c:v>
                </c:pt>
                <c:pt idx="343">
                  <c:v>-0.38398527655581077</c:v>
                </c:pt>
                <c:pt idx="344">
                  <c:v>-0.40203091315357031</c:v>
                </c:pt>
                <c:pt idx="345">
                  <c:v>-0.27458617478395914</c:v>
                </c:pt>
                <c:pt idx="346">
                  <c:v>-3.7638784983995352E-2</c:v>
                </c:pt>
                <c:pt idx="347">
                  <c:v>-0.19527488349925393</c:v>
                </c:pt>
                <c:pt idx="348">
                  <c:v>-0.22535971646568387</c:v>
                </c:pt>
                <c:pt idx="349">
                  <c:v>-0.32833916353822518</c:v>
                </c:pt>
                <c:pt idx="350">
                  <c:v>-3.4242694117912503E-2</c:v>
                </c:pt>
                <c:pt idx="351">
                  <c:v>-0.2033956887939069</c:v>
                </c:pt>
                <c:pt idx="352">
                  <c:v>-0.33228041448375145</c:v>
                </c:pt>
                <c:pt idx="353">
                  <c:v>-0.38048606829051423</c:v>
                </c:pt>
                <c:pt idx="354">
                  <c:v>-3.1828344548752982E-2</c:v>
                </c:pt>
                <c:pt idx="355">
                  <c:v>-0.26225570792245467</c:v>
                </c:pt>
                <c:pt idx="356">
                  <c:v>-0.51299996118738955</c:v>
                </c:pt>
                <c:pt idx="357">
                  <c:v>-0.24999523281231315</c:v>
                </c:pt>
                <c:pt idx="358">
                  <c:v>-0.26264674883281885</c:v>
                </c:pt>
                <c:pt idx="359">
                  <c:v>-0.32126003854428087</c:v>
                </c:pt>
                <c:pt idx="360">
                  <c:v>-0.21455675430961807</c:v>
                </c:pt>
                <c:pt idx="361">
                  <c:v>-0.30062534489991238</c:v>
                </c:pt>
                <c:pt idx="362">
                  <c:v>-0.36624746945258185</c:v>
                </c:pt>
                <c:pt idx="363">
                  <c:v>-0.24490184076112206</c:v>
                </c:pt>
                <c:pt idx="364">
                  <c:v>-0.29990771571067587</c:v>
                </c:pt>
                <c:pt idx="365">
                  <c:v>-0.56137833290379302</c:v>
                </c:pt>
                <c:pt idx="366">
                  <c:v>-0.20095004628588914</c:v>
                </c:pt>
                <c:pt idx="367">
                  <c:v>-0.1846853489565807</c:v>
                </c:pt>
                <c:pt idx="368">
                  <c:v>-0.41183633392624913</c:v>
                </c:pt>
                <c:pt idx="369">
                  <c:v>-0.27032729772264003</c:v>
                </c:pt>
                <c:pt idx="370">
                  <c:v>-0.35726563709744996</c:v>
                </c:pt>
                <c:pt idx="371">
                  <c:v>-6.1931190250356427E-2</c:v>
                </c:pt>
                <c:pt idx="372">
                  <c:v>-0.1815038298543572</c:v>
                </c:pt>
                <c:pt idx="373">
                  <c:v>-0.29587498653031946</c:v>
                </c:pt>
                <c:pt idx="374">
                  <c:v>-0.177853323468876</c:v>
                </c:pt>
                <c:pt idx="375">
                  <c:v>-0.33782344757119331</c:v>
                </c:pt>
                <c:pt idx="376">
                  <c:v>7.447866536693408E-2</c:v>
                </c:pt>
                <c:pt idx="377">
                  <c:v>-0.45845630694549488</c:v>
                </c:pt>
                <c:pt idx="378">
                  <c:v>1.0720006526677759E-2</c:v>
                </c:pt>
                <c:pt idx="379">
                  <c:v>-8.8226952906073783E-2</c:v>
                </c:pt>
                <c:pt idx="380">
                  <c:v>-0.12558324426019241</c:v>
                </c:pt>
                <c:pt idx="381">
                  <c:v>-0.2347209250430696</c:v>
                </c:pt>
                <c:pt idx="382">
                  <c:v>-8.0622740271153598E-2</c:v>
                </c:pt>
                <c:pt idx="383">
                  <c:v>-0.19337395570494365</c:v>
                </c:pt>
                <c:pt idx="384">
                  <c:v>-0.37006373167316881</c:v>
                </c:pt>
                <c:pt idx="385">
                  <c:v>-0.25447386894255947</c:v>
                </c:pt>
                <c:pt idx="386">
                  <c:v>-0.57922722257209736</c:v>
                </c:pt>
                <c:pt idx="387">
                  <c:v>-0.26049211589239585</c:v>
                </c:pt>
                <c:pt idx="388">
                  <c:v>-0.47518311159975773</c:v>
                </c:pt>
                <c:pt idx="389">
                  <c:v>-0.28617032502605588</c:v>
                </c:pt>
                <c:pt idx="390">
                  <c:v>-0.12607073461821067</c:v>
                </c:pt>
                <c:pt idx="391">
                  <c:v>-0.23264383597268196</c:v>
                </c:pt>
                <c:pt idx="392">
                  <c:v>-0.27280876413089328</c:v>
                </c:pt>
                <c:pt idx="393">
                  <c:v>-9.2293734493992169E-2</c:v>
                </c:pt>
                <c:pt idx="394">
                  <c:v>9.1543201027242213E-2</c:v>
                </c:pt>
                <c:pt idx="395">
                  <c:v>-0.55080681242007079</c:v>
                </c:pt>
                <c:pt idx="396">
                  <c:v>-0.35828718818662642</c:v>
                </c:pt>
                <c:pt idx="397">
                  <c:v>-0.4259546779106877</c:v>
                </c:pt>
                <c:pt idx="398">
                  <c:v>-0.34216852466704833</c:v>
                </c:pt>
                <c:pt idx="399">
                  <c:v>-0.36988342277446018</c:v>
                </c:pt>
                <c:pt idx="400">
                  <c:v>-0.24061749608984706</c:v>
                </c:pt>
                <c:pt idx="401">
                  <c:v>-0.36294253998482301</c:v>
                </c:pt>
                <c:pt idx="402">
                  <c:v>-6.2339007401105498E-2</c:v>
                </c:pt>
                <c:pt idx="403">
                  <c:v>-0.34847079893348376</c:v>
                </c:pt>
                <c:pt idx="404">
                  <c:v>-0.41867293326265959</c:v>
                </c:pt>
                <c:pt idx="405">
                  <c:v>2.1559788224860602E-2</c:v>
                </c:pt>
                <c:pt idx="406">
                  <c:v>-0.23450489624572171</c:v>
                </c:pt>
                <c:pt idx="407">
                  <c:v>-0.30406906785175658</c:v>
                </c:pt>
                <c:pt idx="408">
                  <c:v>-0.26787134902947196</c:v>
                </c:pt>
                <c:pt idx="409">
                  <c:v>-0.43638328599680998</c:v>
                </c:pt>
                <c:pt idx="410">
                  <c:v>-0.18162336594998987</c:v>
                </c:pt>
                <c:pt idx="411">
                  <c:v>-0.47071669033959734</c:v>
                </c:pt>
                <c:pt idx="412">
                  <c:v>-0.35976956181047287</c:v>
                </c:pt>
                <c:pt idx="413">
                  <c:v>-0.45004835369918167</c:v>
                </c:pt>
                <c:pt idx="414">
                  <c:v>-0.27778419071201182</c:v>
                </c:pt>
                <c:pt idx="415">
                  <c:v>-0.15266265519105793</c:v>
                </c:pt>
                <c:pt idx="416">
                  <c:v>-0.3456085925684943</c:v>
                </c:pt>
                <c:pt idx="417">
                  <c:v>-1.9216379826374589E-2</c:v>
                </c:pt>
                <c:pt idx="418">
                  <c:v>-0.2512308363880032</c:v>
                </c:pt>
                <c:pt idx="419">
                  <c:v>-0.30862978322133111</c:v>
                </c:pt>
                <c:pt idx="420">
                  <c:v>0.13546182276227894</c:v>
                </c:pt>
                <c:pt idx="421">
                  <c:v>-0.39590466978311589</c:v>
                </c:pt>
                <c:pt idx="422">
                  <c:v>-0.33310411713831312</c:v>
                </c:pt>
                <c:pt idx="423">
                  <c:v>-0.32295086584356736</c:v>
                </c:pt>
                <c:pt idx="424">
                  <c:v>-0.35020843689650449</c:v>
                </c:pt>
                <c:pt idx="425">
                  <c:v>-0.23111858217921641</c:v>
                </c:pt>
                <c:pt idx="426">
                  <c:v>-0.23529685747040008</c:v>
                </c:pt>
                <c:pt idx="427">
                  <c:v>-0.17508686516196076</c:v>
                </c:pt>
                <c:pt idx="428">
                  <c:v>-0.38675543133495865</c:v>
                </c:pt>
                <c:pt idx="429">
                  <c:v>-0.36782014826743664</c:v>
                </c:pt>
                <c:pt idx="430">
                  <c:v>-0.10123459057035752</c:v>
                </c:pt>
                <c:pt idx="431">
                  <c:v>-0.32237545042800708</c:v>
                </c:pt>
                <c:pt idx="432">
                  <c:v>-0.31149768867232391</c:v>
                </c:pt>
                <c:pt idx="433">
                  <c:v>-0.29585177928433987</c:v>
                </c:pt>
                <c:pt idx="434">
                  <c:v>-0.41002439744335301</c:v>
                </c:pt>
                <c:pt idx="435">
                  <c:v>-0.35938971842815681</c:v>
                </c:pt>
                <c:pt idx="436">
                  <c:v>-0.45762582494415338</c:v>
                </c:pt>
                <c:pt idx="437">
                  <c:v>-0.59719442648870513</c:v>
                </c:pt>
                <c:pt idx="438">
                  <c:v>-5.3798664233919095E-2</c:v>
                </c:pt>
                <c:pt idx="439">
                  <c:v>-0.36184430402363582</c:v>
                </c:pt>
                <c:pt idx="440">
                  <c:v>-0.2971455134325528</c:v>
                </c:pt>
                <c:pt idx="441">
                  <c:v>-0.40487795156386924</c:v>
                </c:pt>
                <c:pt idx="442">
                  <c:v>-0.40839461238857117</c:v>
                </c:pt>
                <c:pt idx="443">
                  <c:v>-0.15270069191392024</c:v>
                </c:pt>
                <c:pt idx="444">
                  <c:v>-0.23641134238655354</c:v>
                </c:pt>
                <c:pt idx="445">
                  <c:v>-7.0913761461513833E-2</c:v>
                </c:pt>
                <c:pt idx="446">
                  <c:v>-0.10244747353378086</c:v>
                </c:pt>
                <c:pt idx="447">
                  <c:v>-0.31166974170357886</c:v>
                </c:pt>
                <c:pt idx="448">
                  <c:v>-0.20445446950187901</c:v>
                </c:pt>
                <c:pt idx="449">
                  <c:v>-0.30926848560173431</c:v>
                </c:pt>
                <c:pt idx="450">
                  <c:v>-0.26575799952813489</c:v>
                </c:pt>
                <c:pt idx="451">
                  <c:v>-0.37141473243565493</c:v>
                </c:pt>
                <c:pt idx="452">
                  <c:v>-0.35928371702711331</c:v>
                </c:pt>
                <c:pt idx="453">
                  <c:v>-0.26326042584664489</c:v>
                </c:pt>
                <c:pt idx="454">
                  <c:v>-0.35633921408061647</c:v>
                </c:pt>
                <c:pt idx="455">
                  <c:v>-0.58770870578863899</c:v>
                </c:pt>
                <c:pt idx="456">
                  <c:v>-0.28095275735512981</c:v>
                </c:pt>
                <c:pt idx="457">
                  <c:v>-0.14019402118549479</c:v>
                </c:pt>
                <c:pt idx="458">
                  <c:v>-0.25074654919293599</c:v>
                </c:pt>
                <c:pt idx="459">
                  <c:v>-0.14717110832737074</c:v>
                </c:pt>
                <c:pt idx="460">
                  <c:v>-0.36180990014738562</c:v>
                </c:pt>
                <c:pt idx="461">
                  <c:v>-0.28018454098158985</c:v>
                </c:pt>
                <c:pt idx="462">
                  <c:v>-0.48946976701964068</c:v>
                </c:pt>
                <c:pt idx="463">
                  <c:v>-0.41319844436857256</c:v>
                </c:pt>
                <c:pt idx="464">
                  <c:v>-0.17971869966417073</c:v>
                </c:pt>
                <c:pt idx="465">
                  <c:v>-0.135861917388756</c:v>
                </c:pt>
                <c:pt idx="466">
                  <c:v>-0.17117145774373682</c:v>
                </c:pt>
                <c:pt idx="467">
                  <c:v>-0.32905651198095937</c:v>
                </c:pt>
                <c:pt idx="468">
                  <c:v>-0.185959419443674</c:v>
                </c:pt>
                <c:pt idx="469">
                  <c:v>-0.40305121109990388</c:v>
                </c:pt>
                <c:pt idx="470">
                  <c:v>-0.32164923735599837</c:v>
                </c:pt>
                <c:pt idx="471">
                  <c:v>-0.23743979193469891</c:v>
                </c:pt>
                <c:pt idx="472">
                  <c:v>-0.24937468646230512</c:v>
                </c:pt>
                <c:pt idx="473">
                  <c:v>-0.19759199713909667</c:v>
                </c:pt>
                <c:pt idx="474">
                  <c:v>-0.53518893575546456</c:v>
                </c:pt>
                <c:pt idx="475">
                  <c:v>-0.16993253621301052</c:v>
                </c:pt>
                <c:pt idx="476">
                  <c:v>-0.54590406058145013</c:v>
                </c:pt>
                <c:pt idx="477">
                  <c:v>-0.26258743759820347</c:v>
                </c:pt>
                <c:pt idx="478">
                  <c:v>-0.24504951299832745</c:v>
                </c:pt>
                <c:pt idx="479">
                  <c:v>-0.37012186906618588</c:v>
                </c:pt>
                <c:pt idx="480">
                  <c:v>-0.26916776840881851</c:v>
                </c:pt>
                <c:pt idx="481">
                  <c:v>-0.38606481927964847</c:v>
                </c:pt>
                <c:pt idx="482">
                  <c:v>2.0597798176870206E-2</c:v>
                </c:pt>
                <c:pt idx="483">
                  <c:v>-0.29967170000388038</c:v>
                </c:pt>
                <c:pt idx="484">
                  <c:v>-0.42563862831994548</c:v>
                </c:pt>
                <c:pt idx="485">
                  <c:v>-0.32379383428979558</c:v>
                </c:pt>
                <c:pt idx="486">
                  <c:v>-0.29113032346282408</c:v>
                </c:pt>
                <c:pt idx="487">
                  <c:v>-0.26683874609260638</c:v>
                </c:pt>
                <c:pt idx="488">
                  <c:v>-0.36981886059355057</c:v>
                </c:pt>
                <c:pt idx="489">
                  <c:v>-0.15650861213179718</c:v>
                </c:pt>
                <c:pt idx="490">
                  <c:v>-0.27035889795878826</c:v>
                </c:pt>
                <c:pt idx="491">
                  <c:v>-0.32026121015612519</c:v>
                </c:pt>
                <c:pt idx="492">
                  <c:v>-0.39065982831456997</c:v>
                </c:pt>
                <c:pt idx="493">
                  <c:v>-0.28402274044330467</c:v>
                </c:pt>
                <c:pt idx="494">
                  <c:v>-0.42506990796392191</c:v>
                </c:pt>
                <c:pt idx="495">
                  <c:v>-0.18987351487753409</c:v>
                </c:pt>
                <c:pt idx="496">
                  <c:v>-0.15774294078269235</c:v>
                </c:pt>
                <c:pt idx="497">
                  <c:v>-0.38206204275390532</c:v>
                </c:pt>
                <c:pt idx="498">
                  <c:v>-0.16369217444162859</c:v>
                </c:pt>
                <c:pt idx="499">
                  <c:v>-0.44298582103888356</c:v>
                </c:pt>
              </c:numCache>
            </c:numRef>
          </c:yVal>
        </c:ser>
        <c:ser>
          <c:idx val="3"/>
          <c:order val="3"/>
          <c:tx>
            <c:v>50% G</c:v>
          </c:tx>
          <c:spPr>
            <a:ln w="28575">
              <a:noFill/>
            </a:ln>
          </c:spPr>
          <c:xVal>
            <c:numRef>
              <c:f>'A-AH-A F'!$J$3:$J$502</c:f>
              <c:numCache>
                <c:formatCode>General</c:formatCode>
                <c:ptCount val="500"/>
                <c:pt idx="0">
                  <c:v>-0.32638906525417533</c:v>
                </c:pt>
                <c:pt idx="1">
                  <c:v>-0.2557157125388772</c:v>
                </c:pt>
                <c:pt idx="2">
                  <c:v>-0.27662182017143105</c:v>
                </c:pt>
                <c:pt idx="3">
                  <c:v>-0.32985424836020238</c:v>
                </c:pt>
                <c:pt idx="4">
                  <c:v>-0.23901487462883181</c:v>
                </c:pt>
                <c:pt idx="5">
                  <c:v>-0.27467569141222531</c:v>
                </c:pt>
                <c:pt idx="6">
                  <c:v>-0.33688417319846786</c:v>
                </c:pt>
                <c:pt idx="7">
                  <c:v>-0.36773805223544842</c:v>
                </c:pt>
                <c:pt idx="8">
                  <c:v>-0.31836041456179032</c:v>
                </c:pt>
                <c:pt idx="9">
                  <c:v>-0.25552042817174858</c:v>
                </c:pt>
                <c:pt idx="10">
                  <c:v>-0.25614060300270891</c:v>
                </c:pt>
                <c:pt idx="11">
                  <c:v>-0.26702478294029047</c:v>
                </c:pt>
                <c:pt idx="12">
                  <c:v>-0.31424313955252464</c:v>
                </c:pt>
                <c:pt idx="13">
                  <c:v>-0.26181130238069639</c:v>
                </c:pt>
                <c:pt idx="14">
                  <c:v>-0.34339988681178202</c:v>
                </c:pt>
                <c:pt idx="15">
                  <c:v>-0.34998063947179481</c:v>
                </c:pt>
                <c:pt idx="16">
                  <c:v>-0.2492858629676829</c:v>
                </c:pt>
                <c:pt idx="17">
                  <c:v>-0.37629005061567466</c:v>
                </c:pt>
                <c:pt idx="18">
                  <c:v>-0.18388604992130791</c:v>
                </c:pt>
                <c:pt idx="19">
                  <c:v>-0.2068289771318485</c:v>
                </c:pt>
                <c:pt idx="20">
                  <c:v>-0.28600906518752728</c:v>
                </c:pt>
                <c:pt idx="21">
                  <c:v>-0.27528739288511084</c:v>
                </c:pt>
                <c:pt idx="22">
                  <c:v>-0.20324566478051243</c:v>
                </c:pt>
                <c:pt idx="23">
                  <c:v>-0.2684273677791949</c:v>
                </c:pt>
                <c:pt idx="24">
                  <c:v>-0.41831151569489738</c:v>
                </c:pt>
                <c:pt idx="25">
                  <c:v>-0.27222403318601734</c:v>
                </c:pt>
                <c:pt idx="26">
                  <c:v>-0.25951416553547363</c:v>
                </c:pt>
                <c:pt idx="27">
                  <c:v>-0.37871728068797289</c:v>
                </c:pt>
                <c:pt idx="28">
                  <c:v>-0.44031297531758129</c:v>
                </c:pt>
                <c:pt idx="29">
                  <c:v>-0.29110668943754325</c:v>
                </c:pt>
                <c:pt idx="30">
                  <c:v>-0.24176352237821908</c:v>
                </c:pt>
                <c:pt idx="31">
                  <c:v>-0.32515768663178118</c:v>
                </c:pt>
                <c:pt idx="32">
                  <c:v>-0.37896743379192532</c:v>
                </c:pt>
                <c:pt idx="33">
                  <c:v>-0.21478012753950271</c:v>
                </c:pt>
                <c:pt idx="34">
                  <c:v>-0.34921076742821106</c:v>
                </c:pt>
                <c:pt idx="35">
                  <c:v>-0.3913888560839533</c:v>
                </c:pt>
                <c:pt idx="36">
                  <c:v>-0.254105425916965</c:v>
                </c:pt>
                <c:pt idx="37">
                  <c:v>-0.2357379518471068</c:v>
                </c:pt>
                <c:pt idx="38">
                  <c:v>-0.32580448002513224</c:v>
                </c:pt>
                <c:pt idx="39">
                  <c:v>-0.27036536465187438</c:v>
                </c:pt>
                <c:pt idx="40">
                  <c:v>-0.20975194947046652</c:v>
                </c:pt>
                <c:pt idx="41">
                  <c:v>-0.36016867381648537</c:v>
                </c:pt>
                <c:pt idx="42">
                  <c:v>-0.22408399978810478</c:v>
                </c:pt>
                <c:pt idx="43">
                  <c:v>-0.34521457976383307</c:v>
                </c:pt>
                <c:pt idx="44">
                  <c:v>-0.23538306045727531</c:v>
                </c:pt>
                <c:pt idx="45">
                  <c:v>-0.33708068783769868</c:v>
                </c:pt>
                <c:pt idx="46">
                  <c:v>-0.34735299237560396</c:v>
                </c:pt>
                <c:pt idx="47">
                  <c:v>-0.27607494744087796</c:v>
                </c:pt>
                <c:pt idx="48">
                  <c:v>-0.23925588492530497</c:v>
                </c:pt>
                <c:pt idx="49">
                  <c:v>-0.37205868066234205</c:v>
                </c:pt>
                <c:pt idx="50">
                  <c:v>-0.34111450292850037</c:v>
                </c:pt>
                <c:pt idx="51">
                  <c:v>-0.20216629152291468</c:v>
                </c:pt>
                <c:pt idx="52">
                  <c:v>-0.3995151281970824</c:v>
                </c:pt>
                <c:pt idx="53">
                  <c:v>-0.35193058967316182</c:v>
                </c:pt>
                <c:pt idx="54">
                  <c:v>-0.22247348230037226</c:v>
                </c:pt>
                <c:pt idx="55">
                  <c:v>-0.28994284556481165</c:v>
                </c:pt>
                <c:pt idx="56">
                  <c:v>-0.37021480816088076</c:v>
                </c:pt>
                <c:pt idx="57">
                  <c:v>-0.22811012286709775</c:v>
                </c:pt>
                <c:pt idx="58">
                  <c:v>-0.32462900283134388</c:v>
                </c:pt>
                <c:pt idx="59">
                  <c:v>-0.29403347087541881</c:v>
                </c:pt>
                <c:pt idx="60">
                  <c:v>-0.28472917294544264</c:v>
                </c:pt>
                <c:pt idx="61">
                  <c:v>-0.18944412679525677</c:v>
                </c:pt>
                <c:pt idx="62">
                  <c:v>-0.25679445731018524</c:v>
                </c:pt>
                <c:pt idx="63">
                  <c:v>-0.33121964440371016</c:v>
                </c:pt>
                <c:pt idx="64">
                  <c:v>-0.32612634351784986</c:v>
                </c:pt>
                <c:pt idx="65">
                  <c:v>-0.34528685383830332</c:v>
                </c:pt>
                <c:pt idx="66">
                  <c:v>-0.150052346454005</c:v>
                </c:pt>
                <c:pt idx="67">
                  <c:v>-0.42969164063532678</c:v>
                </c:pt>
                <c:pt idx="68">
                  <c:v>-0.25661655906084196</c:v>
                </c:pt>
                <c:pt idx="69">
                  <c:v>-0.21031220847623394</c:v>
                </c:pt>
                <c:pt idx="70">
                  <c:v>-0.31886801123243086</c:v>
                </c:pt>
                <c:pt idx="71">
                  <c:v>-0.27530760354969475</c:v>
                </c:pt>
                <c:pt idx="72">
                  <c:v>-0.36604637769540238</c:v>
                </c:pt>
                <c:pt idx="73">
                  <c:v>-0.30453176713432917</c:v>
                </c:pt>
                <c:pt idx="74">
                  <c:v>-0.25929878148343322</c:v>
                </c:pt>
                <c:pt idx="75">
                  <c:v>-0.36941193184387827</c:v>
                </c:pt>
                <c:pt idx="76">
                  <c:v>-0.24628802326984969</c:v>
                </c:pt>
                <c:pt idx="77">
                  <c:v>-0.24880285958107454</c:v>
                </c:pt>
                <c:pt idx="78">
                  <c:v>-0.3207989033972255</c:v>
                </c:pt>
                <c:pt idx="79">
                  <c:v>-0.29618669248451435</c:v>
                </c:pt>
                <c:pt idx="80">
                  <c:v>-0.30409421581813617</c:v>
                </c:pt>
                <c:pt idx="81">
                  <c:v>-0.30134896781739445</c:v>
                </c:pt>
                <c:pt idx="82">
                  <c:v>-0.21496766551206112</c:v>
                </c:pt>
                <c:pt idx="83">
                  <c:v>-0.25460045647270829</c:v>
                </c:pt>
                <c:pt idx="84">
                  <c:v>-0.31757256939489614</c:v>
                </c:pt>
                <c:pt idx="85">
                  <c:v>-0.29416501652913229</c:v>
                </c:pt>
                <c:pt idx="86">
                  <c:v>-0.28490721401635827</c:v>
                </c:pt>
                <c:pt idx="87">
                  <c:v>-0.25386534938989241</c:v>
                </c:pt>
                <c:pt idx="88">
                  <c:v>-0.34797260928038953</c:v>
                </c:pt>
                <c:pt idx="89">
                  <c:v>-0.26385541359272091</c:v>
                </c:pt>
                <c:pt idx="90">
                  <c:v>-0.28079687820452831</c:v>
                </c:pt>
                <c:pt idx="91">
                  <c:v>-0.35913091575229306</c:v>
                </c:pt>
                <c:pt idx="92">
                  <c:v>-0.18404831918932982</c:v>
                </c:pt>
                <c:pt idx="93">
                  <c:v>-0.19969514417538495</c:v>
                </c:pt>
                <c:pt idx="94">
                  <c:v>-0.32699891055246155</c:v>
                </c:pt>
                <c:pt idx="95">
                  <c:v>-0.20478850145816221</c:v>
                </c:pt>
                <c:pt idx="96">
                  <c:v>-0.36487351504000537</c:v>
                </c:pt>
                <c:pt idx="97">
                  <c:v>-0.26138606564947592</c:v>
                </c:pt>
                <c:pt idx="98">
                  <c:v>-0.323204714585761</c:v>
                </c:pt>
                <c:pt idx="99">
                  <c:v>-0.24949576652193836</c:v>
                </c:pt>
                <c:pt idx="100">
                  <c:v>-0.27039848142391948</c:v>
                </c:pt>
                <c:pt idx="101">
                  <c:v>-0.33061370991775857</c:v>
                </c:pt>
                <c:pt idx="102">
                  <c:v>-0.29900146912573627</c:v>
                </c:pt>
                <c:pt idx="103">
                  <c:v>-0.25724387468046656</c:v>
                </c:pt>
                <c:pt idx="104">
                  <c:v>-0.25911590850192573</c:v>
                </c:pt>
                <c:pt idx="105">
                  <c:v>-0.33520872801357887</c:v>
                </c:pt>
                <c:pt idx="106">
                  <c:v>-0.32096373693435387</c:v>
                </c:pt>
                <c:pt idx="107">
                  <c:v>-0.26952519052310903</c:v>
                </c:pt>
                <c:pt idx="108">
                  <c:v>-0.21481886732284441</c:v>
                </c:pt>
                <c:pt idx="109">
                  <c:v>-0.32129919504697091</c:v>
                </c:pt>
                <c:pt idx="110">
                  <c:v>-0.21470637354973801</c:v>
                </c:pt>
                <c:pt idx="111">
                  <c:v>-0.13922120972648971</c:v>
                </c:pt>
                <c:pt idx="112">
                  <c:v>-0.31813989795443737</c:v>
                </c:pt>
                <c:pt idx="113">
                  <c:v>-0.31379361715455373</c:v>
                </c:pt>
                <c:pt idx="114">
                  <c:v>-0.42225159054192979</c:v>
                </c:pt>
                <c:pt idx="115">
                  <c:v>-0.34461044069281188</c:v>
                </c:pt>
                <c:pt idx="116">
                  <c:v>-0.34974385063948826</c:v>
                </c:pt>
                <c:pt idx="117">
                  <c:v>-0.27918390190452014</c:v>
                </c:pt>
                <c:pt idx="118">
                  <c:v>-0.23104429394960121</c:v>
                </c:pt>
                <c:pt idx="119">
                  <c:v>-0.35555940769694411</c:v>
                </c:pt>
                <c:pt idx="120">
                  <c:v>-0.22060926743799067</c:v>
                </c:pt>
                <c:pt idx="121">
                  <c:v>-0.3518691758045619</c:v>
                </c:pt>
                <c:pt idx="122">
                  <c:v>-0.23046655273747638</c:v>
                </c:pt>
                <c:pt idx="123">
                  <c:v>-0.20637122084054688</c:v>
                </c:pt>
                <c:pt idx="124">
                  <c:v>-0.24298759314711638</c:v>
                </c:pt>
                <c:pt idx="125">
                  <c:v>-0.34701107571042322</c:v>
                </c:pt>
                <c:pt idx="126">
                  <c:v>-0.40992512117831148</c:v>
                </c:pt>
                <c:pt idx="127">
                  <c:v>-0.21180820167838621</c:v>
                </c:pt>
                <c:pt idx="128">
                  <c:v>-0.36936650287834455</c:v>
                </c:pt>
                <c:pt idx="129">
                  <c:v>-0.36327083267260901</c:v>
                </c:pt>
                <c:pt idx="130">
                  <c:v>-0.29018763268345182</c:v>
                </c:pt>
                <c:pt idx="131">
                  <c:v>-0.29794612163582473</c:v>
                </c:pt>
                <c:pt idx="132">
                  <c:v>-0.35623644820137529</c:v>
                </c:pt>
                <c:pt idx="133">
                  <c:v>-0.27334999679520361</c:v>
                </c:pt>
                <c:pt idx="134">
                  <c:v>-0.29774347237596732</c:v>
                </c:pt>
                <c:pt idx="135">
                  <c:v>-0.26490197166952473</c:v>
                </c:pt>
                <c:pt idx="136">
                  <c:v>-0.34937135737889857</c:v>
                </c:pt>
                <c:pt idx="137">
                  <c:v>-0.35237433559241527</c:v>
                </c:pt>
                <c:pt idx="138">
                  <c:v>-0.35786315827950532</c:v>
                </c:pt>
                <c:pt idx="139">
                  <c:v>-0.35573315512803755</c:v>
                </c:pt>
                <c:pt idx="140">
                  <c:v>-0.29674657046247482</c:v>
                </c:pt>
                <c:pt idx="141">
                  <c:v>-0.36585128145370732</c:v>
                </c:pt>
                <c:pt idx="142">
                  <c:v>-0.20073636625791524</c:v>
                </c:pt>
                <c:pt idx="143">
                  <c:v>-0.24031129905500823</c:v>
                </c:pt>
                <c:pt idx="144">
                  <c:v>-0.33972253403864788</c:v>
                </c:pt>
                <c:pt idx="145">
                  <c:v>-0.36312796041538781</c:v>
                </c:pt>
                <c:pt idx="146">
                  <c:v>-0.24051471631517041</c:v>
                </c:pt>
                <c:pt idx="147">
                  <c:v>-0.28721072476026732</c:v>
                </c:pt>
                <c:pt idx="148">
                  <c:v>-0.30025829450632124</c:v>
                </c:pt>
                <c:pt idx="149">
                  <c:v>-0.29043846260133083</c:v>
                </c:pt>
                <c:pt idx="150">
                  <c:v>-0.19095509627362858</c:v>
                </c:pt>
                <c:pt idx="151">
                  <c:v>-0.22985728054436125</c:v>
                </c:pt>
                <c:pt idx="152">
                  <c:v>-0.35565432175620448</c:v>
                </c:pt>
                <c:pt idx="153">
                  <c:v>-0.22603918888366603</c:v>
                </c:pt>
                <c:pt idx="154">
                  <c:v>-0.28999769762509342</c:v>
                </c:pt>
                <c:pt idx="155">
                  <c:v>-0.29851993561939738</c:v>
                </c:pt>
                <c:pt idx="156">
                  <c:v>-0.26342534772629472</c:v>
                </c:pt>
                <c:pt idx="157">
                  <c:v>-0.41771189008361481</c:v>
                </c:pt>
                <c:pt idx="158">
                  <c:v>-0.18128658504207826</c:v>
                </c:pt>
                <c:pt idx="159">
                  <c:v>-0.23604223379031219</c:v>
                </c:pt>
                <c:pt idx="160">
                  <c:v>-0.28908209534341534</c:v>
                </c:pt>
                <c:pt idx="161">
                  <c:v>-0.36816870102003074</c:v>
                </c:pt>
                <c:pt idx="162">
                  <c:v>-0.18740001231806044</c:v>
                </c:pt>
                <c:pt idx="163">
                  <c:v>-0.37421586240085153</c:v>
                </c:pt>
                <c:pt idx="164">
                  <c:v>-0.33512909558229115</c:v>
                </c:pt>
                <c:pt idx="165">
                  <c:v>-0.37281049669561894</c:v>
                </c:pt>
                <c:pt idx="166">
                  <c:v>-0.32384146302160205</c:v>
                </c:pt>
                <c:pt idx="167">
                  <c:v>-0.2994915098541559</c:v>
                </c:pt>
                <c:pt idx="168">
                  <c:v>-0.24776346527757012</c:v>
                </c:pt>
                <c:pt idx="169">
                  <c:v>-0.29226416303809588</c:v>
                </c:pt>
                <c:pt idx="170">
                  <c:v>-0.29443131535405614</c:v>
                </c:pt>
                <c:pt idx="171">
                  <c:v>-0.28781742758251366</c:v>
                </c:pt>
                <c:pt idx="172">
                  <c:v>-0.37391587000994919</c:v>
                </c:pt>
                <c:pt idx="173">
                  <c:v>-0.27715979284595582</c:v>
                </c:pt>
                <c:pt idx="174">
                  <c:v>-0.3956325484110742</c:v>
                </c:pt>
                <c:pt idx="175">
                  <c:v>-0.21262755223163057</c:v>
                </c:pt>
                <c:pt idx="176">
                  <c:v>-0.2515347563476843</c:v>
                </c:pt>
                <c:pt idx="177">
                  <c:v>-0.19081686140069334</c:v>
                </c:pt>
                <c:pt idx="178">
                  <c:v>-0.33650349566272703</c:v>
                </c:pt>
                <c:pt idx="179">
                  <c:v>-0.28393463397911411</c:v>
                </c:pt>
                <c:pt idx="180">
                  <c:v>-0.24999116309484767</c:v>
                </c:pt>
                <c:pt idx="181">
                  <c:v>-0.3419511666886918</c:v>
                </c:pt>
                <c:pt idx="182">
                  <c:v>-0.37366009048886989</c:v>
                </c:pt>
                <c:pt idx="183">
                  <c:v>-0.38507433043790196</c:v>
                </c:pt>
                <c:pt idx="184">
                  <c:v>-0.26967682314599678</c:v>
                </c:pt>
                <c:pt idx="185">
                  <c:v>-0.36040302186237066</c:v>
                </c:pt>
                <c:pt idx="186">
                  <c:v>-0.13221638567834432</c:v>
                </c:pt>
                <c:pt idx="187">
                  <c:v>-0.29859604933079931</c:v>
                </c:pt>
                <c:pt idx="188">
                  <c:v>-0.18615048524474764</c:v>
                </c:pt>
                <c:pt idx="189">
                  <c:v>-0.31305242283976742</c:v>
                </c:pt>
                <c:pt idx="190">
                  <c:v>-0.26969929458536479</c:v>
                </c:pt>
                <c:pt idx="191">
                  <c:v>-0.26347020770117768</c:v>
                </c:pt>
                <c:pt idx="192">
                  <c:v>-0.30531267737625351</c:v>
                </c:pt>
                <c:pt idx="193">
                  <c:v>-0.38133659026667793</c:v>
                </c:pt>
                <c:pt idx="194">
                  <c:v>-0.25803639756658719</c:v>
                </c:pt>
                <c:pt idx="195">
                  <c:v>-0.24808302425485138</c:v>
                </c:pt>
                <c:pt idx="196">
                  <c:v>-0.24007367530263435</c:v>
                </c:pt>
                <c:pt idx="197">
                  <c:v>-0.30371468594556256</c:v>
                </c:pt>
                <c:pt idx="198">
                  <c:v>-0.34610581888095732</c:v>
                </c:pt>
                <c:pt idx="199">
                  <c:v>-0.37543155801267958</c:v>
                </c:pt>
                <c:pt idx="200">
                  <c:v>-0.45107747348028482</c:v>
                </c:pt>
                <c:pt idx="201">
                  <c:v>-0.16827449306994291</c:v>
                </c:pt>
                <c:pt idx="202">
                  <c:v>-0.21614747143641358</c:v>
                </c:pt>
                <c:pt idx="203">
                  <c:v>-0.31861572357733936</c:v>
                </c:pt>
                <c:pt idx="204">
                  <c:v>-0.32593059548899217</c:v>
                </c:pt>
                <c:pt idx="205">
                  <c:v>-0.3679950316925033</c:v>
                </c:pt>
                <c:pt idx="206">
                  <c:v>-0.26346369417824206</c:v>
                </c:pt>
                <c:pt idx="207">
                  <c:v>-0.33505340812938905</c:v>
                </c:pt>
                <c:pt idx="208">
                  <c:v>-0.37128975099121242</c:v>
                </c:pt>
                <c:pt idx="209">
                  <c:v>-0.30984223759718682</c:v>
                </c:pt>
                <c:pt idx="210">
                  <c:v>-0.20558149959718988</c:v>
                </c:pt>
                <c:pt idx="211">
                  <c:v>-0.24303735508859226</c:v>
                </c:pt>
                <c:pt idx="212">
                  <c:v>-0.23623501202593741</c:v>
                </c:pt>
                <c:pt idx="213">
                  <c:v>-0.29396700935126235</c:v>
                </c:pt>
                <c:pt idx="214">
                  <c:v>-0.35881742888654888</c:v>
                </c:pt>
                <c:pt idx="215">
                  <c:v>-0.35279530296538525</c:v>
                </c:pt>
                <c:pt idx="216">
                  <c:v>-0.24546969773798652</c:v>
                </c:pt>
                <c:pt idx="217">
                  <c:v>-0.16755096653969742</c:v>
                </c:pt>
                <c:pt idx="218">
                  <c:v>-0.3071508784121903</c:v>
                </c:pt>
                <c:pt idx="219">
                  <c:v>-0.34625015759491617</c:v>
                </c:pt>
                <c:pt idx="220">
                  <c:v>-0.29536610079351938</c:v>
                </c:pt>
                <c:pt idx="221">
                  <c:v>-0.22663596227378552</c:v>
                </c:pt>
                <c:pt idx="222">
                  <c:v>-0.37467156909796673</c:v>
                </c:pt>
                <c:pt idx="223">
                  <c:v>-0.18902764964912899</c:v>
                </c:pt>
                <c:pt idx="224">
                  <c:v>-0.26401385030566082</c:v>
                </c:pt>
                <c:pt idx="225">
                  <c:v>-0.40064276353168582</c:v>
                </c:pt>
                <c:pt idx="226">
                  <c:v>-0.34771585279843364</c:v>
                </c:pt>
                <c:pt idx="227">
                  <c:v>-0.19660235869155038</c:v>
                </c:pt>
                <c:pt idx="228">
                  <c:v>-0.20671294752042882</c:v>
                </c:pt>
                <c:pt idx="229">
                  <c:v>-0.31793016946424152</c:v>
                </c:pt>
                <c:pt idx="230">
                  <c:v>-0.3362917537436943</c:v>
                </c:pt>
                <c:pt idx="231">
                  <c:v>-0.26545008476094467</c:v>
                </c:pt>
                <c:pt idx="232">
                  <c:v>-0.24736453066450798</c:v>
                </c:pt>
                <c:pt idx="233">
                  <c:v>-0.24658251386597241</c:v>
                </c:pt>
                <c:pt idx="234">
                  <c:v>-0.31437812005718302</c:v>
                </c:pt>
                <c:pt idx="235">
                  <c:v>-0.23624736559198276</c:v>
                </c:pt>
                <c:pt idx="236">
                  <c:v>-0.28297976984506423</c:v>
                </c:pt>
                <c:pt idx="237">
                  <c:v>-0.2871099476225335</c:v>
                </c:pt>
                <c:pt idx="238">
                  <c:v>-0.32259146847530734</c:v>
                </c:pt>
                <c:pt idx="239">
                  <c:v>-0.25228220573516108</c:v>
                </c:pt>
                <c:pt idx="240">
                  <c:v>-0.25380148432814881</c:v>
                </c:pt>
                <c:pt idx="241">
                  <c:v>-0.29552847111230596</c:v>
                </c:pt>
                <c:pt idx="242">
                  <c:v>-0.32552499318425138</c:v>
                </c:pt>
                <c:pt idx="243">
                  <c:v>-0.30178437631042765</c:v>
                </c:pt>
                <c:pt idx="244">
                  <c:v>-0.31592775358338948</c:v>
                </c:pt>
                <c:pt idx="245">
                  <c:v>-0.34787437598146886</c:v>
                </c:pt>
                <c:pt idx="246">
                  <c:v>-0.34412404928475326</c:v>
                </c:pt>
                <c:pt idx="247">
                  <c:v>-0.30489855091853446</c:v>
                </c:pt>
                <c:pt idx="248">
                  <c:v>-0.22846808207761077</c:v>
                </c:pt>
                <c:pt idx="249">
                  <c:v>-0.39752169461264003</c:v>
                </c:pt>
                <c:pt idx="250">
                  <c:v>-0.28497451274808461</c:v>
                </c:pt>
                <c:pt idx="251">
                  <c:v>-0.1618774559326365</c:v>
                </c:pt>
                <c:pt idx="252">
                  <c:v>-0.26260048331625507</c:v>
                </c:pt>
                <c:pt idx="253">
                  <c:v>-0.38167136402825735</c:v>
                </c:pt>
                <c:pt idx="254">
                  <c:v>-0.34261210042649443</c:v>
                </c:pt>
                <c:pt idx="255">
                  <c:v>-0.22996677083057421</c:v>
                </c:pt>
                <c:pt idx="256">
                  <c:v>-0.34387495837882115</c:v>
                </c:pt>
                <c:pt idx="257">
                  <c:v>-0.37859299198306595</c:v>
                </c:pt>
                <c:pt idx="258">
                  <c:v>-0.27208701746761232</c:v>
                </c:pt>
                <c:pt idx="259">
                  <c:v>-0.42886124803304132</c:v>
                </c:pt>
                <c:pt idx="260">
                  <c:v>-0.23069012955222598</c:v>
                </c:pt>
                <c:pt idx="261">
                  <c:v>-0.30807307835725734</c:v>
                </c:pt>
                <c:pt idx="262">
                  <c:v>-0.39810336556468245</c:v>
                </c:pt>
                <c:pt idx="263">
                  <c:v>-0.29704585806032829</c:v>
                </c:pt>
                <c:pt idx="264">
                  <c:v>-0.37127956378737498</c:v>
                </c:pt>
                <c:pt idx="265">
                  <c:v>-0.40049881777014512</c:v>
                </c:pt>
                <c:pt idx="266">
                  <c:v>-0.1931671397685561</c:v>
                </c:pt>
                <c:pt idx="267">
                  <c:v>-0.29180054817995904</c:v>
                </c:pt>
                <c:pt idx="268">
                  <c:v>-0.36061044520744889</c:v>
                </c:pt>
                <c:pt idx="269">
                  <c:v>-0.31822223394619398</c:v>
                </c:pt>
                <c:pt idx="270">
                  <c:v>-0.28643190364354731</c:v>
                </c:pt>
                <c:pt idx="271">
                  <c:v>-0.22663706082216606</c:v>
                </c:pt>
                <c:pt idx="272">
                  <c:v>-0.30815543792373218</c:v>
                </c:pt>
                <c:pt idx="273">
                  <c:v>-0.29942976075479466</c:v>
                </c:pt>
                <c:pt idx="274">
                  <c:v>-0.26347015359705722</c:v>
                </c:pt>
                <c:pt idx="275">
                  <c:v>-0.38275986852421562</c:v>
                </c:pt>
                <c:pt idx="276">
                  <c:v>-0.28206143024967373</c:v>
                </c:pt>
                <c:pt idx="277">
                  <c:v>-0.32834748950319931</c:v>
                </c:pt>
                <c:pt idx="278">
                  <c:v>-0.33288880005360749</c:v>
                </c:pt>
                <c:pt idx="279">
                  <c:v>-0.28492532298619055</c:v>
                </c:pt>
                <c:pt idx="280">
                  <c:v>-0.28497257803481529</c:v>
                </c:pt>
                <c:pt idx="281">
                  <c:v>-0.28259924291671229</c:v>
                </c:pt>
                <c:pt idx="282">
                  <c:v>-0.32072572408836408</c:v>
                </c:pt>
                <c:pt idx="283">
                  <c:v>-0.22702247128193442</c:v>
                </c:pt>
                <c:pt idx="284">
                  <c:v>-0.29857600894684955</c:v>
                </c:pt>
                <c:pt idx="285">
                  <c:v>-0.31643419504976095</c:v>
                </c:pt>
                <c:pt idx="286">
                  <c:v>-0.2773681565380483</c:v>
                </c:pt>
                <c:pt idx="287">
                  <c:v>-0.19822316509461618</c:v>
                </c:pt>
                <c:pt idx="288">
                  <c:v>-0.30680403837176146</c:v>
                </c:pt>
                <c:pt idx="289">
                  <c:v>-0.20832473135293494</c:v>
                </c:pt>
                <c:pt idx="290">
                  <c:v>-0.32484278354569057</c:v>
                </c:pt>
                <c:pt idx="291">
                  <c:v>-0.28633921215980301</c:v>
                </c:pt>
                <c:pt idx="292">
                  <c:v>-0.25302806020360141</c:v>
                </c:pt>
                <c:pt idx="293">
                  <c:v>-0.34288942616727103</c:v>
                </c:pt>
                <c:pt idx="294">
                  <c:v>-0.2957432080426059</c:v>
                </c:pt>
                <c:pt idx="295">
                  <c:v>-0.19566325902674814</c:v>
                </c:pt>
                <c:pt idx="296">
                  <c:v>-0.28284496747137688</c:v>
                </c:pt>
                <c:pt idx="297">
                  <c:v>-0.3314526750844386</c:v>
                </c:pt>
                <c:pt idx="298">
                  <c:v>-0.26141204979776739</c:v>
                </c:pt>
                <c:pt idx="299">
                  <c:v>-0.34293409461508728</c:v>
                </c:pt>
                <c:pt idx="300">
                  <c:v>-0.28936135646996358</c:v>
                </c:pt>
                <c:pt idx="301">
                  <c:v>-0.30990001567650188</c:v>
                </c:pt>
                <c:pt idx="302">
                  <c:v>-0.33596983743192382</c:v>
                </c:pt>
                <c:pt idx="303">
                  <c:v>-0.28844957856472081</c:v>
                </c:pt>
                <c:pt idx="304">
                  <c:v>-0.38120346588425952</c:v>
                </c:pt>
                <c:pt idx="305">
                  <c:v>-0.2351126184953389</c:v>
                </c:pt>
                <c:pt idx="306">
                  <c:v>-0.37403092529631848</c:v>
                </c:pt>
                <c:pt idx="307">
                  <c:v>-0.23021693380199615</c:v>
                </c:pt>
                <c:pt idx="308">
                  <c:v>-0.33536867832815226</c:v>
                </c:pt>
                <c:pt idx="309">
                  <c:v>-0.28029783876394415</c:v>
                </c:pt>
                <c:pt idx="310">
                  <c:v>-0.3055797004573349</c:v>
                </c:pt>
                <c:pt idx="311">
                  <c:v>-0.3804965494598565</c:v>
                </c:pt>
                <c:pt idx="312">
                  <c:v>-0.3673696407212248</c:v>
                </c:pt>
                <c:pt idx="313">
                  <c:v>-0.20541945488268626</c:v>
                </c:pt>
                <c:pt idx="314">
                  <c:v>-0.31185305444685862</c:v>
                </c:pt>
                <c:pt idx="315">
                  <c:v>-0.34849666893488446</c:v>
                </c:pt>
                <c:pt idx="316">
                  <c:v>-0.25249974980196199</c:v>
                </c:pt>
                <c:pt idx="317">
                  <c:v>-0.40642748233013581</c:v>
                </c:pt>
                <c:pt idx="318">
                  <c:v>-0.28334227174904369</c:v>
                </c:pt>
                <c:pt idx="319">
                  <c:v>-0.22832408654887243</c:v>
                </c:pt>
                <c:pt idx="320">
                  <c:v>-0.23560257441133278</c:v>
                </c:pt>
                <c:pt idx="321">
                  <c:v>-0.27520411867258399</c:v>
                </c:pt>
                <c:pt idx="322">
                  <c:v>-0.27737423328232291</c:v>
                </c:pt>
                <c:pt idx="323">
                  <c:v>-0.3413212143394459</c:v>
                </c:pt>
                <c:pt idx="324">
                  <c:v>-0.34586470675089387</c:v>
                </c:pt>
                <c:pt idx="325">
                  <c:v>-0.29083901212108526</c:v>
                </c:pt>
                <c:pt idx="326">
                  <c:v>-0.31699783083844951</c:v>
                </c:pt>
                <c:pt idx="327">
                  <c:v>-0.48002856850802755</c:v>
                </c:pt>
                <c:pt idx="328">
                  <c:v>-0.36888925522073401</c:v>
                </c:pt>
                <c:pt idx="329">
                  <c:v>-0.40895910669573321</c:v>
                </c:pt>
                <c:pt idx="330">
                  <c:v>-0.19138818723977788</c:v>
                </c:pt>
                <c:pt idx="331">
                  <c:v>-0.3792936598806303</c:v>
                </c:pt>
                <c:pt idx="332">
                  <c:v>-0.17451966905584909</c:v>
                </c:pt>
                <c:pt idx="333">
                  <c:v>-0.24084193052855171</c:v>
                </c:pt>
                <c:pt idx="334">
                  <c:v>-0.32825666785913726</c:v>
                </c:pt>
                <c:pt idx="335">
                  <c:v>-0.24546278736507432</c:v>
                </c:pt>
                <c:pt idx="336">
                  <c:v>-0.29588523553219132</c:v>
                </c:pt>
                <c:pt idx="337">
                  <c:v>-0.24764866850163494</c:v>
                </c:pt>
                <c:pt idx="338">
                  <c:v>-0.22375735317027412</c:v>
                </c:pt>
                <c:pt idx="339">
                  <c:v>-0.31657892321289416</c:v>
                </c:pt>
                <c:pt idx="340">
                  <c:v>-0.41111345763884688</c:v>
                </c:pt>
                <c:pt idx="341">
                  <c:v>-0.30518597030218064</c:v>
                </c:pt>
                <c:pt idx="342">
                  <c:v>-0.25108582522258382</c:v>
                </c:pt>
                <c:pt idx="343">
                  <c:v>-0.41304360008545038</c:v>
                </c:pt>
                <c:pt idx="344">
                  <c:v>-0.24343034034576808</c:v>
                </c:pt>
                <c:pt idx="345">
                  <c:v>-0.29783243824149935</c:v>
                </c:pt>
                <c:pt idx="346">
                  <c:v>-0.35846137699647884</c:v>
                </c:pt>
                <c:pt idx="347">
                  <c:v>-0.30519553707813729</c:v>
                </c:pt>
                <c:pt idx="348">
                  <c:v>-0.41773070854514877</c:v>
                </c:pt>
                <c:pt idx="349">
                  <c:v>-0.273147376288988</c:v>
                </c:pt>
                <c:pt idx="350">
                  <c:v>-0.40578205734986783</c:v>
                </c:pt>
                <c:pt idx="351">
                  <c:v>-0.2921033005604976</c:v>
                </c:pt>
                <c:pt idx="352">
                  <c:v>-0.15085012399361822</c:v>
                </c:pt>
                <c:pt idx="353">
                  <c:v>-0.29124345580546457</c:v>
                </c:pt>
                <c:pt idx="354">
                  <c:v>-0.34476833513548388</c:v>
                </c:pt>
                <c:pt idx="355">
                  <c:v>-0.24423763952808741</c:v>
                </c:pt>
                <c:pt idx="356">
                  <c:v>-0.29104139210652524</c:v>
                </c:pt>
                <c:pt idx="357">
                  <c:v>-0.22555557424942582</c:v>
                </c:pt>
                <c:pt idx="358">
                  <c:v>-0.22811698208275571</c:v>
                </c:pt>
                <c:pt idx="359">
                  <c:v>-0.22737986952033434</c:v>
                </c:pt>
                <c:pt idx="360">
                  <c:v>-0.21669774966703717</c:v>
                </c:pt>
                <c:pt idx="361">
                  <c:v>-0.41363207100962585</c:v>
                </c:pt>
                <c:pt idx="362">
                  <c:v>-0.20418462395954265</c:v>
                </c:pt>
                <c:pt idx="363">
                  <c:v>-0.31279130543929845</c:v>
                </c:pt>
                <c:pt idx="364">
                  <c:v>-0.34929669324046903</c:v>
                </c:pt>
                <c:pt idx="365">
                  <c:v>-0.33728182661594847</c:v>
                </c:pt>
                <c:pt idx="366">
                  <c:v>-0.35545203457669072</c:v>
                </c:pt>
                <c:pt idx="367">
                  <c:v>-0.23675603271568621</c:v>
                </c:pt>
                <c:pt idx="368">
                  <c:v>-0.29317904247305654</c:v>
                </c:pt>
                <c:pt idx="369">
                  <c:v>-0.27574763157812049</c:v>
                </c:pt>
                <c:pt idx="370">
                  <c:v>-0.28954742745966422</c:v>
                </c:pt>
                <c:pt idx="371">
                  <c:v>-0.30206487985586356</c:v>
                </c:pt>
                <c:pt idx="372">
                  <c:v>-0.25679135982425211</c:v>
                </c:pt>
                <c:pt idx="373">
                  <c:v>-0.22537427550802847</c:v>
                </c:pt>
                <c:pt idx="374">
                  <c:v>-0.24262516918514121</c:v>
                </c:pt>
                <c:pt idx="375">
                  <c:v>-0.25690835226328085</c:v>
                </c:pt>
                <c:pt idx="376">
                  <c:v>-0.21125013804647241</c:v>
                </c:pt>
                <c:pt idx="377">
                  <c:v>-0.2620752696956174</c:v>
                </c:pt>
                <c:pt idx="378">
                  <c:v>-0.2893068319231164</c:v>
                </c:pt>
                <c:pt idx="379">
                  <c:v>-0.2793426214779024</c:v>
                </c:pt>
                <c:pt idx="380">
                  <c:v>-0.32564832161452822</c:v>
                </c:pt>
                <c:pt idx="381">
                  <c:v>-0.32420920546843496</c:v>
                </c:pt>
                <c:pt idx="382">
                  <c:v>-0.26318197959933232</c:v>
                </c:pt>
                <c:pt idx="383">
                  <c:v>-0.32344523295616534</c:v>
                </c:pt>
                <c:pt idx="384">
                  <c:v>-0.29396625537386373</c:v>
                </c:pt>
                <c:pt idx="385">
                  <c:v>-0.33872434609363838</c:v>
                </c:pt>
                <c:pt idx="386">
                  <c:v>-0.31962717790550244</c:v>
                </c:pt>
                <c:pt idx="387">
                  <c:v>-0.22540136260703991</c:v>
                </c:pt>
                <c:pt idx="388">
                  <c:v>-0.34113677282180188</c:v>
                </c:pt>
                <c:pt idx="389">
                  <c:v>-0.37738096075461847</c:v>
                </c:pt>
                <c:pt idx="390">
                  <c:v>-0.35590800549731438</c:v>
                </c:pt>
                <c:pt idx="391">
                  <c:v>-0.25025900897731679</c:v>
                </c:pt>
                <c:pt idx="392">
                  <c:v>-0.22335652089000987</c:v>
                </c:pt>
                <c:pt idx="393">
                  <c:v>-0.31295370481545487</c:v>
                </c:pt>
                <c:pt idx="394">
                  <c:v>-0.27510005609172927</c:v>
                </c:pt>
                <c:pt idx="395">
                  <c:v>-0.21346176437049763</c:v>
                </c:pt>
                <c:pt idx="396">
                  <c:v>-0.36825979659489333</c:v>
                </c:pt>
                <c:pt idx="397">
                  <c:v>-0.31231105693499744</c:v>
                </c:pt>
                <c:pt idx="398">
                  <c:v>-0.25121961517591151</c:v>
                </c:pt>
                <c:pt idx="399">
                  <c:v>-0.31145973851424824</c:v>
                </c:pt>
                <c:pt idx="400">
                  <c:v>-0.31640435762402697</c:v>
                </c:pt>
                <c:pt idx="401">
                  <c:v>-0.30623759323217181</c:v>
                </c:pt>
                <c:pt idx="402">
                  <c:v>-0.29172994982182632</c:v>
                </c:pt>
                <c:pt idx="403">
                  <c:v>-0.35028287210458403</c:v>
                </c:pt>
                <c:pt idx="404">
                  <c:v>-0.28637900676929462</c:v>
                </c:pt>
                <c:pt idx="405">
                  <c:v>-0.2687459635984244</c:v>
                </c:pt>
                <c:pt idx="406">
                  <c:v>-0.27669630863910399</c:v>
                </c:pt>
                <c:pt idx="407">
                  <c:v>-0.21261812387922169</c:v>
                </c:pt>
                <c:pt idx="408">
                  <c:v>-0.26562094250664342</c:v>
                </c:pt>
                <c:pt idx="409">
                  <c:v>-0.33648682513933548</c:v>
                </c:pt>
                <c:pt idx="410">
                  <c:v>-0.27064734281325625</c:v>
                </c:pt>
                <c:pt idx="411">
                  <c:v>-0.34883757477168631</c:v>
                </c:pt>
                <c:pt idx="412">
                  <c:v>-0.23888410202486293</c:v>
                </c:pt>
                <c:pt idx="413">
                  <c:v>-0.20484579159786981</c:v>
                </c:pt>
                <c:pt idx="414">
                  <c:v>-0.39416278896898355</c:v>
                </c:pt>
                <c:pt idx="415">
                  <c:v>-0.34172980278861098</c:v>
                </c:pt>
                <c:pt idx="416">
                  <c:v>-0.40302436459925362</c:v>
                </c:pt>
                <c:pt idx="417">
                  <c:v>-0.32422096921349197</c:v>
                </c:pt>
                <c:pt idx="418">
                  <c:v>-0.39125194986118084</c:v>
                </c:pt>
                <c:pt idx="419">
                  <c:v>-0.32214719474996173</c:v>
                </c:pt>
                <c:pt idx="420">
                  <c:v>-0.344862890947432</c:v>
                </c:pt>
                <c:pt idx="421">
                  <c:v>-0.28106690123765343</c:v>
                </c:pt>
                <c:pt idx="422">
                  <c:v>-0.33352735121724436</c:v>
                </c:pt>
                <c:pt idx="423">
                  <c:v>-0.25502784640770443</c:v>
                </c:pt>
                <c:pt idx="424">
                  <c:v>-0.39553232772867825</c:v>
                </c:pt>
                <c:pt idx="425">
                  <c:v>-0.25308103868031873</c:v>
                </c:pt>
                <c:pt idx="426">
                  <c:v>-0.30730993077764396</c:v>
                </c:pt>
                <c:pt idx="427">
                  <c:v>-0.21944648297334565</c:v>
                </c:pt>
                <c:pt idx="428">
                  <c:v>-0.23083536795948828</c:v>
                </c:pt>
                <c:pt idx="429">
                  <c:v>-0.28657476226893164</c:v>
                </c:pt>
                <c:pt idx="430">
                  <c:v>-0.33408882238049159</c:v>
                </c:pt>
                <c:pt idx="431">
                  <c:v>-0.23779598296745752</c:v>
                </c:pt>
                <c:pt idx="432">
                  <c:v>-0.27388202779167126</c:v>
                </c:pt>
                <c:pt idx="433">
                  <c:v>-0.33770303982211458</c:v>
                </c:pt>
                <c:pt idx="434">
                  <c:v>-0.22682707178286923</c:v>
                </c:pt>
                <c:pt idx="435">
                  <c:v>-0.26058677005751091</c:v>
                </c:pt>
                <c:pt idx="436">
                  <c:v>-0.32095118683295537</c:v>
                </c:pt>
                <c:pt idx="437">
                  <c:v>-0.36885298239694519</c:v>
                </c:pt>
                <c:pt idx="438">
                  <c:v>-0.22882467628490855</c:v>
                </c:pt>
                <c:pt idx="439">
                  <c:v>-0.3659664487991775</c:v>
                </c:pt>
                <c:pt idx="440">
                  <c:v>-0.27087186650819428</c:v>
                </c:pt>
                <c:pt idx="441">
                  <c:v>-0.25203568731926712</c:v>
                </c:pt>
                <c:pt idx="442">
                  <c:v>-0.2895075488587987</c:v>
                </c:pt>
                <c:pt idx="443">
                  <c:v>-0.39835347429087287</c:v>
                </c:pt>
                <c:pt idx="444">
                  <c:v>-0.24254361893777884</c:v>
                </c:pt>
                <c:pt idx="445">
                  <c:v>-0.28037156064382524</c:v>
                </c:pt>
                <c:pt idx="446">
                  <c:v>-0.30865605597662582</c:v>
                </c:pt>
                <c:pt idx="447">
                  <c:v>-0.2987725144640459</c:v>
                </c:pt>
                <c:pt idx="448">
                  <c:v>-0.26026327176485753</c:v>
                </c:pt>
                <c:pt idx="449">
                  <c:v>-0.25578592985366638</c:v>
                </c:pt>
                <c:pt idx="450">
                  <c:v>-0.27915825573157171</c:v>
                </c:pt>
                <c:pt idx="451">
                  <c:v>-0.32938062393035045</c:v>
                </c:pt>
                <c:pt idx="452">
                  <c:v>-0.29998384465035388</c:v>
                </c:pt>
                <c:pt idx="453">
                  <c:v>-0.28452846882951505</c:v>
                </c:pt>
                <c:pt idx="454">
                  <c:v>-0.33857089468842322</c:v>
                </c:pt>
                <c:pt idx="455">
                  <c:v>-0.30501312005614506</c:v>
                </c:pt>
                <c:pt idx="456">
                  <c:v>-0.32809637681382442</c:v>
                </c:pt>
                <c:pt idx="457">
                  <c:v>-0.26178615895103724</c:v>
                </c:pt>
                <c:pt idx="458">
                  <c:v>-0.30921022603449239</c:v>
                </c:pt>
                <c:pt idx="459">
                  <c:v>-0.15770503899999341</c:v>
                </c:pt>
                <c:pt idx="460">
                  <c:v>-0.33340765234832082</c:v>
                </c:pt>
                <c:pt idx="461">
                  <c:v>-0.20833928779678859</c:v>
                </c:pt>
                <c:pt idx="462">
                  <c:v>-0.35253322619156024</c:v>
                </c:pt>
                <c:pt idx="463">
                  <c:v>-0.24578922725686941</c:v>
                </c:pt>
                <c:pt idx="464">
                  <c:v>-0.28716551169617327</c:v>
                </c:pt>
                <c:pt idx="465">
                  <c:v>-0.30500176690709901</c:v>
                </c:pt>
                <c:pt idx="466">
                  <c:v>-0.27904487731423777</c:v>
                </c:pt>
                <c:pt idx="467">
                  <c:v>-0.39960936035997996</c:v>
                </c:pt>
                <c:pt idx="468">
                  <c:v>-0.2067946002538302</c:v>
                </c:pt>
                <c:pt idx="469">
                  <c:v>-0.3511204039555324</c:v>
                </c:pt>
                <c:pt idx="470">
                  <c:v>-0.29750411750104327</c:v>
                </c:pt>
                <c:pt idx="471">
                  <c:v>-0.26858834821144933</c:v>
                </c:pt>
                <c:pt idx="472">
                  <c:v>-0.3024993405899824</c:v>
                </c:pt>
                <c:pt idx="473">
                  <c:v>-0.38801208275937543</c:v>
                </c:pt>
                <c:pt idx="474">
                  <c:v>-0.23021222247906944</c:v>
                </c:pt>
                <c:pt idx="475">
                  <c:v>-0.27162234784595768</c:v>
                </c:pt>
                <c:pt idx="476">
                  <c:v>-0.28784605912076938</c:v>
                </c:pt>
                <c:pt idx="477">
                  <c:v>-0.37804475185417702</c:v>
                </c:pt>
                <c:pt idx="478">
                  <c:v>-0.31207941487228152</c:v>
                </c:pt>
                <c:pt idx="479">
                  <c:v>-0.30370425342720686</c:v>
                </c:pt>
                <c:pt idx="480">
                  <c:v>-0.26800306259378143</c:v>
                </c:pt>
                <c:pt idx="481">
                  <c:v>-0.32309720351674981</c:v>
                </c:pt>
                <c:pt idx="482">
                  <c:v>-0.3541445731519744</c:v>
                </c:pt>
                <c:pt idx="483">
                  <c:v>-0.28701432595723703</c:v>
                </c:pt>
                <c:pt idx="484">
                  <c:v>-0.34527639104363822</c:v>
                </c:pt>
                <c:pt idx="485">
                  <c:v>-0.13717391621940112</c:v>
                </c:pt>
                <c:pt idx="486">
                  <c:v>-0.32733117028060443</c:v>
                </c:pt>
                <c:pt idx="487">
                  <c:v>-0.23856314372835999</c:v>
                </c:pt>
                <c:pt idx="488">
                  <c:v>-0.34509582592936178</c:v>
                </c:pt>
                <c:pt idx="489">
                  <c:v>-0.16305514766623044</c:v>
                </c:pt>
                <c:pt idx="490">
                  <c:v>-0.25744574824128624</c:v>
                </c:pt>
                <c:pt idx="491">
                  <c:v>-0.44249710661133085</c:v>
                </c:pt>
                <c:pt idx="492">
                  <c:v>-0.30814927789275492</c:v>
                </c:pt>
                <c:pt idx="493">
                  <c:v>-0.31915656286689653</c:v>
                </c:pt>
                <c:pt idx="494">
                  <c:v>-0.28089616427801234</c:v>
                </c:pt>
                <c:pt idx="495">
                  <c:v>-0.2565611034524618</c:v>
                </c:pt>
                <c:pt idx="496">
                  <c:v>-0.34189553104328518</c:v>
                </c:pt>
                <c:pt idx="497">
                  <c:v>-0.26232187234869264</c:v>
                </c:pt>
                <c:pt idx="498">
                  <c:v>-0.25953521711678229</c:v>
                </c:pt>
                <c:pt idx="499">
                  <c:v>-0.26614764323143825</c:v>
                </c:pt>
              </c:numCache>
            </c:numRef>
          </c:xVal>
          <c:yVal>
            <c:numRef>
              <c:f>'A-AH-A F'!$K$3:$K$502</c:f>
              <c:numCache>
                <c:formatCode>General</c:formatCode>
                <c:ptCount val="500"/>
                <c:pt idx="0">
                  <c:v>-0.29264857158652308</c:v>
                </c:pt>
                <c:pt idx="1">
                  <c:v>-0.45782942745798055</c:v>
                </c:pt>
                <c:pt idx="2">
                  <c:v>-0.41548507668250917</c:v>
                </c:pt>
                <c:pt idx="3">
                  <c:v>-0.23329800585645796</c:v>
                </c:pt>
                <c:pt idx="4">
                  <c:v>-0.3137337100024728</c:v>
                </c:pt>
                <c:pt idx="5">
                  <c:v>-0.25928373769444962</c:v>
                </c:pt>
                <c:pt idx="6">
                  <c:v>-0.17644395064243074</c:v>
                </c:pt>
                <c:pt idx="7">
                  <c:v>-0.19714772493606353</c:v>
                </c:pt>
                <c:pt idx="8">
                  <c:v>-0.19641723764996807</c:v>
                </c:pt>
                <c:pt idx="9">
                  <c:v>-0.26022206396955527</c:v>
                </c:pt>
                <c:pt idx="10">
                  <c:v>-0.23745407926300435</c:v>
                </c:pt>
                <c:pt idx="11">
                  <c:v>-0.32367731702663088</c:v>
                </c:pt>
                <c:pt idx="12">
                  <c:v>-0.27647478268282927</c:v>
                </c:pt>
                <c:pt idx="13">
                  <c:v>-0.27077039131881103</c:v>
                </c:pt>
                <c:pt idx="14">
                  <c:v>-0.23567308420962438</c:v>
                </c:pt>
                <c:pt idx="15">
                  <c:v>-0.3214831062969809</c:v>
                </c:pt>
                <c:pt idx="16">
                  <c:v>-0.25655161813997668</c:v>
                </c:pt>
                <c:pt idx="17">
                  <c:v>-7.8702516877994413E-2</c:v>
                </c:pt>
                <c:pt idx="18">
                  <c:v>-0.19945556671280545</c:v>
                </c:pt>
                <c:pt idx="19">
                  <c:v>-0.33193625022688517</c:v>
                </c:pt>
                <c:pt idx="20">
                  <c:v>-0.33318336489330685</c:v>
                </c:pt>
                <c:pt idx="21">
                  <c:v>-0.32140192476183088</c:v>
                </c:pt>
                <c:pt idx="22">
                  <c:v>-0.43169847277453138</c:v>
                </c:pt>
                <c:pt idx="23">
                  <c:v>-0.39376821235723691</c:v>
                </c:pt>
                <c:pt idx="24">
                  <c:v>-0.25240996359820994</c:v>
                </c:pt>
                <c:pt idx="25">
                  <c:v>-0.3255016208302734</c:v>
                </c:pt>
                <c:pt idx="26">
                  <c:v>-0.19611603150072193</c:v>
                </c:pt>
                <c:pt idx="27">
                  <c:v>-0.12097017695432256</c:v>
                </c:pt>
                <c:pt idx="28">
                  <c:v>-0.11141709065457193</c:v>
                </c:pt>
                <c:pt idx="29">
                  <c:v>-0.39220525753791935</c:v>
                </c:pt>
                <c:pt idx="30">
                  <c:v>-0.35995158091291501</c:v>
                </c:pt>
                <c:pt idx="31">
                  <c:v>-0.20616249987743981</c:v>
                </c:pt>
                <c:pt idx="32">
                  <c:v>-0.24516362234632674</c:v>
                </c:pt>
                <c:pt idx="33">
                  <c:v>-0.36148459823959495</c:v>
                </c:pt>
                <c:pt idx="34">
                  <c:v>-0.13610086252207226</c:v>
                </c:pt>
                <c:pt idx="35">
                  <c:v>-0.16234721933327986</c:v>
                </c:pt>
                <c:pt idx="36">
                  <c:v>-0.15971899125795544</c:v>
                </c:pt>
                <c:pt idx="37">
                  <c:v>-0.25893644080446182</c:v>
                </c:pt>
                <c:pt idx="38">
                  <c:v>-0.21469822842897471</c:v>
                </c:pt>
                <c:pt idx="39">
                  <c:v>-0.21742729075060907</c:v>
                </c:pt>
                <c:pt idx="40">
                  <c:v>-0.30417647069752907</c:v>
                </c:pt>
                <c:pt idx="41">
                  <c:v>-0.46187813552357437</c:v>
                </c:pt>
                <c:pt idx="42">
                  <c:v>-0.27016843374874688</c:v>
                </c:pt>
                <c:pt idx="43">
                  <c:v>-0.19689935250685348</c:v>
                </c:pt>
                <c:pt idx="44">
                  <c:v>-0.30300278793887908</c:v>
                </c:pt>
                <c:pt idx="45">
                  <c:v>-0.19593100609913791</c:v>
                </c:pt>
                <c:pt idx="46">
                  <c:v>-5.6077558813050557E-2</c:v>
                </c:pt>
                <c:pt idx="47">
                  <c:v>-0.29186773013284661</c:v>
                </c:pt>
                <c:pt idx="48">
                  <c:v>-0.39197085322001296</c:v>
                </c:pt>
                <c:pt idx="49">
                  <c:v>-0.21606473624421521</c:v>
                </c:pt>
                <c:pt idx="50">
                  <c:v>-0.25564240676438366</c:v>
                </c:pt>
                <c:pt idx="51">
                  <c:v>-0.37842489968763077</c:v>
                </c:pt>
                <c:pt idx="52">
                  <c:v>-0.19537452057509783</c:v>
                </c:pt>
                <c:pt idx="53">
                  <c:v>-0.32476254151672285</c:v>
                </c:pt>
                <c:pt idx="54">
                  <c:v>-0.35655499847359384</c:v>
                </c:pt>
                <c:pt idx="55">
                  <c:v>-0.50789005129110765</c:v>
                </c:pt>
                <c:pt idx="56">
                  <c:v>-0.1734570562833449</c:v>
                </c:pt>
                <c:pt idx="57">
                  <c:v>-0.42548186403937055</c:v>
                </c:pt>
                <c:pt idx="58">
                  <c:v>-0.29938929700525141</c:v>
                </c:pt>
                <c:pt idx="59">
                  <c:v>-0.50293628498658149</c:v>
                </c:pt>
                <c:pt idx="60">
                  <c:v>-0.20611027234342691</c:v>
                </c:pt>
                <c:pt idx="61">
                  <c:v>-0.42614939630179899</c:v>
                </c:pt>
                <c:pt idx="62">
                  <c:v>-0.50669904240572317</c:v>
                </c:pt>
                <c:pt idx="63">
                  <c:v>-0.26702379104602791</c:v>
                </c:pt>
                <c:pt idx="64">
                  <c:v>-9.6251060125260232E-2</c:v>
                </c:pt>
                <c:pt idx="65">
                  <c:v>-0.17704214393047957</c:v>
                </c:pt>
                <c:pt idx="66">
                  <c:v>-0.46231064750870698</c:v>
                </c:pt>
                <c:pt idx="67">
                  <c:v>-0.15006097765115434</c:v>
                </c:pt>
                <c:pt idx="68">
                  <c:v>-0.3397182023033119</c:v>
                </c:pt>
                <c:pt idx="69">
                  <c:v>-0.36844786049430817</c:v>
                </c:pt>
                <c:pt idx="70">
                  <c:v>-0.20106172195397837</c:v>
                </c:pt>
                <c:pt idx="71">
                  <c:v>-0.31720035908768668</c:v>
                </c:pt>
                <c:pt idx="72">
                  <c:v>-0.20284301079543049</c:v>
                </c:pt>
                <c:pt idx="73">
                  <c:v>-0.27541104628504531</c:v>
                </c:pt>
                <c:pt idx="74">
                  <c:v>-0.51565789110413962</c:v>
                </c:pt>
                <c:pt idx="75">
                  <c:v>-0.21193687132972841</c:v>
                </c:pt>
                <c:pt idx="76">
                  <c:v>-0.49694136150655288</c:v>
                </c:pt>
                <c:pt idx="77">
                  <c:v>-0.48555308985969642</c:v>
                </c:pt>
                <c:pt idx="78">
                  <c:v>-0.22901379545817221</c:v>
                </c:pt>
                <c:pt idx="79">
                  <c:v>-0.25829524989633795</c:v>
                </c:pt>
                <c:pt idx="80">
                  <c:v>-0.44826185335307644</c:v>
                </c:pt>
                <c:pt idx="81">
                  <c:v>-0.33790835388642704</c:v>
                </c:pt>
                <c:pt idx="82">
                  <c:v>-0.31561686580412818</c:v>
                </c:pt>
                <c:pt idx="83">
                  <c:v>-0.32986644183025776</c:v>
                </c:pt>
                <c:pt idx="84">
                  <c:v>-0.13597628607100129</c:v>
                </c:pt>
                <c:pt idx="85">
                  <c:v>-0.32370754084013043</c:v>
                </c:pt>
                <c:pt idx="86">
                  <c:v>-0.30312729221683132</c:v>
                </c:pt>
                <c:pt idx="87">
                  <c:v>-0.25791015416492152</c:v>
                </c:pt>
                <c:pt idx="88">
                  <c:v>-0.28583478935633388</c:v>
                </c:pt>
                <c:pt idx="89">
                  <c:v>-0.50023365624577665</c:v>
                </c:pt>
                <c:pt idx="90">
                  <c:v>-0.25421457586374141</c:v>
                </c:pt>
                <c:pt idx="91">
                  <c:v>-0.1946185943458407</c:v>
                </c:pt>
                <c:pt idx="92">
                  <c:v>-0.41282415088043833</c:v>
                </c:pt>
                <c:pt idx="93">
                  <c:v>-0.36339034943920662</c:v>
                </c:pt>
                <c:pt idx="94">
                  <c:v>-0.1498237163629037</c:v>
                </c:pt>
                <c:pt idx="95">
                  <c:v>-0.45974901182866096</c:v>
                </c:pt>
                <c:pt idx="96">
                  <c:v>-0.34285381243082735</c:v>
                </c:pt>
                <c:pt idx="97">
                  <c:v>-0.21157557036030727</c:v>
                </c:pt>
                <c:pt idx="98">
                  <c:v>-0.24247386850007371</c:v>
                </c:pt>
                <c:pt idx="99">
                  <c:v>-0.37023085053918225</c:v>
                </c:pt>
                <c:pt idx="100">
                  <c:v>-0.25698783535090636</c:v>
                </c:pt>
                <c:pt idx="101">
                  <c:v>-0.12010327660442002</c:v>
                </c:pt>
                <c:pt idx="102">
                  <c:v>-0.33169053345115096</c:v>
                </c:pt>
                <c:pt idx="103">
                  <c:v>-0.28421617693099088</c:v>
                </c:pt>
                <c:pt idx="104">
                  <c:v>-0.34040118953155635</c:v>
                </c:pt>
                <c:pt idx="105">
                  <c:v>-0.23953051413372095</c:v>
                </c:pt>
                <c:pt idx="106">
                  <c:v>-0.31515893082702934</c:v>
                </c:pt>
                <c:pt idx="107">
                  <c:v>-0.34177862399222592</c:v>
                </c:pt>
                <c:pt idx="108">
                  <c:v>-0.42037711619091017</c:v>
                </c:pt>
                <c:pt idx="109">
                  <c:v>-0.19627411226412192</c:v>
                </c:pt>
                <c:pt idx="110">
                  <c:v>-0.25655029185407907</c:v>
                </c:pt>
                <c:pt idx="111">
                  <c:v>-0.6671000414723236</c:v>
                </c:pt>
                <c:pt idx="112">
                  <c:v>-0.2624663887971968</c:v>
                </c:pt>
                <c:pt idx="113">
                  <c:v>-0.15903137570514136</c:v>
                </c:pt>
                <c:pt idx="114">
                  <c:v>-0.11307699257515109</c:v>
                </c:pt>
                <c:pt idx="115">
                  <c:v>-0.33548477899389201</c:v>
                </c:pt>
                <c:pt idx="116">
                  <c:v>-0.29403388462476598</c:v>
                </c:pt>
                <c:pt idx="117">
                  <c:v>-0.22476215504437391</c:v>
                </c:pt>
                <c:pt idx="118">
                  <c:v>-0.30168887809277067</c:v>
                </c:pt>
                <c:pt idx="119">
                  <c:v>-0.27044485899612275</c:v>
                </c:pt>
                <c:pt idx="120">
                  <c:v>-0.35827996109962612</c:v>
                </c:pt>
                <c:pt idx="121">
                  <c:v>-0.18833057158279112</c:v>
                </c:pt>
                <c:pt idx="122">
                  <c:v>-0.42856699123204772</c:v>
                </c:pt>
                <c:pt idx="123">
                  <c:v>-0.48885600511146426</c:v>
                </c:pt>
                <c:pt idx="124">
                  <c:v>-0.40356454219285326</c:v>
                </c:pt>
                <c:pt idx="125">
                  <c:v>-0.12035043328951078</c:v>
                </c:pt>
                <c:pt idx="126">
                  <c:v>3.4428191074318826E-3</c:v>
                </c:pt>
                <c:pt idx="127">
                  <c:v>-0.48092874259182145</c:v>
                </c:pt>
                <c:pt idx="128">
                  <c:v>-0.14737264918334209</c:v>
                </c:pt>
                <c:pt idx="129">
                  <c:v>-0.37590534571244427</c:v>
                </c:pt>
                <c:pt idx="130">
                  <c:v>-0.37339221531574357</c:v>
                </c:pt>
                <c:pt idx="131">
                  <c:v>-0.24892526138576576</c:v>
                </c:pt>
                <c:pt idx="132">
                  <c:v>-7.8670075718539706E-2</c:v>
                </c:pt>
                <c:pt idx="133">
                  <c:v>-0.21438599536683794</c:v>
                </c:pt>
                <c:pt idx="134">
                  <c:v>-0.29436634478131851</c:v>
                </c:pt>
                <c:pt idx="135">
                  <c:v>-0.47650728650205432</c:v>
                </c:pt>
                <c:pt idx="136">
                  <c:v>-0.21666997855640838</c:v>
                </c:pt>
                <c:pt idx="137">
                  <c:v>-0.23438813209084641</c:v>
                </c:pt>
                <c:pt idx="138">
                  <c:v>-0.32925466718955892</c:v>
                </c:pt>
                <c:pt idx="139">
                  <c:v>-4.7699468354718583E-2</c:v>
                </c:pt>
                <c:pt idx="140">
                  <c:v>-0.26756894441473433</c:v>
                </c:pt>
                <c:pt idx="141">
                  <c:v>-0.24066932956246495</c:v>
                </c:pt>
                <c:pt idx="142">
                  <c:v>-0.47668127150642531</c:v>
                </c:pt>
                <c:pt idx="143">
                  <c:v>-0.27159582053933179</c:v>
                </c:pt>
                <c:pt idx="144">
                  <c:v>-0.2700441082061667</c:v>
                </c:pt>
                <c:pt idx="145">
                  <c:v>-0.21032594166829249</c:v>
                </c:pt>
                <c:pt idx="146">
                  <c:v>-0.4699112704769397</c:v>
                </c:pt>
                <c:pt idx="147">
                  <c:v>-0.28891394852660102</c:v>
                </c:pt>
                <c:pt idx="148">
                  <c:v>-0.27258058491211801</c:v>
                </c:pt>
                <c:pt idx="149">
                  <c:v>-0.24654571771447423</c:v>
                </c:pt>
                <c:pt idx="150">
                  <c:v>-0.26118458399638489</c:v>
                </c:pt>
                <c:pt idx="151">
                  <c:v>-0.45369737211172723</c:v>
                </c:pt>
                <c:pt idx="152">
                  <c:v>-0.15674444103322435</c:v>
                </c:pt>
                <c:pt idx="153">
                  <c:v>-0.5103599079912845</c:v>
                </c:pt>
                <c:pt idx="154">
                  <c:v>-0.23234533562836274</c:v>
                </c:pt>
                <c:pt idx="155">
                  <c:v>-0.38668936747167765</c:v>
                </c:pt>
                <c:pt idx="156">
                  <c:v>-0.44408347148718386</c:v>
                </c:pt>
                <c:pt idx="157">
                  <c:v>-6.6166081131533244E-2</c:v>
                </c:pt>
                <c:pt idx="158">
                  <c:v>-0.54987919154079079</c:v>
                </c:pt>
                <c:pt idx="159">
                  <c:v>-0.20168423614440525</c:v>
                </c:pt>
                <c:pt idx="160">
                  <c:v>-0.32936690813554359</c:v>
                </c:pt>
                <c:pt idx="161">
                  <c:v>-0.37878645169855474</c:v>
                </c:pt>
                <c:pt idx="162">
                  <c:v>-0.58638602103077087</c:v>
                </c:pt>
                <c:pt idx="163">
                  <c:v>-0.30012369423150931</c:v>
                </c:pt>
                <c:pt idx="164">
                  <c:v>-0.11384739160026397</c:v>
                </c:pt>
                <c:pt idx="165">
                  <c:v>-0.16587963518383508</c:v>
                </c:pt>
                <c:pt idx="166">
                  <c:v>-0.28692101419498767</c:v>
                </c:pt>
                <c:pt idx="167">
                  <c:v>-0.23729226514120313</c:v>
                </c:pt>
                <c:pt idx="168">
                  <c:v>-0.38140052997020557</c:v>
                </c:pt>
                <c:pt idx="169">
                  <c:v>-0.2567785043353788</c:v>
                </c:pt>
                <c:pt idx="170">
                  <c:v>-0.29663417275463688</c:v>
                </c:pt>
                <c:pt idx="171">
                  <c:v>-0.29784198891644764</c:v>
                </c:pt>
                <c:pt idx="172">
                  <c:v>-9.3175334439641044E-2</c:v>
                </c:pt>
                <c:pt idx="173">
                  <c:v>-0.33347084979716579</c:v>
                </c:pt>
                <c:pt idx="174">
                  <c:v>-0.42902515774145161</c:v>
                </c:pt>
                <c:pt idx="175">
                  <c:v>-0.26347393793403062</c:v>
                </c:pt>
                <c:pt idx="176">
                  <c:v>-0.29415162491558072</c:v>
                </c:pt>
                <c:pt idx="177">
                  <c:v>-0.5814891154282632</c:v>
                </c:pt>
                <c:pt idx="178">
                  <c:v>-0.277198512808978</c:v>
                </c:pt>
                <c:pt idx="179">
                  <c:v>-0.23733705213542231</c:v>
                </c:pt>
                <c:pt idx="180">
                  <c:v>-0.44283483033552995</c:v>
                </c:pt>
                <c:pt idx="181">
                  <c:v>-0.1045388939639566</c:v>
                </c:pt>
                <c:pt idx="182">
                  <c:v>-0.24173136926054664</c:v>
                </c:pt>
                <c:pt idx="183">
                  <c:v>-0.17389619836664971</c:v>
                </c:pt>
                <c:pt idx="184">
                  <c:v>-0.37037027428627606</c:v>
                </c:pt>
                <c:pt idx="185">
                  <c:v>-0.26510829217774839</c:v>
                </c:pt>
                <c:pt idx="186">
                  <c:v>-0.41533121627393826</c:v>
                </c:pt>
                <c:pt idx="187">
                  <c:v>-8.0421954279244229E-2</c:v>
                </c:pt>
                <c:pt idx="188">
                  <c:v>-0.49008608341120435</c:v>
                </c:pt>
                <c:pt idx="189">
                  <c:v>-0.37247456327196693</c:v>
                </c:pt>
                <c:pt idx="190">
                  <c:v>-0.12082549998381679</c:v>
                </c:pt>
                <c:pt idx="191">
                  <c:v>-0.21316445372834117</c:v>
                </c:pt>
                <c:pt idx="192">
                  <c:v>-0.3094690213169129</c:v>
                </c:pt>
                <c:pt idx="193">
                  <c:v>-0.27529108828006377</c:v>
                </c:pt>
                <c:pt idx="194">
                  <c:v>-0.2832038279192079</c:v>
                </c:pt>
                <c:pt idx="195">
                  <c:v>-0.25111532443067464</c:v>
                </c:pt>
                <c:pt idx="196">
                  <c:v>-0.29435496727394345</c:v>
                </c:pt>
                <c:pt idx="197">
                  <c:v>-0.19665870660085072</c:v>
                </c:pt>
                <c:pt idx="198">
                  <c:v>-0.23933082792646898</c:v>
                </c:pt>
                <c:pt idx="199">
                  <c:v>-0.17511217008323021</c:v>
                </c:pt>
                <c:pt idx="200">
                  <c:v>8.6310953029895054E-2</c:v>
                </c:pt>
                <c:pt idx="201">
                  <c:v>-0.51514198871335459</c:v>
                </c:pt>
                <c:pt idx="202">
                  <c:v>-0.39834172166137932</c:v>
                </c:pt>
                <c:pt idx="203">
                  <c:v>-0.22379513210132801</c:v>
                </c:pt>
                <c:pt idx="204">
                  <c:v>-5.7558599361700082E-2</c:v>
                </c:pt>
                <c:pt idx="205">
                  <c:v>-0.18318170791145039</c:v>
                </c:pt>
                <c:pt idx="206">
                  <c:v>-0.19625566420204787</c:v>
                </c:pt>
                <c:pt idx="207">
                  <c:v>-0.16328514796811477</c:v>
                </c:pt>
                <c:pt idx="208">
                  <c:v>-0.26827463042547284</c:v>
                </c:pt>
                <c:pt idx="209">
                  <c:v>-0.33001276862387163</c:v>
                </c:pt>
                <c:pt idx="210">
                  <c:v>-0.24000281584028341</c:v>
                </c:pt>
                <c:pt idx="211">
                  <c:v>-0.40170693922027734</c:v>
                </c:pt>
                <c:pt idx="212">
                  <c:v>-0.41361649716678978</c:v>
                </c:pt>
                <c:pt idx="213">
                  <c:v>-0.27428617369664543</c:v>
                </c:pt>
                <c:pt idx="214">
                  <c:v>-0.37414846215523251</c:v>
                </c:pt>
                <c:pt idx="215">
                  <c:v>-0.14306816416045318</c:v>
                </c:pt>
                <c:pt idx="216">
                  <c:v>-0.3351278693083215</c:v>
                </c:pt>
                <c:pt idx="217">
                  <c:v>-0.41262002635621081</c:v>
                </c:pt>
                <c:pt idx="218">
                  <c:v>-0.36309347139320153</c:v>
                </c:pt>
                <c:pt idx="219">
                  <c:v>-0.11628811934354565</c:v>
                </c:pt>
                <c:pt idx="220">
                  <c:v>-0.18900516897262348</c:v>
                </c:pt>
                <c:pt idx="221">
                  <c:v>-0.459460309272192</c:v>
                </c:pt>
                <c:pt idx="222">
                  <c:v>-0.23992001176530572</c:v>
                </c:pt>
                <c:pt idx="223">
                  <c:v>-0.23662843925283841</c:v>
                </c:pt>
                <c:pt idx="224">
                  <c:v>-0.56795706332941465</c:v>
                </c:pt>
                <c:pt idx="225">
                  <c:v>-0.19833202651887769</c:v>
                </c:pt>
                <c:pt idx="226">
                  <c:v>-0.16119954004342346</c:v>
                </c:pt>
                <c:pt idx="227">
                  <c:v>-0.42769321057661974</c:v>
                </c:pt>
                <c:pt idx="228">
                  <c:v>-0.29627049369597525</c:v>
                </c:pt>
                <c:pt idx="229">
                  <c:v>-0.28505352176906085</c:v>
                </c:pt>
                <c:pt idx="230">
                  <c:v>-0.22430989787358788</c:v>
                </c:pt>
                <c:pt idx="231">
                  <c:v>-0.36761095282285272</c:v>
                </c:pt>
                <c:pt idx="232">
                  <c:v>-0.36572297075645188</c:v>
                </c:pt>
                <c:pt idx="233">
                  <c:v>-0.29291883895206183</c:v>
                </c:pt>
                <c:pt idx="234">
                  <c:v>-0.24782970342584498</c:v>
                </c:pt>
                <c:pt idx="235">
                  <c:v>-0.28253375694246768</c:v>
                </c:pt>
                <c:pt idx="236">
                  <c:v>-0.26857939416360188</c:v>
                </c:pt>
                <c:pt idx="237">
                  <c:v>-0.4259304195673983</c:v>
                </c:pt>
                <c:pt idx="238">
                  <c:v>-0.23600503964124744</c:v>
                </c:pt>
                <c:pt idx="239">
                  <c:v>-0.15368575456053574</c:v>
                </c:pt>
                <c:pt idx="240">
                  <c:v>-0.33212165690851581</c:v>
                </c:pt>
                <c:pt idx="241">
                  <c:v>-0.39933927662352131</c:v>
                </c:pt>
                <c:pt idx="242">
                  <c:v>-0.15210812484340591</c:v>
                </c:pt>
                <c:pt idx="243">
                  <c:v>-0.23910806694951967</c:v>
                </c:pt>
                <c:pt idx="244">
                  <c:v>-0.17522695208517014</c:v>
                </c:pt>
                <c:pt idx="245">
                  <c:v>-0.19080919604453311</c:v>
                </c:pt>
                <c:pt idx="246">
                  <c:v>-0.2422750976587609</c:v>
                </c:pt>
                <c:pt idx="247">
                  <c:v>-0.46056016717834963</c:v>
                </c:pt>
                <c:pt idx="248">
                  <c:v>-0.44900472061939745</c:v>
                </c:pt>
                <c:pt idx="249">
                  <c:v>-0.15913401235872901</c:v>
                </c:pt>
                <c:pt idx="250">
                  <c:v>-0.18897550578345126</c:v>
                </c:pt>
                <c:pt idx="251">
                  <c:v>-0.27832746766406641</c:v>
                </c:pt>
                <c:pt idx="252">
                  <c:v>-0.45735694420587841</c:v>
                </c:pt>
                <c:pt idx="253">
                  <c:v>-0.19477067291720837</c:v>
                </c:pt>
                <c:pt idx="254">
                  <c:v>-0.11088186503387376</c:v>
                </c:pt>
                <c:pt idx="255">
                  <c:v>-0.50791182544511604</c:v>
                </c:pt>
                <c:pt idx="256">
                  <c:v>-0.26051610049060991</c:v>
                </c:pt>
                <c:pt idx="257">
                  <c:v>-0.26005589221149206</c:v>
                </c:pt>
                <c:pt idx="258">
                  <c:v>-0.26868739387446033</c:v>
                </c:pt>
                <c:pt idx="259">
                  <c:v>-0.12528376570523889</c:v>
                </c:pt>
                <c:pt idx="260">
                  <c:v>-0.31711602186503102</c:v>
                </c:pt>
                <c:pt idx="261">
                  <c:v>-0.19242763883845926</c:v>
                </c:pt>
                <c:pt idx="262">
                  <c:v>-9.2491965332685139E-2</c:v>
                </c:pt>
                <c:pt idx="263">
                  <c:v>-0.10467920606538759</c:v>
                </c:pt>
                <c:pt idx="264">
                  <c:v>-1.4764430202321543E-2</c:v>
                </c:pt>
                <c:pt idx="265">
                  <c:v>-0.15852213090497491</c:v>
                </c:pt>
                <c:pt idx="266">
                  <c:v>-0.37823442978899185</c:v>
                </c:pt>
                <c:pt idx="267">
                  <c:v>-0.26560996493349787</c:v>
                </c:pt>
                <c:pt idx="268">
                  <c:v>-0.11831296908037045</c:v>
                </c:pt>
                <c:pt idx="269">
                  <c:v>-0.25878741935392646</c:v>
                </c:pt>
                <c:pt idx="270">
                  <c:v>-0.13172577485205511</c:v>
                </c:pt>
                <c:pt idx="271">
                  <c:v>-0.33257094153063027</c:v>
                </c:pt>
                <c:pt idx="272">
                  <c:v>-0.45650550785972982</c:v>
                </c:pt>
                <c:pt idx="273">
                  <c:v>-0.27476816782532448</c:v>
                </c:pt>
                <c:pt idx="274">
                  <c:v>-0.40081536326672157</c:v>
                </c:pt>
                <c:pt idx="275">
                  <c:v>-0.37834501453580782</c:v>
                </c:pt>
                <c:pt idx="276">
                  <c:v>-0.2695370012693708</c:v>
                </c:pt>
                <c:pt idx="277">
                  <c:v>-0.20504120763173453</c:v>
                </c:pt>
                <c:pt idx="278">
                  <c:v>-0.30677505305102826</c:v>
                </c:pt>
                <c:pt idx="279">
                  <c:v>-0.52277437544467165</c:v>
                </c:pt>
                <c:pt idx="280">
                  <c:v>-0.20100456564355007</c:v>
                </c:pt>
                <c:pt idx="281">
                  <c:v>-0.39762350119597933</c:v>
                </c:pt>
                <c:pt idx="282">
                  <c:v>-0.22872763710890764</c:v>
                </c:pt>
                <c:pt idx="283">
                  <c:v>-0.26130031543996723</c:v>
                </c:pt>
                <c:pt idx="284">
                  <c:v>-0.14014206421463327</c:v>
                </c:pt>
                <c:pt idx="285">
                  <c:v>-0.23131820970791644</c:v>
                </c:pt>
                <c:pt idx="286">
                  <c:v>-0.36376742740627843</c:v>
                </c:pt>
                <c:pt idx="287">
                  <c:v>-0.55860008140755113</c:v>
                </c:pt>
                <c:pt idx="288">
                  <c:v>-0.20198288335610773</c:v>
                </c:pt>
                <c:pt idx="289">
                  <c:v>-0.3681586963454575</c:v>
                </c:pt>
                <c:pt idx="290">
                  <c:v>-0.21795277910208899</c:v>
                </c:pt>
                <c:pt idx="291">
                  <c:v>-0.20174731994490749</c:v>
                </c:pt>
                <c:pt idx="292">
                  <c:v>-0.17694771973758291</c:v>
                </c:pt>
                <c:pt idx="293">
                  <c:v>-0.23345711107472494</c:v>
                </c:pt>
                <c:pt idx="294">
                  <c:v>-0.30317220937473754</c:v>
                </c:pt>
                <c:pt idx="295">
                  <c:v>-0.52854002907939268</c:v>
                </c:pt>
                <c:pt idx="296">
                  <c:v>-0.20104967028610993</c:v>
                </c:pt>
                <c:pt idx="297">
                  <c:v>-6.2888064689843912E-2</c:v>
                </c:pt>
                <c:pt idx="298">
                  <c:v>-0.38156457261241217</c:v>
                </c:pt>
                <c:pt idx="299">
                  <c:v>-0.13056454776967247</c:v>
                </c:pt>
                <c:pt idx="300">
                  <c:v>-0.32711971337928208</c:v>
                </c:pt>
                <c:pt idx="301">
                  <c:v>-0.15950544642160563</c:v>
                </c:pt>
                <c:pt idx="302">
                  <c:v>-0.22267978048409209</c:v>
                </c:pt>
                <c:pt idx="303">
                  <c:v>-0.3393594665388035</c:v>
                </c:pt>
                <c:pt idx="304">
                  <c:v>-0.24984235219180145</c:v>
                </c:pt>
                <c:pt idx="305">
                  <c:v>-0.22554506460779494</c:v>
                </c:pt>
                <c:pt idx="306">
                  <c:v>-0.23950612821097539</c:v>
                </c:pt>
                <c:pt idx="307">
                  <c:v>-0.31140101723594554</c:v>
                </c:pt>
                <c:pt idx="308">
                  <c:v>-0.25769591080665355</c:v>
                </c:pt>
                <c:pt idx="309">
                  <c:v>-0.21588929660069694</c:v>
                </c:pt>
                <c:pt idx="310">
                  <c:v>-0.14185094179997304</c:v>
                </c:pt>
                <c:pt idx="311">
                  <c:v>-0.11202503455255752</c:v>
                </c:pt>
                <c:pt idx="312">
                  <c:v>-0.25475152778700316</c:v>
                </c:pt>
                <c:pt idx="313">
                  <c:v>-0.28118974377851191</c:v>
                </c:pt>
                <c:pt idx="314">
                  <c:v>-0.19257204811886275</c:v>
                </c:pt>
                <c:pt idx="315">
                  <c:v>-0.17565921203116341</c:v>
                </c:pt>
                <c:pt idx="316">
                  <c:v>-0.374752039745542</c:v>
                </c:pt>
                <c:pt idx="317">
                  <c:v>-0.12367518086594191</c:v>
                </c:pt>
                <c:pt idx="318">
                  <c:v>-0.41847279364033735</c:v>
                </c:pt>
                <c:pt idx="319">
                  <c:v>-0.4815137129236205</c:v>
                </c:pt>
                <c:pt idx="320">
                  <c:v>-0.46966681785826797</c:v>
                </c:pt>
                <c:pt idx="321">
                  <c:v>-0.33778639283805145</c:v>
                </c:pt>
                <c:pt idx="322">
                  <c:v>-0.2877828663877755</c:v>
                </c:pt>
                <c:pt idx="323">
                  <c:v>-0.2247067430781709</c:v>
                </c:pt>
                <c:pt idx="324">
                  <c:v>-0.1195450815742823</c:v>
                </c:pt>
                <c:pt idx="325">
                  <c:v>-0.32928740884254726</c:v>
                </c:pt>
                <c:pt idx="326">
                  <c:v>-0.45951379521408847</c:v>
                </c:pt>
                <c:pt idx="327">
                  <c:v>3.5306443705079196E-2</c:v>
                </c:pt>
                <c:pt idx="328">
                  <c:v>-8.7424291140333024E-2</c:v>
                </c:pt>
                <c:pt idx="329">
                  <c:v>9.0084358854272351E-2</c:v>
                </c:pt>
                <c:pt idx="330">
                  <c:v>-0.30645433520267745</c:v>
                </c:pt>
                <c:pt idx="331">
                  <c:v>-0.17598581880347094</c:v>
                </c:pt>
                <c:pt idx="332">
                  <c:v>-0.43682165010582641</c:v>
                </c:pt>
                <c:pt idx="333">
                  <c:v>-0.34341728023711848</c:v>
                </c:pt>
                <c:pt idx="334">
                  <c:v>-0.33850291490912815</c:v>
                </c:pt>
                <c:pt idx="335">
                  <c:v>-0.26562079436947877</c:v>
                </c:pt>
                <c:pt idx="336">
                  <c:v>-0.17504833444044043</c:v>
                </c:pt>
                <c:pt idx="337">
                  <c:v>-0.25154256615898651</c:v>
                </c:pt>
                <c:pt idx="338">
                  <c:v>-0.59644538325788132</c:v>
                </c:pt>
                <c:pt idx="339">
                  <c:v>-0.37514650531663413</c:v>
                </c:pt>
                <c:pt idx="340">
                  <c:v>-0.15429190975669332</c:v>
                </c:pt>
                <c:pt idx="341">
                  <c:v>-0.36307092578285166</c:v>
                </c:pt>
                <c:pt idx="342">
                  <c:v>-0.39986059408515673</c:v>
                </c:pt>
                <c:pt idx="343">
                  <c:v>-8.8631419428767844E-2</c:v>
                </c:pt>
                <c:pt idx="344">
                  <c:v>-0.31408121432924729</c:v>
                </c:pt>
                <c:pt idx="345">
                  <c:v>-0.33377827286741951</c:v>
                </c:pt>
                <c:pt idx="346">
                  <c:v>-4.0918432678129418E-2</c:v>
                </c:pt>
                <c:pt idx="347">
                  <c:v>-0.43312967730078566</c:v>
                </c:pt>
                <c:pt idx="348">
                  <c:v>-0.38235855671286462</c:v>
                </c:pt>
                <c:pt idx="349">
                  <c:v>-0.2305718484330927</c:v>
                </c:pt>
                <c:pt idx="350">
                  <c:v>-0.24991684905600686</c:v>
                </c:pt>
                <c:pt idx="351">
                  <c:v>-0.18128311691387536</c:v>
                </c:pt>
                <c:pt idx="352">
                  <c:v>-0.45705762543426082</c:v>
                </c:pt>
                <c:pt idx="353">
                  <c:v>-0.33167501725755488</c:v>
                </c:pt>
                <c:pt idx="354">
                  <c:v>-0.25636374841044385</c:v>
                </c:pt>
                <c:pt idx="355">
                  <c:v>-0.44535549418516862</c:v>
                </c:pt>
                <c:pt idx="356">
                  <c:v>-0.31317351562007661</c:v>
                </c:pt>
                <c:pt idx="357">
                  <c:v>-0.29166685722910241</c:v>
                </c:pt>
                <c:pt idx="358">
                  <c:v>-0.35858342059964476</c:v>
                </c:pt>
                <c:pt idx="359">
                  <c:v>-0.24690259232600967</c:v>
                </c:pt>
                <c:pt idx="360">
                  <c:v>-0.48137987846266395</c:v>
                </c:pt>
                <c:pt idx="361">
                  <c:v>-0.18444359441897229</c:v>
                </c:pt>
                <c:pt idx="362">
                  <c:v>-0.58987576686128251</c:v>
                </c:pt>
                <c:pt idx="363">
                  <c:v>-0.18202619701598091</c:v>
                </c:pt>
                <c:pt idx="364">
                  <c:v>-0.28329552271403774</c:v>
                </c:pt>
                <c:pt idx="365">
                  <c:v>-0.10177991666986692</c:v>
                </c:pt>
                <c:pt idx="366">
                  <c:v>-0.11018913900378847</c:v>
                </c:pt>
                <c:pt idx="367">
                  <c:v>-0.36096864245397631</c:v>
                </c:pt>
                <c:pt idx="368">
                  <c:v>-0.25023338148932966</c:v>
                </c:pt>
                <c:pt idx="369">
                  <c:v>-0.35888881105728376</c:v>
                </c:pt>
                <c:pt idx="370">
                  <c:v>-0.22674297199227075</c:v>
                </c:pt>
                <c:pt idx="371">
                  <c:v>-0.29806289359058347</c:v>
                </c:pt>
                <c:pt idx="372">
                  <c:v>-0.40099103667593389</c:v>
                </c:pt>
                <c:pt idx="373">
                  <c:v>-0.36325045062175143</c:v>
                </c:pt>
                <c:pt idx="374">
                  <c:v>-0.3917429278243259</c:v>
                </c:pt>
                <c:pt idx="375">
                  <c:v>-0.37879536143026532</c:v>
                </c:pt>
                <c:pt idx="376">
                  <c:v>-0.38718699318802929</c:v>
                </c:pt>
                <c:pt idx="377">
                  <c:v>-0.29050402560424388</c:v>
                </c:pt>
                <c:pt idx="378">
                  <c:v>-0.14380805533072671</c:v>
                </c:pt>
                <c:pt idx="379">
                  <c:v>-0.23401778320976321</c:v>
                </c:pt>
                <c:pt idx="380">
                  <c:v>-0.14509902599772445</c:v>
                </c:pt>
                <c:pt idx="381">
                  <c:v>-0.21628571067190391</c:v>
                </c:pt>
                <c:pt idx="382">
                  <c:v>-0.54558590951881891</c:v>
                </c:pt>
                <c:pt idx="383">
                  <c:v>-0.12754636948959971</c:v>
                </c:pt>
                <c:pt idx="384">
                  <c:v>-0.20667896106157937</c:v>
                </c:pt>
                <c:pt idx="385">
                  <c:v>-0.47080392882660382</c:v>
                </c:pt>
                <c:pt idx="386">
                  <c:v>-0.16126986399052284</c:v>
                </c:pt>
                <c:pt idx="387">
                  <c:v>-0.32163258610211531</c:v>
                </c:pt>
                <c:pt idx="388">
                  <c:v>-0.19171155758878183</c:v>
                </c:pt>
                <c:pt idx="389">
                  <c:v>8.8814216603056967E-2</c:v>
                </c:pt>
                <c:pt idx="390">
                  <c:v>-0.10600280207076808</c:v>
                </c:pt>
                <c:pt idx="391">
                  <c:v>-0.31409463529756065</c:v>
                </c:pt>
                <c:pt idx="392">
                  <c:v>-0.17281648017671736</c:v>
                </c:pt>
                <c:pt idx="393">
                  <c:v>-0.29979317011058176</c:v>
                </c:pt>
                <c:pt idx="394">
                  <c:v>-0.31109243176128637</c:v>
                </c:pt>
                <c:pt idx="395">
                  <c:v>-0.32211405147328831</c:v>
                </c:pt>
                <c:pt idx="396">
                  <c:v>-0.10738034807493897</c:v>
                </c:pt>
                <c:pt idx="397">
                  <c:v>-0.35708296980420151</c:v>
                </c:pt>
                <c:pt idx="398">
                  <c:v>-0.32149932504439532</c:v>
                </c:pt>
                <c:pt idx="399">
                  <c:v>-0.14034431978513048</c:v>
                </c:pt>
                <c:pt idx="400">
                  <c:v>-0.35723700142642273</c:v>
                </c:pt>
                <c:pt idx="401">
                  <c:v>-0.39819707695027412</c:v>
                </c:pt>
                <c:pt idx="402">
                  <c:v>-0.18946208869886394</c:v>
                </c:pt>
                <c:pt idx="403">
                  <c:v>-0.13810264932770755</c:v>
                </c:pt>
                <c:pt idx="404">
                  <c:v>-0.10343003152386736</c:v>
                </c:pt>
                <c:pt idx="405">
                  <c:v>-0.42762602295277241</c:v>
                </c:pt>
                <c:pt idx="406">
                  <c:v>-0.25355525515932276</c:v>
                </c:pt>
                <c:pt idx="407">
                  <c:v>-0.15425030382452137</c:v>
                </c:pt>
                <c:pt idx="408">
                  <c:v>-0.36411683886858992</c:v>
                </c:pt>
                <c:pt idx="409">
                  <c:v>-0.18169643786832673</c:v>
                </c:pt>
                <c:pt idx="410">
                  <c:v>-0.28118205554422798</c:v>
                </c:pt>
                <c:pt idx="411">
                  <c:v>-0.24356176923419764</c:v>
                </c:pt>
                <c:pt idx="412">
                  <c:v>-0.24201493651972547</c:v>
                </c:pt>
                <c:pt idx="413">
                  <c:v>-0.34155588267399228</c:v>
                </c:pt>
                <c:pt idx="414">
                  <c:v>-0.13158075150603646</c:v>
                </c:pt>
                <c:pt idx="415">
                  <c:v>-0.35398134832382688</c:v>
                </c:pt>
                <c:pt idx="416">
                  <c:v>-8.2317545300825495E-2</c:v>
                </c:pt>
                <c:pt idx="417">
                  <c:v>-0.39959800393369438</c:v>
                </c:pt>
                <c:pt idx="418">
                  <c:v>-0.22915905657178084</c:v>
                </c:pt>
                <c:pt idx="419">
                  <c:v>-0.33712779117327307</c:v>
                </c:pt>
                <c:pt idx="420">
                  <c:v>-0.32035004518399002</c:v>
                </c:pt>
                <c:pt idx="421">
                  <c:v>-0.34063752372362355</c:v>
                </c:pt>
                <c:pt idx="422">
                  <c:v>-0.23097212739950337</c:v>
                </c:pt>
                <c:pt idx="423">
                  <c:v>-0.25889326495925924</c:v>
                </c:pt>
                <c:pt idx="424">
                  <c:v>1.4248813537928173E-3</c:v>
                </c:pt>
                <c:pt idx="425">
                  <c:v>-0.26215134058874329</c:v>
                </c:pt>
                <c:pt idx="426">
                  <c:v>-0.25913718649485018</c:v>
                </c:pt>
                <c:pt idx="427">
                  <c:v>-0.38574095782557338</c:v>
                </c:pt>
                <c:pt idx="428">
                  <c:v>-0.32547674233697316</c:v>
                </c:pt>
                <c:pt idx="429">
                  <c:v>-0.39315590083763274</c:v>
                </c:pt>
                <c:pt idx="430">
                  <c:v>-9.0339503806564719E-2</c:v>
                </c:pt>
                <c:pt idx="431">
                  <c:v>-0.44766664769074382</c:v>
                </c:pt>
                <c:pt idx="432">
                  <c:v>-0.35564981310311727</c:v>
                </c:pt>
                <c:pt idx="433">
                  <c:v>-0.16283407728418187</c:v>
                </c:pt>
                <c:pt idx="434">
                  <c:v>-0.24740610367275928</c:v>
                </c:pt>
                <c:pt idx="435">
                  <c:v>-0.32849688902873198</c:v>
                </c:pt>
                <c:pt idx="436">
                  <c:v>-0.3666895623326763</c:v>
                </c:pt>
                <c:pt idx="437">
                  <c:v>-0.16030002395512918</c:v>
                </c:pt>
                <c:pt idx="438">
                  <c:v>-0.4704548697058375</c:v>
                </c:pt>
                <c:pt idx="439">
                  <c:v>-6.6347468984999103E-2</c:v>
                </c:pt>
                <c:pt idx="440">
                  <c:v>-0.18859473926179329</c:v>
                </c:pt>
                <c:pt idx="441">
                  <c:v>-0.31931032593122394</c:v>
                </c:pt>
                <c:pt idx="442">
                  <c:v>-0.2965948116413793</c:v>
                </c:pt>
                <c:pt idx="443">
                  <c:v>-0.2179914664175992</c:v>
                </c:pt>
                <c:pt idx="444">
                  <c:v>-0.25414884897734918</c:v>
                </c:pt>
                <c:pt idx="445">
                  <c:v>-0.23715592900701316</c:v>
                </c:pt>
                <c:pt idx="446">
                  <c:v>-0.27703100349707965</c:v>
                </c:pt>
                <c:pt idx="447">
                  <c:v>-0.30070315612480231</c:v>
                </c:pt>
                <c:pt idx="448">
                  <c:v>-0.42091701517390218</c:v>
                </c:pt>
                <c:pt idx="449">
                  <c:v>-0.30585022491918185</c:v>
                </c:pt>
                <c:pt idx="450">
                  <c:v>-0.35363573127330383</c:v>
                </c:pt>
                <c:pt idx="451">
                  <c:v>-0.25600257121637082</c:v>
                </c:pt>
                <c:pt idx="452">
                  <c:v>-0.31756371377585629</c:v>
                </c:pt>
                <c:pt idx="453">
                  <c:v>-0.34774680843695294</c:v>
                </c:pt>
                <c:pt idx="454">
                  <c:v>-0.14663396530143341</c:v>
                </c:pt>
                <c:pt idx="455">
                  <c:v>-0.30776800932114196</c:v>
                </c:pt>
                <c:pt idx="456">
                  <c:v>-0.25501465380393878</c:v>
                </c:pt>
                <c:pt idx="457">
                  <c:v>-0.28742814839765918</c:v>
                </c:pt>
                <c:pt idx="458">
                  <c:v>-0.20876435862120854</c:v>
                </c:pt>
                <c:pt idx="459">
                  <c:v>-0.25967584584456532</c:v>
                </c:pt>
                <c:pt idx="460">
                  <c:v>-0.16048449983828222</c:v>
                </c:pt>
                <c:pt idx="461">
                  <c:v>-0.51734999633424361</c:v>
                </c:pt>
                <c:pt idx="462">
                  <c:v>-0.25596491963339696</c:v>
                </c:pt>
                <c:pt idx="463">
                  <c:v>-0.29899193796822948</c:v>
                </c:pt>
                <c:pt idx="464">
                  <c:v>-0.24758925729106976</c:v>
                </c:pt>
                <c:pt idx="465">
                  <c:v>-0.25526860707293797</c:v>
                </c:pt>
                <c:pt idx="466">
                  <c:v>-0.19486351680735645</c:v>
                </c:pt>
                <c:pt idx="467">
                  <c:v>-3.3925560711397768E-2</c:v>
                </c:pt>
                <c:pt idx="468">
                  <c:v>-0.43778903078442288</c:v>
                </c:pt>
                <c:pt idx="469">
                  <c:v>-0.29050407214898188</c:v>
                </c:pt>
                <c:pt idx="470">
                  <c:v>-0.21672953818433993</c:v>
                </c:pt>
                <c:pt idx="471">
                  <c:v>-0.18707179818617412</c:v>
                </c:pt>
                <c:pt idx="472">
                  <c:v>-0.33075343608284757</c:v>
                </c:pt>
                <c:pt idx="473">
                  <c:v>-4.2296241663291184E-2</c:v>
                </c:pt>
                <c:pt idx="474">
                  <c:v>-0.22911657099279423</c:v>
                </c:pt>
                <c:pt idx="475">
                  <c:v>-0.38146415292086977</c:v>
                </c:pt>
                <c:pt idx="476">
                  <c:v>-0.37540686652643135</c:v>
                </c:pt>
                <c:pt idx="477">
                  <c:v>-7.4056545682772368E-2</c:v>
                </c:pt>
                <c:pt idx="478">
                  <c:v>-0.38123494383058698</c:v>
                </c:pt>
                <c:pt idx="479">
                  <c:v>-0.4427956370044438</c:v>
                </c:pt>
                <c:pt idx="480">
                  <c:v>-7.0820007408417693E-2</c:v>
                </c:pt>
                <c:pt idx="481">
                  <c:v>-0.34453871006655135</c:v>
                </c:pt>
                <c:pt idx="482">
                  <c:v>-0.15321253193433754</c:v>
                </c:pt>
                <c:pt idx="483">
                  <c:v>-0.2770222228838134</c:v>
                </c:pt>
                <c:pt idx="484">
                  <c:v>-0.2367030691474632</c:v>
                </c:pt>
                <c:pt idx="485">
                  <c:v>-0.41157988776518373</c:v>
                </c:pt>
                <c:pt idx="486">
                  <c:v>-0.27132654662466926</c:v>
                </c:pt>
                <c:pt idx="487">
                  <c:v>-0.35773877360903855</c:v>
                </c:pt>
                <c:pt idx="488">
                  <c:v>-0.34597618802297875</c:v>
                </c:pt>
                <c:pt idx="489">
                  <c:v>-0.33876402495641988</c:v>
                </c:pt>
                <c:pt idx="490">
                  <c:v>-0.22347105180154839</c:v>
                </c:pt>
                <c:pt idx="491">
                  <c:v>-0.10379326387725028</c:v>
                </c:pt>
                <c:pt idx="492">
                  <c:v>-0.21531915465830667</c:v>
                </c:pt>
                <c:pt idx="493">
                  <c:v>-0.26099080457425211</c:v>
                </c:pt>
                <c:pt idx="494">
                  <c:v>-0.17147203168834024</c:v>
                </c:pt>
                <c:pt idx="495">
                  <c:v>-0.2656111545961557</c:v>
                </c:pt>
                <c:pt idx="496">
                  <c:v>-0.16677950354964916</c:v>
                </c:pt>
                <c:pt idx="497">
                  <c:v>-0.29909751385804217</c:v>
                </c:pt>
                <c:pt idx="498">
                  <c:v>-0.32386854278226496</c:v>
                </c:pt>
                <c:pt idx="499">
                  <c:v>-0.23408501354340491</c:v>
                </c:pt>
              </c:numCache>
            </c:numRef>
          </c:yVal>
        </c:ser>
        <c:ser>
          <c:idx val="4"/>
          <c:order val="4"/>
          <c:tx>
            <c:v>80% G</c:v>
          </c:tx>
          <c:spPr>
            <a:ln w="28575">
              <a:noFill/>
            </a:ln>
          </c:spPr>
          <c:xVal>
            <c:numRef>
              <c:f>'A-AH-A F'!$M$3:$M$502</c:f>
              <c:numCache>
                <c:formatCode>General</c:formatCode>
                <c:ptCount val="500"/>
                <c:pt idx="0">
                  <c:v>-0.28671383193015348</c:v>
                </c:pt>
                <c:pt idx="1">
                  <c:v>-0.36680866861349976</c:v>
                </c:pt>
                <c:pt idx="2">
                  <c:v>-0.28708996239127305</c:v>
                </c:pt>
                <c:pt idx="3">
                  <c:v>-0.40468819393619432</c:v>
                </c:pt>
                <c:pt idx="4">
                  <c:v>-0.22486066247167186</c:v>
                </c:pt>
                <c:pt idx="5">
                  <c:v>-0.31350516929286093</c:v>
                </c:pt>
                <c:pt idx="6">
                  <c:v>-0.38909814085596783</c:v>
                </c:pt>
                <c:pt idx="7">
                  <c:v>-0.28793939502386512</c:v>
                </c:pt>
                <c:pt idx="8">
                  <c:v>-0.29025239289436638</c:v>
                </c:pt>
                <c:pt idx="9">
                  <c:v>-0.28732590495569876</c:v>
                </c:pt>
                <c:pt idx="10">
                  <c:v>-0.27344567616071302</c:v>
                </c:pt>
                <c:pt idx="11">
                  <c:v>-0.26706326495227189</c:v>
                </c:pt>
                <c:pt idx="12">
                  <c:v>-0.3311851482654074</c:v>
                </c:pt>
                <c:pt idx="13">
                  <c:v>-0.23314487387318006</c:v>
                </c:pt>
                <c:pt idx="14">
                  <c:v>-0.35328646850037637</c:v>
                </c:pt>
                <c:pt idx="15">
                  <c:v>-0.26562143751058109</c:v>
                </c:pt>
                <c:pt idx="16">
                  <c:v>-0.25819455502806843</c:v>
                </c:pt>
                <c:pt idx="17">
                  <c:v>-0.38405050856782535</c:v>
                </c:pt>
                <c:pt idx="18">
                  <c:v>-0.29750031152675432</c:v>
                </c:pt>
                <c:pt idx="19">
                  <c:v>-0.27589272579241653</c:v>
                </c:pt>
                <c:pt idx="20">
                  <c:v>-0.32019986950893631</c:v>
                </c:pt>
                <c:pt idx="21">
                  <c:v>-0.22418814768660383</c:v>
                </c:pt>
                <c:pt idx="22">
                  <c:v>-0.21730480000099497</c:v>
                </c:pt>
                <c:pt idx="23">
                  <c:v>-0.19034681989679594</c:v>
                </c:pt>
                <c:pt idx="24">
                  <c:v>-0.50596755763429668</c:v>
                </c:pt>
                <c:pt idx="25">
                  <c:v>-0.36318945875078756</c:v>
                </c:pt>
                <c:pt idx="26">
                  <c:v>-0.24233515311146697</c:v>
                </c:pt>
                <c:pt idx="27">
                  <c:v>-0.3091086134413949</c:v>
                </c:pt>
                <c:pt idx="28">
                  <c:v>-0.21759696582767979</c:v>
                </c:pt>
                <c:pt idx="29">
                  <c:v>-0.3387863068599592</c:v>
                </c:pt>
                <c:pt idx="30">
                  <c:v>-0.24945787331336841</c:v>
                </c:pt>
                <c:pt idx="31">
                  <c:v>-0.38442769300857677</c:v>
                </c:pt>
                <c:pt idx="32">
                  <c:v>-0.32448888217697647</c:v>
                </c:pt>
                <c:pt idx="33">
                  <c:v>-0.29130400490170538</c:v>
                </c:pt>
                <c:pt idx="34">
                  <c:v>-0.31276211861981146</c:v>
                </c:pt>
                <c:pt idx="35">
                  <c:v>-0.33389102973981527</c:v>
                </c:pt>
                <c:pt idx="36">
                  <c:v>-0.34717979537090016</c:v>
                </c:pt>
                <c:pt idx="37">
                  <c:v>-0.33326577218243214</c:v>
                </c:pt>
                <c:pt idx="38">
                  <c:v>-0.37755959792353788</c:v>
                </c:pt>
                <c:pt idx="39">
                  <c:v>-0.35380258477344245</c:v>
                </c:pt>
                <c:pt idx="40">
                  <c:v>-0.35599548547287102</c:v>
                </c:pt>
                <c:pt idx="41">
                  <c:v>-0.40589335043260477</c:v>
                </c:pt>
                <c:pt idx="42">
                  <c:v>-0.31718255333484618</c:v>
                </c:pt>
                <c:pt idx="43">
                  <c:v>-0.29577977392068977</c:v>
                </c:pt>
                <c:pt idx="44">
                  <c:v>-0.25199416918790823</c:v>
                </c:pt>
                <c:pt idx="45">
                  <c:v>-0.11414143183249505</c:v>
                </c:pt>
                <c:pt idx="46">
                  <c:v>-0.19738833573289802</c:v>
                </c:pt>
                <c:pt idx="47">
                  <c:v>-0.26634048735410365</c:v>
                </c:pt>
                <c:pt idx="48">
                  <c:v>-0.33411087056412297</c:v>
                </c:pt>
                <c:pt idx="49">
                  <c:v>-0.20299896180989602</c:v>
                </c:pt>
                <c:pt idx="50">
                  <c:v>-0.2275526614243972</c:v>
                </c:pt>
                <c:pt idx="51">
                  <c:v>-0.30492963177137333</c:v>
                </c:pt>
                <c:pt idx="52">
                  <c:v>-0.37042093845757257</c:v>
                </c:pt>
                <c:pt idx="53">
                  <c:v>-0.28284333172900133</c:v>
                </c:pt>
                <c:pt idx="54">
                  <c:v>-0.28943691716632158</c:v>
                </c:pt>
                <c:pt idx="55">
                  <c:v>-0.28415014108989001</c:v>
                </c:pt>
                <c:pt idx="56">
                  <c:v>-0.26381629421977465</c:v>
                </c:pt>
                <c:pt idx="57">
                  <c:v>-0.20950376390584613</c:v>
                </c:pt>
                <c:pt idx="58">
                  <c:v>-0.28439838100206105</c:v>
                </c:pt>
                <c:pt idx="59">
                  <c:v>-0.21674772757998556</c:v>
                </c:pt>
                <c:pt idx="60">
                  <c:v>-0.26663392131334795</c:v>
                </c:pt>
                <c:pt idx="61">
                  <c:v>-0.37716565862620555</c:v>
                </c:pt>
                <c:pt idx="62">
                  <c:v>-0.41254783958247482</c:v>
                </c:pt>
                <c:pt idx="63">
                  <c:v>-0.32975756858556682</c:v>
                </c:pt>
                <c:pt idx="64">
                  <c:v>-0.37019812943778196</c:v>
                </c:pt>
                <c:pt idx="65">
                  <c:v>-0.37356708969591734</c:v>
                </c:pt>
                <c:pt idx="66">
                  <c:v>-0.28466872621275263</c:v>
                </c:pt>
                <c:pt idx="67">
                  <c:v>-0.41759849721371023</c:v>
                </c:pt>
                <c:pt idx="68">
                  <c:v>-0.35670504309637274</c:v>
                </c:pt>
                <c:pt idx="69">
                  <c:v>-0.34672298078222791</c:v>
                </c:pt>
                <c:pt idx="70">
                  <c:v>-0.30443638609903551</c:v>
                </c:pt>
                <c:pt idx="71">
                  <c:v>-0.30151074590832982</c:v>
                </c:pt>
                <c:pt idx="72">
                  <c:v>-0.39283521784002623</c:v>
                </c:pt>
                <c:pt idx="73">
                  <c:v>-0.29591862116645407</c:v>
                </c:pt>
                <c:pt idx="74">
                  <c:v>-0.3024364504518216</c:v>
                </c:pt>
                <c:pt idx="75">
                  <c:v>-0.2013825890170699</c:v>
                </c:pt>
                <c:pt idx="76">
                  <c:v>-0.32090257317874843</c:v>
                </c:pt>
                <c:pt idx="77">
                  <c:v>-0.31334593912993491</c:v>
                </c:pt>
                <c:pt idx="78">
                  <c:v>-0.35569902961637379</c:v>
                </c:pt>
                <c:pt idx="79">
                  <c:v>-0.2844866639655162</c:v>
                </c:pt>
                <c:pt idx="80">
                  <c:v>-0.27430940917925684</c:v>
                </c:pt>
                <c:pt idx="81">
                  <c:v>-0.35598079578291386</c:v>
                </c:pt>
                <c:pt idx="82">
                  <c:v>-0.2506902959105653</c:v>
                </c:pt>
                <c:pt idx="83">
                  <c:v>-0.31371369012806538</c:v>
                </c:pt>
                <c:pt idx="84">
                  <c:v>-0.2325588754562527</c:v>
                </c:pt>
                <c:pt idx="85">
                  <c:v>-0.3335926141988369</c:v>
                </c:pt>
                <c:pt idx="86">
                  <c:v>-0.31800120644863294</c:v>
                </c:pt>
                <c:pt idx="87">
                  <c:v>-0.30980622703748739</c:v>
                </c:pt>
                <c:pt idx="88">
                  <c:v>-0.22885568799735406</c:v>
                </c:pt>
                <c:pt idx="89">
                  <c:v>-0.38964725455040139</c:v>
                </c:pt>
                <c:pt idx="90">
                  <c:v>-0.31695713693629968</c:v>
                </c:pt>
                <c:pt idx="91">
                  <c:v>-0.2309918626939019</c:v>
                </c:pt>
                <c:pt idx="92">
                  <c:v>-0.32158220909417096</c:v>
                </c:pt>
                <c:pt idx="93">
                  <c:v>-0.24646146485072279</c:v>
                </c:pt>
                <c:pt idx="94">
                  <c:v>-0.31877728632642532</c:v>
                </c:pt>
                <c:pt idx="95">
                  <c:v>-0.21803098285297476</c:v>
                </c:pt>
                <c:pt idx="96">
                  <c:v>-0.38654377294523207</c:v>
                </c:pt>
                <c:pt idx="97">
                  <c:v>-0.33550501879646111</c:v>
                </c:pt>
                <c:pt idx="98">
                  <c:v>-0.34941295501086844</c:v>
                </c:pt>
                <c:pt idx="99">
                  <c:v>-0.26708047129621898</c:v>
                </c:pt>
                <c:pt idx="100">
                  <c:v>-0.37019689956660135</c:v>
                </c:pt>
                <c:pt idx="101">
                  <c:v>-0.37760051084500407</c:v>
                </c:pt>
                <c:pt idx="102">
                  <c:v>-0.31043755309625948</c:v>
                </c:pt>
                <c:pt idx="103">
                  <c:v>-0.3529738205427323</c:v>
                </c:pt>
                <c:pt idx="104">
                  <c:v>-0.31241053754664955</c:v>
                </c:pt>
                <c:pt idx="105">
                  <c:v>-0.32684652193030533</c:v>
                </c:pt>
                <c:pt idx="106">
                  <c:v>-0.3119273155942805</c:v>
                </c:pt>
                <c:pt idx="107">
                  <c:v>-0.36906360046041531</c:v>
                </c:pt>
                <c:pt idx="108">
                  <c:v>-0.36577424406209491</c:v>
                </c:pt>
                <c:pt idx="109">
                  <c:v>-0.382166913870577</c:v>
                </c:pt>
                <c:pt idx="110">
                  <c:v>-0.22966102708807667</c:v>
                </c:pt>
                <c:pt idx="111">
                  <c:v>-0.38909202451992708</c:v>
                </c:pt>
                <c:pt idx="112">
                  <c:v>-0.41793064312610317</c:v>
                </c:pt>
                <c:pt idx="113">
                  <c:v>-0.24166930894876384</c:v>
                </c:pt>
                <c:pt idx="114">
                  <c:v>-0.39632808058849756</c:v>
                </c:pt>
                <c:pt idx="115">
                  <c:v>-0.24470150166391613</c:v>
                </c:pt>
                <c:pt idx="116">
                  <c:v>-0.41768724777783256</c:v>
                </c:pt>
                <c:pt idx="117">
                  <c:v>-0.25493396635849108</c:v>
                </c:pt>
                <c:pt idx="118">
                  <c:v>-0.32449283784048338</c:v>
                </c:pt>
                <c:pt idx="119">
                  <c:v>-0.31638740486672434</c:v>
                </c:pt>
                <c:pt idx="120">
                  <c:v>-0.3284450620493099</c:v>
                </c:pt>
                <c:pt idx="121">
                  <c:v>-0.40669257649064888</c:v>
                </c:pt>
                <c:pt idx="122">
                  <c:v>-0.2357546972704162</c:v>
                </c:pt>
                <c:pt idx="123">
                  <c:v>-0.28112337477894783</c:v>
                </c:pt>
                <c:pt idx="124">
                  <c:v>-0.19021454147812053</c:v>
                </c:pt>
                <c:pt idx="125">
                  <c:v>-0.27263244671928971</c:v>
                </c:pt>
                <c:pt idx="126">
                  <c:v>-0.32624099055578848</c:v>
                </c:pt>
                <c:pt idx="127">
                  <c:v>-0.2966266411989304</c:v>
                </c:pt>
                <c:pt idx="128">
                  <c:v>-0.35324974781901558</c:v>
                </c:pt>
                <c:pt idx="129">
                  <c:v>-0.27815847177137332</c:v>
                </c:pt>
                <c:pt idx="130">
                  <c:v>-0.23844432070507399</c:v>
                </c:pt>
                <c:pt idx="131">
                  <c:v>-0.23558700350904971</c:v>
                </c:pt>
                <c:pt idx="132">
                  <c:v>-0.47682051684050314</c:v>
                </c:pt>
                <c:pt idx="133">
                  <c:v>-0.30533621733719424</c:v>
                </c:pt>
                <c:pt idx="134">
                  <c:v>-0.28239704788463582</c:v>
                </c:pt>
                <c:pt idx="135">
                  <c:v>-0.34122951379945526</c:v>
                </c:pt>
                <c:pt idx="136">
                  <c:v>-0.39812928117644991</c:v>
                </c:pt>
                <c:pt idx="137">
                  <c:v>-0.18275030714230353</c:v>
                </c:pt>
                <c:pt idx="138">
                  <c:v>-0.2276062299514362</c:v>
                </c:pt>
                <c:pt idx="139">
                  <c:v>-0.2995018345045854</c:v>
                </c:pt>
                <c:pt idx="140">
                  <c:v>-0.33167515450491991</c:v>
                </c:pt>
                <c:pt idx="141">
                  <c:v>-0.30327182583201523</c:v>
                </c:pt>
                <c:pt idx="142">
                  <c:v>-0.38333484645391258</c:v>
                </c:pt>
                <c:pt idx="143">
                  <c:v>-0.20389649558459452</c:v>
                </c:pt>
                <c:pt idx="144">
                  <c:v>-0.20606659036954211</c:v>
                </c:pt>
                <c:pt idx="145">
                  <c:v>-0.30220981011333703</c:v>
                </c:pt>
                <c:pt idx="146">
                  <c:v>-0.22071398225204841</c:v>
                </c:pt>
                <c:pt idx="147">
                  <c:v>-0.29715105399606656</c:v>
                </c:pt>
                <c:pt idx="148">
                  <c:v>-0.37919948335791964</c:v>
                </c:pt>
                <c:pt idx="149">
                  <c:v>-0.17049736985946307</c:v>
                </c:pt>
                <c:pt idx="150">
                  <c:v>-0.30893158276765847</c:v>
                </c:pt>
                <c:pt idx="151">
                  <c:v>-0.24542828276528875</c:v>
                </c:pt>
                <c:pt idx="152">
                  <c:v>-0.36941835915052235</c:v>
                </c:pt>
                <c:pt idx="153">
                  <c:v>-0.25033815711911944</c:v>
                </c:pt>
                <c:pt idx="154">
                  <c:v>-0.37884073935893975</c:v>
                </c:pt>
                <c:pt idx="155">
                  <c:v>-0.26229385606918887</c:v>
                </c:pt>
                <c:pt idx="156">
                  <c:v>-0.22613780307669756</c:v>
                </c:pt>
                <c:pt idx="157">
                  <c:v>-0.25535054964120846</c:v>
                </c:pt>
                <c:pt idx="158">
                  <c:v>-0.34310768875492492</c:v>
                </c:pt>
                <c:pt idx="159">
                  <c:v>-0.31377940709984709</c:v>
                </c:pt>
                <c:pt idx="160">
                  <c:v>-0.39138838261527575</c:v>
                </c:pt>
                <c:pt idx="161">
                  <c:v>-0.36463448887900335</c:v>
                </c:pt>
                <c:pt idx="162">
                  <c:v>-0.27974164030414927</c:v>
                </c:pt>
                <c:pt idx="163">
                  <c:v>-0.27621168171052191</c:v>
                </c:pt>
                <c:pt idx="164">
                  <c:v>-0.30143173596244316</c:v>
                </c:pt>
                <c:pt idx="165">
                  <c:v>-0.24912048801756173</c:v>
                </c:pt>
                <c:pt idx="166">
                  <c:v>-0.38400086405263489</c:v>
                </c:pt>
                <c:pt idx="167">
                  <c:v>-0.43675276720769807</c:v>
                </c:pt>
                <c:pt idx="168">
                  <c:v>-0.33625257287000426</c:v>
                </c:pt>
                <c:pt idx="169">
                  <c:v>-0.16334328391301098</c:v>
                </c:pt>
                <c:pt idx="170">
                  <c:v>-0.23709307987610947</c:v>
                </c:pt>
                <c:pt idx="171">
                  <c:v>-0.38261505439849591</c:v>
                </c:pt>
                <c:pt idx="172">
                  <c:v>-0.24524127895569622</c:v>
                </c:pt>
                <c:pt idx="173">
                  <c:v>-0.33444512234612289</c:v>
                </c:pt>
                <c:pt idx="174">
                  <c:v>-0.27946250425602032</c:v>
                </c:pt>
                <c:pt idx="175">
                  <c:v>-0.30319172289333263</c:v>
                </c:pt>
                <c:pt idx="176">
                  <c:v>-0.25316386369603328</c:v>
                </c:pt>
                <c:pt idx="177">
                  <c:v>-0.22376301329698123</c:v>
                </c:pt>
                <c:pt idx="178">
                  <c:v>-0.3396687495949603</c:v>
                </c:pt>
                <c:pt idx="179">
                  <c:v>-0.23459922290374169</c:v>
                </c:pt>
                <c:pt idx="180">
                  <c:v>-0.21304505672827631</c:v>
                </c:pt>
                <c:pt idx="181">
                  <c:v>-0.26879563875133256</c:v>
                </c:pt>
                <c:pt idx="182">
                  <c:v>-0.18793606911667257</c:v>
                </c:pt>
                <c:pt idx="183">
                  <c:v>-0.36238324190952265</c:v>
                </c:pt>
                <c:pt idx="184">
                  <c:v>-0.43560808147607238</c:v>
                </c:pt>
                <c:pt idx="185">
                  <c:v>-0.42305921782994316</c:v>
                </c:pt>
                <c:pt idx="186">
                  <c:v>-0.34510144428860035</c:v>
                </c:pt>
                <c:pt idx="187">
                  <c:v>-0.36764483919143742</c:v>
                </c:pt>
                <c:pt idx="188">
                  <c:v>-0.26917022088763332</c:v>
                </c:pt>
                <c:pt idx="189">
                  <c:v>-0.27632600411136432</c:v>
                </c:pt>
                <c:pt idx="190">
                  <c:v>-0.29104847355173957</c:v>
                </c:pt>
                <c:pt idx="191">
                  <c:v>-0.30547682098768819</c:v>
                </c:pt>
                <c:pt idx="192">
                  <c:v>-0.28035134958194385</c:v>
                </c:pt>
                <c:pt idx="193">
                  <c:v>-0.21736757152833591</c:v>
                </c:pt>
                <c:pt idx="194">
                  <c:v>-0.30194863406019234</c:v>
                </c:pt>
                <c:pt idx="195">
                  <c:v>-0.38375981523887548</c:v>
                </c:pt>
                <c:pt idx="196">
                  <c:v>-0.29942470230806623</c:v>
                </c:pt>
                <c:pt idx="197">
                  <c:v>-0.34516685317682322</c:v>
                </c:pt>
                <c:pt idx="198">
                  <c:v>-0.3196457203161498</c:v>
                </c:pt>
                <c:pt idx="199">
                  <c:v>-0.36822157292601032</c:v>
                </c:pt>
                <c:pt idx="200">
                  <c:v>-0.25460944227032839</c:v>
                </c:pt>
                <c:pt idx="201">
                  <c:v>-0.2666634937981619</c:v>
                </c:pt>
                <c:pt idx="202">
                  <c:v>-0.33270265569145363</c:v>
                </c:pt>
                <c:pt idx="203">
                  <c:v>-0.38820429313180793</c:v>
                </c:pt>
                <c:pt idx="204">
                  <c:v>-0.22776606842384983</c:v>
                </c:pt>
                <c:pt idx="205">
                  <c:v>-0.2784695104780342</c:v>
                </c:pt>
                <c:pt idx="206">
                  <c:v>-0.35758327814997326</c:v>
                </c:pt>
                <c:pt idx="207">
                  <c:v>-0.34642947604626589</c:v>
                </c:pt>
                <c:pt idx="208">
                  <c:v>-0.40299364889245481</c:v>
                </c:pt>
                <c:pt idx="209">
                  <c:v>-0.27149083359915482</c:v>
                </c:pt>
                <c:pt idx="210">
                  <c:v>-0.44075182370332705</c:v>
                </c:pt>
                <c:pt idx="211">
                  <c:v>-0.15964522086337163</c:v>
                </c:pt>
                <c:pt idx="212">
                  <c:v>-0.28772762290235382</c:v>
                </c:pt>
                <c:pt idx="213">
                  <c:v>-0.32105622807097645</c:v>
                </c:pt>
                <c:pt idx="214">
                  <c:v>-0.28193250333562175</c:v>
                </c:pt>
                <c:pt idx="215">
                  <c:v>-0.39429549562237298</c:v>
                </c:pt>
                <c:pt idx="216">
                  <c:v>-0.37192725633901524</c:v>
                </c:pt>
                <c:pt idx="217">
                  <c:v>-0.37671817528118617</c:v>
                </c:pt>
                <c:pt idx="218">
                  <c:v>-0.39743749240775011</c:v>
                </c:pt>
                <c:pt idx="219">
                  <c:v>-0.31804408923566818</c:v>
                </c:pt>
                <c:pt idx="220">
                  <c:v>-0.38444773482743738</c:v>
                </c:pt>
                <c:pt idx="221">
                  <c:v>-0.19823676820254085</c:v>
                </c:pt>
                <c:pt idx="222">
                  <c:v>-0.32203368058116777</c:v>
                </c:pt>
                <c:pt idx="223">
                  <c:v>-0.38652704935143162</c:v>
                </c:pt>
                <c:pt idx="224">
                  <c:v>-0.42075176331992575</c:v>
                </c:pt>
                <c:pt idx="225">
                  <c:v>-0.21720897958843952</c:v>
                </c:pt>
                <c:pt idx="226">
                  <c:v>-0.36557044340240508</c:v>
                </c:pt>
                <c:pt idx="227">
                  <c:v>-0.30349429080302737</c:v>
                </c:pt>
                <c:pt idx="228">
                  <c:v>-0.31590366237178341</c:v>
                </c:pt>
                <c:pt idx="229">
                  <c:v>-0.43071536007949884</c:v>
                </c:pt>
                <c:pt idx="230">
                  <c:v>-0.30082956451147347</c:v>
                </c:pt>
                <c:pt idx="231">
                  <c:v>-0.26598437936032643</c:v>
                </c:pt>
                <c:pt idx="232">
                  <c:v>-0.31490224199810041</c:v>
                </c:pt>
                <c:pt idx="233">
                  <c:v>-0.39285698653830547</c:v>
                </c:pt>
                <c:pt idx="234">
                  <c:v>-0.1898369355444689</c:v>
                </c:pt>
                <c:pt idx="235">
                  <c:v>-0.22466255390357229</c:v>
                </c:pt>
                <c:pt idx="236">
                  <c:v>-0.22564530118276932</c:v>
                </c:pt>
                <c:pt idx="237">
                  <c:v>-0.3445013503907316</c:v>
                </c:pt>
                <c:pt idx="238">
                  <c:v>-0.30089719275049082</c:v>
                </c:pt>
                <c:pt idx="239">
                  <c:v>-0.23992599882261717</c:v>
                </c:pt>
                <c:pt idx="240">
                  <c:v>-0.31364030960639122</c:v>
                </c:pt>
                <c:pt idx="241">
                  <c:v>-0.39893638632406608</c:v>
                </c:pt>
                <c:pt idx="242">
                  <c:v>-0.30676301936128231</c:v>
                </c:pt>
                <c:pt idx="243">
                  <c:v>-0.29061969694106038</c:v>
                </c:pt>
                <c:pt idx="244">
                  <c:v>-0.25594880578632312</c:v>
                </c:pt>
                <c:pt idx="245">
                  <c:v>-0.28585972317697705</c:v>
                </c:pt>
                <c:pt idx="246">
                  <c:v>-0.30333608686379232</c:v>
                </c:pt>
                <c:pt idx="247">
                  <c:v>-0.21522536318777041</c:v>
                </c:pt>
                <c:pt idx="248">
                  <c:v>-0.31690587963003414</c:v>
                </c:pt>
                <c:pt idx="249">
                  <c:v>-0.26545019391027147</c:v>
                </c:pt>
                <c:pt idx="250">
                  <c:v>-0.25870490936250307</c:v>
                </c:pt>
                <c:pt idx="251">
                  <c:v>-0.38795597677374705</c:v>
                </c:pt>
                <c:pt idx="252">
                  <c:v>-0.31839241404456503</c:v>
                </c:pt>
                <c:pt idx="253">
                  <c:v>-0.29530370041625048</c:v>
                </c:pt>
                <c:pt idx="254">
                  <c:v>-0.31055879237104367</c:v>
                </c:pt>
                <c:pt idx="255">
                  <c:v>-0.32440507894007414</c:v>
                </c:pt>
                <c:pt idx="256">
                  <c:v>-0.21801691496086795</c:v>
                </c:pt>
                <c:pt idx="257">
                  <c:v>-0.38450707284959096</c:v>
                </c:pt>
                <c:pt idx="258">
                  <c:v>-0.25534667613335432</c:v>
                </c:pt>
                <c:pt idx="259">
                  <c:v>-0.14156600322668861</c:v>
                </c:pt>
                <c:pt idx="260">
                  <c:v>-0.31566349759820406</c:v>
                </c:pt>
                <c:pt idx="261">
                  <c:v>-0.25373594830069079</c:v>
                </c:pt>
                <c:pt idx="262">
                  <c:v>-0.32564187239744802</c:v>
                </c:pt>
                <c:pt idx="263">
                  <c:v>-0.37058984521323773</c:v>
                </c:pt>
                <c:pt idx="264">
                  <c:v>-0.23616020806087423</c:v>
                </c:pt>
                <c:pt idx="265">
                  <c:v>-0.43198793847127037</c:v>
                </c:pt>
                <c:pt idx="266">
                  <c:v>-0.31969602934252495</c:v>
                </c:pt>
                <c:pt idx="267">
                  <c:v>-0.33431134950458563</c:v>
                </c:pt>
                <c:pt idx="268">
                  <c:v>-0.345395966464003</c:v>
                </c:pt>
                <c:pt idx="269">
                  <c:v>-0.31968141283649532</c:v>
                </c:pt>
                <c:pt idx="270">
                  <c:v>-0.30494922579088796</c:v>
                </c:pt>
                <c:pt idx="271">
                  <c:v>-0.30430324155646482</c:v>
                </c:pt>
                <c:pt idx="272">
                  <c:v>-0.37396931578193848</c:v>
                </c:pt>
                <c:pt idx="273">
                  <c:v>-0.19898513579609703</c:v>
                </c:pt>
                <c:pt idx="274">
                  <c:v>-0.20303476797821438</c:v>
                </c:pt>
                <c:pt idx="275">
                  <c:v>-0.37008849641659231</c:v>
                </c:pt>
                <c:pt idx="276">
                  <c:v>-0.37868292572429008</c:v>
                </c:pt>
                <c:pt idx="277">
                  <c:v>-0.23967495516397119</c:v>
                </c:pt>
                <c:pt idx="278">
                  <c:v>-0.30676379031645146</c:v>
                </c:pt>
                <c:pt idx="279">
                  <c:v>-0.33658962790233227</c:v>
                </c:pt>
                <c:pt idx="280">
                  <c:v>-0.21208247181387099</c:v>
                </c:pt>
                <c:pt idx="281">
                  <c:v>-0.31371759957569872</c:v>
                </c:pt>
                <c:pt idx="282">
                  <c:v>-0.33848344101016142</c:v>
                </c:pt>
                <c:pt idx="283">
                  <c:v>-0.29569697352143898</c:v>
                </c:pt>
                <c:pt idx="284">
                  <c:v>-0.29492040732052816</c:v>
                </c:pt>
                <c:pt idx="285">
                  <c:v>-0.2754439457564698</c:v>
                </c:pt>
                <c:pt idx="286">
                  <c:v>-0.29996617639143747</c:v>
                </c:pt>
                <c:pt idx="287">
                  <c:v>-0.31647525754589606</c:v>
                </c:pt>
                <c:pt idx="288">
                  <c:v>-0.18420554409108353</c:v>
                </c:pt>
                <c:pt idx="289">
                  <c:v>-0.44692601684764294</c:v>
                </c:pt>
                <c:pt idx="290">
                  <c:v>-0.29563360331826033</c:v>
                </c:pt>
                <c:pt idx="291">
                  <c:v>-0.38584885947704511</c:v>
                </c:pt>
                <c:pt idx="292">
                  <c:v>-0.22862015526283863</c:v>
                </c:pt>
                <c:pt idx="293">
                  <c:v>-0.22213415082117993</c:v>
                </c:pt>
                <c:pt idx="294">
                  <c:v>-0.30563834767160231</c:v>
                </c:pt>
                <c:pt idx="295">
                  <c:v>-0.33621880687791145</c:v>
                </c:pt>
                <c:pt idx="296">
                  <c:v>-0.30392589796772718</c:v>
                </c:pt>
                <c:pt idx="297">
                  <c:v>-0.29444558748011762</c:v>
                </c:pt>
                <c:pt idx="298">
                  <c:v>-0.32571698036379837</c:v>
                </c:pt>
                <c:pt idx="299">
                  <c:v>-0.28996327074001682</c:v>
                </c:pt>
                <c:pt idx="300">
                  <c:v>-0.40055981178243438</c:v>
                </c:pt>
                <c:pt idx="301">
                  <c:v>-0.28701137769891039</c:v>
                </c:pt>
                <c:pt idx="302">
                  <c:v>-0.30327649168287169</c:v>
                </c:pt>
                <c:pt idx="303">
                  <c:v>-0.29578463235707653</c:v>
                </c:pt>
                <c:pt idx="304">
                  <c:v>-0.40525447697668332</c:v>
                </c:pt>
                <c:pt idx="305">
                  <c:v>-0.32707556620372985</c:v>
                </c:pt>
                <c:pt idx="306">
                  <c:v>-0.34396423034628981</c:v>
                </c:pt>
                <c:pt idx="307">
                  <c:v>-0.3091392770275499</c:v>
                </c:pt>
                <c:pt idx="308">
                  <c:v>-0.32136329423532101</c:v>
                </c:pt>
                <c:pt idx="309">
                  <c:v>-0.23289993869573156</c:v>
                </c:pt>
                <c:pt idx="310">
                  <c:v>-0.27148535651562328</c:v>
                </c:pt>
                <c:pt idx="311">
                  <c:v>-0.2490422512285409</c:v>
                </c:pt>
                <c:pt idx="312">
                  <c:v>-0.22493261467493275</c:v>
                </c:pt>
                <c:pt idx="313">
                  <c:v>-0.30155507971996393</c:v>
                </c:pt>
                <c:pt idx="314">
                  <c:v>-0.25438358154854301</c:v>
                </c:pt>
                <c:pt idx="315">
                  <c:v>-0.33198573041180796</c:v>
                </c:pt>
                <c:pt idx="316">
                  <c:v>-0.33198788772812138</c:v>
                </c:pt>
                <c:pt idx="317">
                  <c:v>-0.30638254269046195</c:v>
                </c:pt>
                <c:pt idx="318">
                  <c:v>-0.32716607472783543</c:v>
                </c:pt>
                <c:pt idx="319">
                  <c:v>-0.21526758691034259</c:v>
                </c:pt>
                <c:pt idx="320">
                  <c:v>-0.15275681668249799</c:v>
                </c:pt>
                <c:pt idx="321">
                  <c:v>-0.31906495422197084</c:v>
                </c:pt>
                <c:pt idx="322">
                  <c:v>-0.14839607009305755</c:v>
                </c:pt>
                <c:pt idx="323">
                  <c:v>-0.22630916953250241</c:v>
                </c:pt>
                <c:pt idx="324">
                  <c:v>-0.36518834663243632</c:v>
                </c:pt>
                <c:pt idx="325">
                  <c:v>-0.30652533024320155</c:v>
                </c:pt>
                <c:pt idx="326">
                  <c:v>-0.22360894847352036</c:v>
                </c:pt>
                <c:pt idx="327">
                  <c:v>-0.26699881660110175</c:v>
                </c:pt>
                <c:pt idx="328">
                  <c:v>-0.32623902979707597</c:v>
                </c:pt>
                <c:pt idx="329">
                  <c:v>-0.22553045778495434</c:v>
                </c:pt>
                <c:pt idx="330">
                  <c:v>-0.31726369891744655</c:v>
                </c:pt>
                <c:pt idx="331">
                  <c:v>-0.26898670416307097</c:v>
                </c:pt>
                <c:pt idx="332">
                  <c:v>-0.31132752979635647</c:v>
                </c:pt>
                <c:pt idx="333">
                  <c:v>-0.26128486857269068</c:v>
                </c:pt>
                <c:pt idx="334">
                  <c:v>-0.32050918026173097</c:v>
                </c:pt>
                <c:pt idx="335">
                  <c:v>-0.30603822637193318</c:v>
                </c:pt>
                <c:pt idx="336">
                  <c:v>-0.29218515768305031</c:v>
                </c:pt>
                <c:pt idx="337">
                  <c:v>-0.34647527558878832</c:v>
                </c:pt>
                <c:pt idx="338">
                  <c:v>-0.33881392419909451</c:v>
                </c:pt>
                <c:pt idx="339">
                  <c:v>-0.21814025984405094</c:v>
                </c:pt>
                <c:pt idx="340">
                  <c:v>-0.3649581797798262</c:v>
                </c:pt>
                <c:pt idx="341">
                  <c:v>-0.29086957292557553</c:v>
                </c:pt>
                <c:pt idx="342">
                  <c:v>-0.2948318870905649</c:v>
                </c:pt>
                <c:pt idx="343">
                  <c:v>-0.30785212676999701</c:v>
                </c:pt>
                <c:pt idx="344">
                  <c:v>-0.36367284098206015</c:v>
                </c:pt>
                <c:pt idx="345">
                  <c:v>-0.28474800322119376</c:v>
                </c:pt>
                <c:pt idx="346">
                  <c:v>-0.26446599007201188</c:v>
                </c:pt>
                <c:pt idx="347">
                  <c:v>-0.33778956031552554</c:v>
                </c:pt>
                <c:pt idx="348">
                  <c:v>-0.3500506209485178</c:v>
                </c:pt>
                <c:pt idx="349">
                  <c:v>-0.30273396378407763</c:v>
                </c:pt>
                <c:pt idx="350">
                  <c:v>-0.36094682870400641</c:v>
                </c:pt>
                <c:pt idx="351">
                  <c:v>-0.22953509088788646</c:v>
                </c:pt>
                <c:pt idx="352">
                  <c:v>-0.19579345717129323</c:v>
                </c:pt>
                <c:pt idx="353">
                  <c:v>-0.30168617048581647</c:v>
                </c:pt>
                <c:pt idx="354">
                  <c:v>-0.28886449856268875</c:v>
                </c:pt>
                <c:pt idx="355">
                  <c:v>-0.30428183966768207</c:v>
                </c:pt>
                <c:pt idx="356">
                  <c:v>-0.30408953252323251</c:v>
                </c:pt>
                <c:pt idx="357">
                  <c:v>-0.35162862624483143</c:v>
                </c:pt>
                <c:pt idx="358">
                  <c:v>-0.31410349939501098</c:v>
                </c:pt>
                <c:pt idx="359">
                  <c:v>-0.4441292100492748</c:v>
                </c:pt>
                <c:pt idx="360">
                  <c:v>-0.36542043973454963</c:v>
                </c:pt>
                <c:pt idx="361">
                  <c:v>-0.30480915124302482</c:v>
                </c:pt>
                <c:pt idx="362">
                  <c:v>-0.34626937815816439</c:v>
                </c:pt>
                <c:pt idx="363">
                  <c:v>-0.33225901565284355</c:v>
                </c:pt>
                <c:pt idx="364">
                  <c:v>-0.30908974929288019</c:v>
                </c:pt>
                <c:pt idx="365">
                  <c:v>-0.23089232826666373</c:v>
                </c:pt>
                <c:pt idx="366">
                  <c:v>-0.25793549437692725</c:v>
                </c:pt>
                <c:pt idx="367">
                  <c:v>-0.28969583432498952</c:v>
                </c:pt>
                <c:pt idx="368">
                  <c:v>-0.23340293758989994</c:v>
                </c:pt>
                <c:pt idx="369">
                  <c:v>-0.43409809753496537</c:v>
                </c:pt>
                <c:pt idx="370">
                  <c:v>-0.38547037116271293</c:v>
                </c:pt>
                <c:pt idx="371">
                  <c:v>-0.30695745143115349</c:v>
                </c:pt>
                <c:pt idx="372">
                  <c:v>-0.25586734320997284</c:v>
                </c:pt>
                <c:pt idx="373">
                  <c:v>-0.32885328387527329</c:v>
                </c:pt>
                <c:pt idx="374">
                  <c:v>-0.36469960633542381</c:v>
                </c:pt>
                <c:pt idx="375">
                  <c:v>-0.29237172174052506</c:v>
                </c:pt>
                <c:pt idx="376">
                  <c:v>-0.41658557918436562</c:v>
                </c:pt>
                <c:pt idx="377">
                  <c:v>-0.31348405744969077</c:v>
                </c:pt>
                <c:pt idx="378">
                  <c:v>-0.27182571604195782</c:v>
                </c:pt>
                <c:pt idx="379">
                  <c:v>-0.27683829988886105</c:v>
                </c:pt>
                <c:pt idx="380">
                  <c:v>-0.31619142401702566</c:v>
                </c:pt>
                <c:pt idx="381">
                  <c:v>-0.39335125727096376</c:v>
                </c:pt>
                <c:pt idx="382">
                  <c:v>-0.24243078552252226</c:v>
                </c:pt>
                <c:pt idx="383">
                  <c:v>-0.2876748158694713</c:v>
                </c:pt>
                <c:pt idx="384">
                  <c:v>-0.31483238340763103</c:v>
                </c:pt>
                <c:pt idx="385">
                  <c:v>-0.27976514689444482</c:v>
                </c:pt>
                <c:pt idx="386">
                  <c:v>-0.30039814587818991</c:v>
                </c:pt>
                <c:pt idx="387">
                  <c:v>-0.44187458958096826</c:v>
                </c:pt>
                <c:pt idx="388">
                  <c:v>-0.26520708015450567</c:v>
                </c:pt>
                <c:pt idx="389">
                  <c:v>-0.32608293883677264</c:v>
                </c:pt>
                <c:pt idx="390">
                  <c:v>-0.33161940289496938</c:v>
                </c:pt>
                <c:pt idx="391">
                  <c:v>-0.31341036571066133</c:v>
                </c:pt>
                <c:pt idx="392">
                  <c:v>-0.28777373171818754</c:v>
                </c:pt>
                <c:pt idx="393">
                  <c:v>-0.3403961448154138</c:v>
                </c:pt>
                <c:pt idx="394">
                  <c:v>-0.33481589977721776</c:v>
                </c:pt>
                <c:pt idx="395">
                  <c:v>-0.34371184286996381</c:v>
                </c:pt>
                <c:pt idx="396">
                  <c:v>-0.35279351525131403</c:v>
                </c:pt>
                <c:pt idx="397">
                  <c:v>-0.31137396834425951</c:v>
                </c:pt>
                <c:pt idx="398">
                  <c:v>-0.31273960271285461</c:v>
                </c:pt>
                <c:pt idx="399">
                  <c:v>-0.35602924755843085</c:v>
                </c:pt>
                <c:pt idx="400">
                  <c:v>-0.31389519229655682</c:v>
                </c:pt>
                <c:pt idx="401">
                  <c:v>-0.3547434908074803</c:v>
                </c:pt>
                <c:pt idx="402">
                  <c:v>-0.25416695579216092</c:v>
                </c:pt>
                <c:pt idx="403">
                  <c:v>-0.27386130519547613</c:v>
                </c:pt>
                <c:pt idx="404">
                  <c:v>-0.24433942756121543</c:v>
                </c:pt>
                <c:pt idx="405">
                  <c:v>-0.28672264407487447</c:v>
                </c:pt>
                <c:pt idx="406">
                  <c:v>-0.24939335371227841</c:v>
                </c:pt>
                <c:pt idx="407">
                  <c:v>-0.29667606750079795</c:v>
                </c:pt>
                <c:pt idx="408">
                  <c:v>-0.33011992514996785</c:v>
                </c:pt>
                <c:pt idx="409">
                  <c:v>-0.22365425014947954</c:v>
                </c:pt>
                <c:pt idx="410">
                  <c:v>-0.3336570213779449</c:v>
                </c:pt>
                <c:pt idx="411">
                  <c:v>-0.22434912411575245</c:v>
                </c:pt>
                <c:pt idx="412">
                  <c:v>-0.28383830847078251</c:v>
                </c:pt>
                <c:pt idx="413">
                  <c:v>-0.34768272391027255</c:v>
                </c:pt>
                <c:pt idx="414">
                  <c:v>-0.18369586718831271</c:v>
                </c:pt>
                <c:pt idx="415">
                  <c:v>-0.31208274829171262</c:v>
                </c:pt>
                <c:pt idx="416">
                  <c:v>-0.30740435180762143</c:v>
                </c:pt>
                <c:pt idx="417">
                  <c:v>-0.25589300367357609</c:v>
                </c:pt>
                <c:pt idx="418">
                  <c:v>-0.31848210664869686</c:v>
                </c:pt>
                <c:pt idx="419">
                  <c:v>-0.29637835035669546</c:v>
                </c:pt>
                <c:pt idx="420">
                  <c:v>-0.15191034273402987</c:v>
                </c:pt>
                <c:pt idx="421">
                  <c:v>-0.25192839511021564</c:v>
                </c:pt>
                <c:pt idx="422">
                  <c:v>-0.35937950034119992</c:v>
                </c:pt>
                <c:pt idx="423">
                  <c:v>-0.20384198760290723</c:v>
                </c:pt>
                <c:pt idx="424">
                  <c:v>-0.267023409461077</c:v>
                </c:pt>
                <c:pt idx="425">
                  <c:v>-0.27163193021558713</c:v>
                </c:pt>
                <c:pt idx="426">
                  <c:v>-0.38646353603898681</c:v>
                </c:pt>
                <c:pt idx="427">
                  <c:v>-0.23734518662271123</c:v>
                </c:pt>
                <c:pt idx="428">
                  <c:v>-0.38465259907907523</c:v>
                </c:pt>
                <c:pt idx="429">
                  <c:v>-0.37328127425728513</c:v>
                </c:pt>
                <c:pt idx="430">
                  <c:v>-0.27885823939346138</c:v>
                </c:pt>
                <c:pt idx="431">
                  <c:v>-0.31482705398653932</c:v>
                </c:pt>
                <c:pt idx="432">
                  <c:v>-0.28414825518733711</c:v>
                </c:pt>
                <c:pt idx="433">
                  <c:v>-0.33855687468836443</c:v>
                </c:pt>
                <c:pt idx="434">
                  <c:v>-0.27807893135598216</c:v>
                </c:pt>
                <c:pt idx="435">
                  <c:v>-0.31824116760841231</c:v>
                </c:pt>
                <c:pt idx="436">
                  <c:v>-0.15076689167523502</c:v>
                </c:pt>
                <c:pt idx="437">
                  <c:v>-0.32705741155697132</c:v>
                </c:pt>
                <c:pt idx="438">
                  <c:v>-0.25147082637079882</c:v>
                </c:pt>
                <c:pt idx="439">
                  <c:v>-0.39219298788708556</c:v>
                </c:pt>
                <c:pt idx="440">
                  <c:v>-0.23841039310003947</c:v>
                </c:pt>
                <c:pt idx="441">
                  <c:v>-0.23668900577568588</c:v>
                </c:pt>
                <c:pt idx="442">
                  <c:v>-0.29733816278965808</c:v>
                </c:pt>
                <c:pt idx="443">
                  <c:v>-0.23874069773866591</c:v>
                </c:pt>
                <c:pt idx="444">
                  <c:v>-0.17829655086040391</c:v>
                </c:pt>
                <c:pt idx="445">
                  <c:v>-0.33902958498997393</c:v>
                </c:pt>
                <c:pt idx="446">
                  <c:v>-0.16815648366391789</c:v>
                </c:pt>
                <c:pt idx="447">
                  <c:v>-0.27618892302040765</c:v>
                </c:pt>
                <c:pt idx="448">
                  <c:v>-0.36132523058402888</c:v>
                </c:pt>
                <c:pt idx="449">
                  <c:v>-0.21204373133506804</c:v>
                </c:pt>
                <c:pt idx="450">
                  <c:v>-0.2880102182110818</c:v>
                </c:pt>
                <c:pt idx="451">
                  <c:v>-0.41858741882214617</c:v>
                </c:pt>
                <c:pt idx="452">
                  <c:v>-0.24689792825416101</c:v>
                </c:pt>
                <c:pt idx="453">
                  <c:v>-0.31246039843951889</c:v>
                </c:pt>
                <c:pt idx="454">
                  <c:v>-0.25295299853818953</c:v>
                </c:pt>
                <c:pt idx="455">
                  <c:v>-0.22809568244013301</c:v>
                </c:pt>
                <c:pt idx="456">
                  <c:v>-0.36138759663883624</c:v>
                </c:pt>
                <c:pt idx="457">
                  <c:v>-0.18080312027753703</c:v>
                </c:pt>
                <c:pt idx="458">
                  <c:v>-0.28360499789097465</c:v>
                </c:pt>
                <c:pt idx="459">
                  <c:v>-0.28651154886563995</c:v>
                </c:pt>
                <c:pt idx="460">
                  <c:v>-0.26516366370630506</c:v>
                </c:pt>
                <c:pt idx="461">
                  <c:v>-0.25067326777758442</c:v>
                </c:pt>
                <c:pt idx="462">
                  <c:v>-0.25355793508683422</c:v>
                </c:pt>
                <c:pt idx="463">
                  <c:v>-0.29867005684891201</c:v>
                </c:pt>
                <c:pt idx="464">
                  <c:v>-0.16192790755605541</c:v>
                </c:pt>
                <c:pt idx="465">
                  <c:v>-0.24403863704531664</c:v>
                </c:pt>
                <c:pt idx="466">
                  <c:v>-0.37806029638397026</c:v>
                </c:pt>
                <c:pt idx="467">
                  <c:v>-0.22525024261945806</c:v>
                </c:pt>
                <c:pt idx="468">
                  <c:v>-0.30505500983135908</c:v>
                </c:pt>
                <c:pt idx="469">
                  <c:v>-0.29365171772925142</c:v>
                </c:pt>
                <c:pt idx="470">
                  <c:v>-0.26385899153636028</c:v>
                </c:pt>
                <c:pt idx="471">
                  <c:v>-0.38553035132084401</c:v>
                </c:pt>
                <c:pt idx="472">
                  <c:v>-0.32601149669560464</c:v>
                </c:pt>
                <c:pt idx="473">
                  <c:v>-0.37674715151247357</c:v>
                </c:pt>
                <c:pt idx="474">
                  <c:v>-0.27880097703037354</c:v>
                </c:pt>
                <c:pt idx="475">
                  <c:v>-0.24171378987340658</c:v>
                </c:pt>
                <c:pt idx="476">
                  <c:v>-0.30835370880680363</c:v>
                </c:pt>
                <c:pt idx="477">
                  <c:v>-0.27498963368688456</c:v>
                </c:pt>
                <c:pt idx="478">
                  <c:v>-0.36156284260839189</c:v>
                </c:pt>
                <c:pt idx="479">
                  <c:v>-0.25861559393845635</c:v>
                </c:pt>
                <c:pt idx="480">
                  <c:v>-0.27792174449813473</c:v>
                </c:pt>
                <c:pt idx="481">
                  <c:v>-0.21136513326704851</c:v>
                </c:pt>
                <c:pt idx="482">
                  <c:v>-0.26075367802739025</c:v>
                </c:pt>
                <c:pt idx="483">
                  <c:v>-0.32534880255278903</c:v>
                </c:pt>
                <c:pt idx="484">
                  <c:v>-0.27156085837177646</c:v>
                </c:pt>
                <c:pt idx="485">
                  <c:v>-0.33196929114661727</c:v>
                </c:pt>
                <c:pt idx="486">
                  <c:v>-0.35382304199881942</c:v>
                </c:pt>
                <c:pt idx="487">
                  <c:v>-0.32818181357707926</c:v>
                </c:pt>
                <c:pt idx="488">
                  <c:v>-0.2335720310653159</c:v>
                </c:pt>
                <c:pt idx="489">
                  <c:v>-0.34157005110195748</c:v>
                </c:pt>
                <c:pt idx="490">
                  <c:v>-0.38959537510782427</c:v>
                </c:pt>
                <c:pt idx="491">
                  <c:v>-0.30642476612585801</c:v>
                </c:pt>
                <c:pt idx="492">
                  <c:v>-0.37919187891136591</c:v>
                </c:pt>
                <c:pt idx="493">
                  <c:v>-0.28157920916795648</c:v>
                </c:pt>
                <c:pt idx="494">
                  <c:v>-0.24002384906330171</c:v>
                </c:pt>
                <c:pt idx="495">
                  <c:v>-0.29820162601889716</c:v>
                </c:pt>
                <c:pt idx="496">
                  <c:v>-0.39804734191971236</c:v>
                </c:pt>
                <c:pt idx="497">
                  <c:v>-0.17399831136348584</c:v>
                </c:pt>
                <c:pt idx="498">
                  <c:v>-0.26711973833074698</c:v>
                </c:pt>
                <c:pt idx="499">
                  <c:v>-0.28733811583314639</c:v>
                </c:pt>
              </c:numCache>
            </c:numRef>
          </c:xVal>
          <c:yVal>
            <c:numRef>
              <c:f>'A-AH-A F'!$N$3:$N$502</c:f>
              <c:numCache>
                <c:formatCode>General</c:formatCode>
                <c:ptCount val="500"/>
                <c:pt idx="0">
                  <c:v>-0.29238432801230385</c:v>
                </c:pt>
                <c:pt idx="1">
                  <c:v>-0.19990556114500521</c:v>
                </c:pt>
                <c:pt idx="2">
                  <c:v>-0.31534414945793032</c:v>
                </c:pt>
                <c:pt idx="3">
                  <c:v>-0.10378206274734049</c:v>
                </c:pt>
                <c:pt idx="4">
                  <c:v>-0.37896056447569587</c:v>
                </c:pt>
                <c:pt idx="5">
                  <c:v>-0.10791877747402059</c:v>
                </c:pt>
                <c:pt idx="6">
                  <c:v>-0.19199515057941996</c:v>
                </c:pt>
                <c:pt idx="7">
                  <c:v>-0.36303399461162156</c:v>
                </c:pt>
                <c:pt idx="8">
                  <c:v>-0.30348131001312106</c:v>
                </c:pt>
                <c:pt idx="9">
                  <c:v>-0.26246806508013232</c:v>
                </c:pt>
                <c:pt idx="10">
                  <c:v>-0.58087129922219372</c:v>
                </c:pt>
                <c:pt idx="11">
                  <c:v>-0.50164321249749588</c:v>
                </c:pt>
                <c:pt idx="12">
                  <c:v>-0.24984068854018923</c:v>
                </c:pt>
                <c:pt idx="13">
                  <c:v>-0.41849959083643185</c:v>
                </c:pt>
                <c:pt idx="14">
                  <c:v>-3.6940017039114766E-2</c:v>
                </c:pt>
                <c:pt idx="15">
                  <c:v>-0.37398583759390575</c:v>
                </c:pt>
                <c:pt idx="16">
                  <c:v>-0.44661075612199963</c:v>
                </c:pt>
                <c:pt idx="17">
                  <c:v>-0.22405430317924541</c:v>
                </c:pt>
                <c:pt idx="18">
                  <c:v>-0.49448465605169689</c:v>
                </c:pt>
                <c:pt idx="19">
                  <c:v>-0.36512581216909307</c:v>
                </c:pt>
                <c:pt idx="20">
                  <c:v>-0.34276777978952222</c:v>
                </c:pt>
                <c:pt idx="21">
                  <c:v>-0.32825139145676308</c:v>
                </c:pt>
                <c:pt idx="22">
                  <c:v>-0.27059863049865651</c:v>
                </c:pt>
                <c:pt idx="23">
                  <c:v>-0.44711775524617076</c:v>
                </c:pt>
                <c:pt idx="24">
                  <c:v>-0.11276603152716402</c:v>
                </c:pt>
                <c:pt idx="25">
                  <c:v>-0.2570049261989063</c:v>
                </c:pt>
                <c:pt idx="26">
                  <c:v>-0.35463447593080694</c:v>
                </c:pt>
                <c:pt idx="27">
                  <c:v>-0.25967934389471631</c:v>
                </c:pt>
                <c:pt idx="28">
                  <c:v>-0.46441468280247844</c:v>
                </c:pt>
                <c:pt idx="29">
                  <c:v>-0.19446728783768424</c:v>
                </c:pt>
                <c:pt idx="30">
                  <c:v>-0.28757541959151256</c:v>
                </c:pt>
                <c:pt idx="31">
                  <c:v>-0.20823023153192419</c:v>
                </c:pt>
                <c:pt idx="32">
                  <c:v>-0.26990491318875787</c:v>
                </c:pt>
                <c:pt idx="33">
                  <c:v>-0.23034398166496436</c:v>
                </c:pt>
                <c:pt idx="34">
                  <c:v>-0.16843799639390217</c:v>
                </c:pt>
                <c:pt idx="35">
                  <c:v>-0.21418989592192891</c:v>
                </c:pt>
                <c:pt idx="36">
                  <c:v>-0.2510363274999996</c:v>
                </c:pt>
                <c:pt idx="37">
                  <c:v>-0.24210602008119544</c:v>
                </c:pt>
                <c:pt idx="38">
                  <c:v>-7.650653847327829E-2</c:v>
                </c:pt>
                <c:pt idx="39">
                  <c:v>-0.22885547556435831</c:v>
                </c:pt>
                <c:pt idx="40">
                  <c:v>-0.27511944332836968</c:v>
                </c:pt>
                <c:pt idx="41">
                  <c:v>-1.9286593475414143E-2</c:v>
                </c:pt>
                <c:pt idx="42">
                  <c:v>-0.23166781925290655</c:v>
                </c:pt>
                <c:pt idx="43">
                  <c:v>-0.269963152962862</c:v>
                </c:pt>
                <c:pt idx="44">
                  <c:v>-0.26932338256306532</c:v>
                </c:pt>
                <c:pt idx="45">
                  <c:v>-0.59706023571891842</c:v>
                </c:pt>
                <c:pt idx="46">
                  <c:v>-0.53293389788839163</c:v>
                </c:pt>
                <c:pt idx="47">
                  <c:v>-0.2650225903313595</c:v>
                </c:pt>
                <c:pt idx="48">
                  <c:v>-0.26743913587333029</c:v>
                </c:pt>
                <c:pt idx="49">
                  <c:v>-0.33803359717577414</c:v>
                </c:pt>
                <c:pt idx="50">
                  <c:v>-0.36996108949919848</c:v>
                </c:pt>
                <c:pt idx="51">
                  <c:v>-0.24375400290995727</c:v>
                </c:pt>
                <c:pt idx="52">
                  <c:v>-0.10372689918671429</c:v>
                </c:pt>
                <c:pt idx="53">
                  <c:v>-0.32466107583252851</c:v>
                </c:pt>
                <c:pt idx="54">
                  <c:v>-0.39793160905241165</c:v>
                </c:pt>
                <c:pt idx="55">
                  <c:v>-0.11452187475372062</c:v>
                </c:pt>
                <c:pt idx="56">
                  <c:v>-0.15231529980544062</c:v>
                </c:pt>
                <c:pt idx="57">
                  <c:v>-0.22296026492659293</c:v>
                </c:pt>
                <c:pt idx="58">
                  <c:v>-0.30735629665229725</c:v>
                </c:pt>
                <c:pt idx="59">
                  <c:v>-0.44222223245778924</c:v>
                </c:pt>
                <c:pt idx="60">
                  <c:v>-0.33209765607602659</c:v>
                </c:pt>
                <c:pt idx="61">
                  <c:v>-0.17125310279879191</c:v>
                </c:pt>
                <c:pt idx="62">
                  <c:v>-0.18750166527343448</c:v>
                </c:pt>
                <c:pt idx="63">
                  <c:v>-0.23016328752673287</c:v>
                </c:pt>
                <c:pt idx="64">
                  <c:v>-5.0135650650112912E-2</c:v>
                </c:pt>
                <c:pt idx="65">
                  <c:v>-0.20220125481875881</c:v>
                </c:pt>
                <c:pt idx="66">
                  <c:v>-0.31609089072069685</c:v>
                </c:pt>
                <c:pt idx="67">
                  <c:v>-1.9358460601502096E-2</c:v>
                </c:pt>
                <c:pt idx="68">
                  <c:v>-0.20131743411101394</c:v>
                </c:pt>
                <c:pt idx="69">
                  <c:v>-8.9272718100112641E-2</c:v>
                </c:pt>
                <c:pt idx="70">
                  <c:v>-0.33303681541144864</c:v>
                </c:pt>
                <c:pt idx="71">
                  <c:v>-0.36137158176101636</c:v>
                </c:pt>
                <c:pt idx="72">
                  <c:v>-0.10170349725229109</c:v>
                </c:pt>
                <c:pt idx="73">
                  <c:v>-0.37509487045435413</c:v>
                </c:pt>
                <c:pt idx="74">
                  <c:v>-0.12518592306058182</c:v>
                </c:pt>
                <c:pt idx="75">
                  <c:v>-0.56617744787668045</c:v>
                </c:pt>
                <c:pt idx="76">
                  <c:v>-0.23923542038065695</c:v>
                </c:pt>
                <c:pt idx="77">
                  <c:v>-0.2562105576773121</c:v>
                </c:pt>
                <c:pt idx="78">
                  <c:v>-0.11077165351113397</c:v>
                </c:pt>
                <c:pt idx="79">
                  <c:v>-0.34954819763920303</c:v>
                </c:pt>
                <c:pt idx="80">
                  <c:v>-0.26866461332219732</c:v>
                </c:pt>
                <c:pt idx="81">
                  <c:v>-0.44047236415838886</c:v>
                </c:pt>
                <c:pt idx="82">
                  <c:v>-0.35034237266565615</c:v>
                </c:pt>
                <c:pt idx="83">
                  <c:v>-0.32710302512887035</c:v>
                </c:pt>
                <c:pt idx="84">
                  <c:v>-0.32195475788897993</c:v>
                </c:pt>
                <c:pt idx="85">
                  <c:v>-0.20165702094713506</c:v>
                </c:pt>
                <c:pt idx="86">
                  <c:v>-0.19446198108073129</c:v>
                </c:pt>
                <c:pt idx="87">
                  <c:v>-0.20020883423417241</c:v>
                </c:pt>
                <c:pt idx="88">
                  <c:v>-0.43461638038555422</c:v>
                </c:pt>
                <c:pt idx="89">
                  <c:v>-8.2921744572921494E-2</c:v>
                </c:pt>
                <c:pt idx="90">
                  <c:v>-0.23360572867068394</c:v>
                </c:pt>
                <c:pt idx="91">
                  <c:v>-0.38206166697954741</c:v>
                </c:pt>
                <c:pt idx="92">
                  <c:v>-9.4844969699310055E-2</c:v>
                </c:pt>
                <c:pt idx="93">
                  <c:v>-0.52127921552275269</c:v>
                </c:pt>
                <c:pt idx="94">
                  <c:v>-0.19122039413176994</c:v>
                </c:pt>
                <c:pt idx="95">
                  <c:v>-0.31859209907033481</c:v>
                </c:pt>
                <c:pt idx="96">
                  <c:v>-5.7121805816900906E-2</c:v>
                </c:pt>
                <c:pt idx="97">
                  <c:v>-0.17726123267000593</c:v>
                </c:pt>
                <c:pt idx="98">
                  <c:v>2.3709274453307411E-3</c:v>
                </c:pt>
                <c:pt idx="99">
                  <c:v>-0.39032376746283526</c:v>
                </c:pt>
                <c:pt idx="100">
                  <c:v>-0.26323858699184588</c:v>
                </c:pt>
                <c:pt idx="101">
                  <c:v>-0.31013947562097788</c:v>
                </c:pt>
                <c:pt idx="102">
                  <c:v>-0.21015109176846891</c:v>
                </c:pt>
                <c:pt idx="103">
                  <c:v>-0.19235049714790006</c:v>
                </c:pt>
                <c:pt idx="104">
                  <c:v>-0.28791127990021265</c:v>
                </c:pt>
                <c:pt idx="105">
                  <c:v>-0.21353822513247303</c:v>
                </c:pt>
                <c:pt idx="106">
                  <c:v>-0.24742100714283008</c:v>
                </c:pt>
                <c:pt idx="107">
                  <c:v>-0.21362089605186454</c:v>
                </c:pt>
                <c:pt idx="108">
                  <c:v>-0.19255206673671008</c:v>
                </c:pt>
                <c:pt idx="109">
                  <c:v>-0.15227485465843141</c:v>
                </c:pt>
                <c:pt idx="110">
                  <c:v>-0.5706496754708501</c:v>
                </c:pt>
                <c:pt idx="111">
                  <c:v>-0.24815182256981327</c:v>
                </c:pt>
                <c:pt idx="112">
                  <c:v>-0.22989991506050009</c:v>
                </c:pt>
                <c:pt idx="113">
                  <c:v>-0.43066315543908285</c:v>
                </c:pt>
                <c:pt idx="114">
                  <c:v>-0.13872030930218049</c:v>
                </c:pt>
                <c:pt idx="115">
                  <c:v>-0.33174866462419667</c:v>
                </c:pt>
                <c:pt idx="116">
                  <c:v>-0.11861232989017785</c:v>
                </c:pt>
                <c:pt idx="117">
                  <c:v>-0.26767385876035621</c:v>
                </c:pt>
                <c:pt idx="118">
                  <c:v>-0.3398019141227549</c:v>
                </c:pt>
                <c:pt idx="119">
                  <c:v>-0.26798995195782344</c:v>
                </c:pt>
                <c:pt idx="120">
                  <c:v>-0.26840276739978097</c:v>
                </c:pt>
                <c:pt idx="121">
                  <c:v>-4.6760450424114822E-2</c:v>
                </c:pt>
                <c:pt idx="122">
                  <c:v>-0.43870064254243668</c:v>
                </c:pt>
                <c:pt idx="123">
                  <c:v>-0.32040005062962196</c:v>
                </c:pt>
                <c:pt idx="124">
                  <c:v>-0.54265369443629874</c:v>
                </c:pt>
                <c:pt idx="125">
                  <c:v>-0.36246172353236888</c:v>
                </c:pt>
                <c:pt idx="126">
                  <c:v>-0.24960883699942776</c:v>
                </c:pt>
                <c:pt idx="127">
                  <c:v>-0.42750955165082288</c:v>
                </c:pt>
                <c:pt idx="128">
                  <c:v>-0.13235918560370097</c:v>
                </c:pt>
                <c:pt idx="129">
                  <c:v>-0.36741607080967248</c:v>
                </c:pt>
                <c:pt idx="130">
                  <c:v>-0.21651069998947287</c:v>
                </c:pt>
                <c:pt idx="131">
                  <c:v>-0.26953479323791502</c:v>
                </c:pt>
                <c:pt idx="132">
                  <c:v>-0.13032982753246941</c:v>
                </c:pt>
                <c:pt idx="133">
                  <c:v>-0.28351590326421428</c:v>
                </c:pt>
                <c:pt idx="134">
                  <c:v>-0.45879037828742186</c:v>
                </c:pt>
                <c:pt idx="135">
                  <c:v>-0.10651238462971695</c:v>
                </c:pt>
                <c:pt idx="136">
                  <c:v>-6.9268354146072311E-2</c:v>
                </c:pt>
                <c:pt idx="137">
                  <c:v>-0.28408890468561093</c:v>
                </c:pt>
                <c:pt idx="138">
                  <c:v>-0.23852174513187754</c:v>
                </c:pt>
                <c:pt idx="139">
                  <c:v>-0.15260197561047356</c:v>
                </c:pt>
                <c:pt idx="140">
                  <c:v>-0.13025926904328622</c:v>
                </c:pt>
                <c:pt idx="141">
                  <c:v>-0.1341762445119459</c:v>
                </c:pt>
                <c:pt idx="142">
                  <c:v>-0.16508889377187091</c:v>
                </c:pt>
                <c:pt idx="143">
                  <c:v>-0.2818510060047868</c:v>
                </c:pt>
                <c:pt idx="144">
                  <c:v>-0.62827388620297764</c:v>
                </c:pt>
                <c:pt idx="145">
                  <c:v>-0.24941661540476101</c:v>
                </c:pt>
                <c:pt idx="146">
                  <c:v>-0.43061254027478746</c:v>
                </c:pt>
                <c:pt idx="147">
                  <c:v>-0.13919578800186044</c:v>
                </c:pt>
                <c:pt idx="148">
                  <c:v>-0.27517450361470164</c:v>
                </c:pt>
                <c:pt idx="149">
                  <c:v>-0.36811786757259946</c:v>
                </c:pt>
                <c:pt idx="150">
                  <c:v>-0.28722241491556538</c:v>
                </c:pt>
                <c:pt idx="151">
                  <c:v>-0.26880093793956394</c:v>
                </c:pt>
                <c:pt idx="152">
                  <c:v>-0.22880823286010726</c:v>
                </c:pt>
                <c:pt idx="153">
                  <c:v>-0.33891118072839188</c:v>
                </c:pt>
                <c:pt idx="154">
                  <c:v>-0.16748159045039698</c:v>
                </c:pt>
                <c:pt idx="155">
                  <c:v>-0.19719342028219491</c:v>
                </c:pt>
                <c:pt idx="156">
                  <c:v>-0.18096389973092614</c:v>
                </c:pt>
                <c:pt idx="157">
                  <c:v>-0.52699904593183633</c:v>
                </c:pt>
                <c:pt idx="158">
                  <c:v>-0.17595560468712279</c:v>
                </c:pt>
                <c:pt idx="159">
                  <c:v>-0.14088239637792607</c:v>
                </c:pt>
                <c:pt idx="160">
                  <c:v>-0.31973480066477239</c:v>
                </c:pt>
                <c:pt idx="161">
                  <c:v>-0.24176756942719857</c:v>
                </c:pt>
                <c:pt idx="162">
                  <c:v>-0.31985528303716526</c:v>
                </c:pt>
                <c:pt idx="163">
                  <c:v>-0.33888555666250847</c:v>
                </c:pt>
                <c:pt idx="164">
                  <c:v>-0.32695790694691945</c:v>
                </c:pt>
                <c:pt idx="165">
                  <c:v>-0.48047460283012239</c:v>
                </c:pt>
                <c:pt idx="166">
                  <c:v>-0.18706141545565694</c:v>
                </c:pt>
                <c:pt idx="167">
                  <c:v>-0.14466310544119926</c:v>
                </c:pt>
                <c:pt idx="168">
                  <c:v>-0.37712068108530938</c:v>
                </c:pt>
                <c:pt idx="169">
                  <c:v>-0.45038284910640153</c:v>
                </c:pt>
                <c:pt idx="170">
                  <c:v>-0.32159461761000091</c:v>
                </c:pt>
                <c:pt idx="171">
                  <c:v>-0.39342513312190203</c:v>
                </c:pt>
                <c:pt idx="172">
                  <c:v>-0.31465408936872585</c:v>
                </c:pt>
                <c:pt idx="173">
                  <c:v>-0.1402115617208162</c:v>
                </c:pt>
                <c:pt idx="174">
                  <c:v>-0.14971481797573141</c:v>
                </c:pt>
                <c:pt idx="175">
                  <c:v>-0.22308773280273475</c:v>
                </c:pt>
                <c:pt idx="176">
                  <c:v>-0.17402572254041751</c:v>
                </c:pt>
                <c:pt idx="177">
                  <c:v>-0.40237926763090492</c:v>
                </c:pt>
                <c:pt idx="178">
                  <c:v>-0.38030301710488679</c:v>
                </c:pt>
                <c:pt idx="179">
                  <c:v>-0.44775430428345331</c:v>
                </c:pt>
                <c:pt idx="180">
                  <c:v>-0.61029346124239092</c:v>
                </c:pt>
                <c:pt idx="181">
                  <c:v>-0.27470650435489352</c:v>
                </c:pt>
                <c:pt idx="182">
                  <c:v>-0.23988140535481806</c:v>
                </c:pt>
                <c:pt idx="183">
                  <c:v>-0.44433864086233066</c:v>
                </c:pt>
                <c:pt idx="184">
                  <c:v>-0.16027404526543942</c:v>
                </c:pt>
                <c:pt idx="185">
                  <c:v>5.1610065132672016E-2</c:v>
                </c:pt>
                <c:pt idx="186">
                  <c:v>-0.13264089506931606</c:v>
                </c:pt>
                <c:pt idx="187">
                  <c:v>-0.3656353772804804</c:v>
                </c:pt>
                <c:pt idx="188">
                  <c:v>-0.19968444841114524</c:v>
                </c:pt>
                <c:pt idx="189">
                  <c:v>-0.44382691148176961</c:v>
                </c:pt>
                <c:pt idx="190">
                  <c:v>-0.30312110060635339</c:v>
                </c:pt>
                <c:pt idx="191">
                  <c:v>-0.43490522337940796</c:v>
                </c:pt>
                <c:pt idx="192">
                  <c:v>-0.4234279181288354</c:v>
                </c:pt>
                <c:pt idx="193">
                  <c:v>-0.40363856718913582</c:v>
                </c:pt>
                <c:pt idx="194">
                  <c:v>-0.32140246117899268</c:v>
                </c:pt>
                <c:pt idx="195">
                  <c:v>-0.15545099847254809</c:v>
                </c:pt>
                <c:pt idx="196">
                  <c:v>-0.15804082135376096</c:v>
                </c:pt>
                <c:pt idx="197">
                  <c:v>-0.26833190369496951</c:v>
                </c:pt>
                <c:pt idx="198">
                  <c:v>-0.17124158317273883</c:v>
                </c:pt>
                <c:pt idx="199">
                  <c:v>-0.24618525709696923</c:v>
                </c:pt>
                <c:pt idx="200">
                  <c:v>-0.43246355115924989</c:v>
                </c:pt>
                <c:pt idx="201">
                  <c:v>-0.28512469334265617</c:v>
                </c:pt>
                <c:pt idx="202">
                  <c:v>-7.6020470819499419E-2</c:v>
                </c:pt>
                <c:pt idx="203">
                  <c:v>-0.15012158589176144</c:v>
                </c:pt>
                <c:pt idx="204">
                  <c:v>-0.28817379941947602</c:v>
                </c:pt>
                <c:pt idx="205">
                  <c:v>-0.32567627771702889</c:v>
                </c:pt>
                <c:pt idx="206">
                  <c:v>-0.27992074483940244</c:v>
                </c:pt>
                <c:pt idx="207">
                  <c:v>-0.43687178997283777</c:v>
                </c:pt>
                <c:pt idx="208">
                  <c:v>-0.12846393049163843</c:v>
                </c:pt>
                <c:pt idx="209">
                  <c:v>-0.21387694600999249</c:v>
                </c:pt>
                <c:pt idx="210">
                  <c:v>-0.18650781885609383</c:v>
                </c:pt>
                <c:pt idx="211">
                  <c:v>-0.49731125626073536</c:v>
                </c:pt>
                <c:pt idx="212">
                  <c:v>-0.40285018396170763</c:v>
                </c:pt>
                <c:pt idx="213">
                  <c:v>-0.39831044394815796</c:v>
                </c:pt>
                <c:pt idx="214">
                  <c:v>-0.14847327462146276</c:v>
                </c:pt>
                <c:pt idx="215">
                  <c:v>-0.1726000765023597</c:v>
                </c:pt>
                <c:pt idx="216">
                  <c:v>-0.294955595173782</c:v>
                </c:pt>
                <c:pt idx="217">
                  <c:v>-0.18487206455743949</c:v>
                </c:pt>
                <c:pt idx="218">
                  <c:v>-9.5547799772054867E-2</c:v>
                </c:pt>
                <c:pt idx="219">
                  <c:v>-0.18227748881817787</c:v>
                </c:pt>
                <c:pt idx="220">
                  <c:v>-0.29582569828958377</c:v>
                </c:pt>
                <c:pt idx="221">
                  <c:v>-0.42652126330736512</c:v>
                </c:pt>
                <c:pt idx="222">
                  <c:v>-0.28562160758997562</c:v>
                </c:pt>
                <c:pt idx="223">
                  <c:v>-6.6317992253786512E-2</c:v>
                </c:pt>
                <c:pt idx="224">
                  <c:v>-0.12468958602148766</c:v>
                </c:pt>
                <c:pt idx="225">
                  <c:v>-0.34316778037641682</c:v>
                </c:pt>
                <c:pt idx="226">
                  <c:v>-0.15335198217961754</c:v>
                </c:pt>
                <c:pt idx="227">
                  <c:v>-0.46197542021930038</c:v>
                </c:pt>
                <c:pt idx="228">
                  <c:v>-0.17038856741750402</c:v>
                </c:pt>
                <c:pt idx="229">
                  <c:v>-0.24691749597901014</c:v>
                </c:pt>
                <c:pt idx="230">
                  <c:v>-0.31831858869813268</c:v>
                </c:pt>
                <c:pt idx="231">
                  <c:v>-0.29389467482116632</c:v>
                </c:pt>
                <c:pt idx="232">
                  <c:v>-0.32071551728965408</c:v>
                </c:pt>
                <c:pt idx="233">
                  <c:v>-0.24159025796791744</c:v>
                </c:pt>
                <c:pt idx="234">
                  <c:v>-0.48971202684833326</c:v>
                </c:pt>
                <c:pt idx="235">
                  <c:v>-0.3876434215869396</c:v>
                </c:pt>
                <c:pt idx="236">
                  <c:v>-0.55914846371441762</c:v>
                </c:pt>
                <c:pt idx="237">
                  <c:v>-0.33288323610452897</c:v>
                </c:pt>
                <c:pt idx="238">
                  <c:v>-0.34187215970606488</c:v>
                </c:pt>
                <c:pt idx="239">
                  <c:v>-0.40162739251188007</c:v>
                </c:pt>
                <c:pt idx="240">
                  <c:v>-0.27210001329918387</c:v>
                </c:pt>
                <c:pt idx="241">
                  <c:v>-0.35015963688941548</c:v>
                </c:pt>
                <c:pt idx="242">
                  <c:v>-0.4088721350589114</c:v>
                </c:pt>
                <c:pt idx="243">
                  <c:v>-0.35844756634835412</c:v>
                </c:pt>
                <c:pt idx="244">
                  <c:v>-0.43900651379673022</c:v>
                </c:pt>
                <c:pt idx="245">
                  <c:v>-0.25001762701549068</c:v>
                </c:pt>
                <c:pt idx="246">
                  <c:v>-0.32440249276780447</c:v>
                </c:pt>
                <c:pt idx="247">
                  <c:v>-0.35466795781853727</c:v>
                </c:pt>
                <c:pt idx="248">
                  <c:v>-0.40827068328932747</c:v>
                </c:pt>
                <c:pt idx="249">
                  <c:v>-0.49751094727211953</c:v>
                </c:pt>
                <c:pt idx="250">
                  <c:v>-0.32689851642910367</c:v>
                </c:pt>
                <c:pt idx="251">
                  <c:v>-0.17715342820479013</c:v>
                </c:pt>
                <c:pt idx="252">
                  <c:v>-0.20230244533824041</c:v>
                </c:pt>
                <c:pt idx="253">
                  <c:v>-0.35316660470378181</c:v>
                </c:pt>
                <c:pt idx="254">
                  <c:v>-0.28936993338054701</c:v>
                </c:pt>
                <c:pt idx="255">
                  <c:v>-0.18866243463198801</c:v>
                </c:pt>
                <c:pt idx="256">
                  <c:v>-0.42883167500398245</c:v>
                </c:pt>
                <c:pt idx="257">
                  <c:v>-0.27157260568761737</c:v>
                </c:pt>
                <c:pt idx="258">
                  <c:v>-0.18595938604383136</c:v>
                </c:pt>
                <c:pt idx="259">
                  <c:v>-0.58332138683412549</c:v>
                </c:pt>
                <c:pt idx="260">
                  <c:v>-0.42053347163679528</c:v>
                </c:pt>
                <c:pt idx="261">
                  <c:v>-0.30161275344146482</c:v>
                </c:pt>
                <c:pt idx="262">
                  <c:v>-0.41711334699991898</c:v>
                </c:pt>
                <c:pt idx="263">
                  <c:v>-0.1954117171290049</c:v>
                </c:pt>
                <c:pt idx="264">
                  <c:v>-0.31949375700094701</c:v>
                </c:pt>
                <c:pt idx="265">
                  <c:v>-3.0216761629152392E-2</c:v>
                </c:pt>
                <c:pt idx="266">
                  <c:v>-0.13061391017993371</c:v>
                </c:pt>
                <c:pt idx="267">
                  <c:v>-0.27897571316732989</c:v>
                </c:pt>
                <c:pt idx="268">
                  <c:v>-0.16736243123420841</c:v>
                </c:pt>
                <c:pt idx="269">
                  <c:v>-0.17188789184676975</c:v>
                </c:pt>
                <c:pt idx="270">
                  <c:v>-0.24821840514576154</c:v>
                </c:pt>
                <c:pt idx="271">
                  <c:v>-0.26366552538818377</c:v>
                </c:pt>
                <c:pt idx="272">
                  <c:v>-0.32039056240636832</c:v>
                </c:pt>
                <c:pt idx="273">
                  <c:v>-0.46397958564054392</c:v>
                </c:pt>
                <c:pt idx="274">
                  <c:v>-0.46708672225621606</c:v>
                </c:pt>
                <c:pt idx="275">
                  <c:v>-0.23773549861667809</c:v>
                </c:pt>
                <c:pt idx="276">
                  <c:v>-0.36253571891988157</c:v>
                </c:pt>
                <c:pt idx="277">
                  <c:v>-0.34053311096797401</c:v>
                </c:pt>
                <c:pt idx="278">
                  <c:v>-0.20802083274001099</c:v>
                </c:pt>
                <c:pt idx="279">
                  <c:v>-0.14174719625129598</c:v>
                </c:pt>
                <c:pt idx="280">
                  <c:v>-0.33955278509349557</c:v>
                </c:pt>
                <c:pt idx="281">
                  <c:v>-0.25276323751692514</c:v>
                </c:pt>
                <c:pt idx="282">
                  <c:v>-0.36081010324383406</c:v>
                </c:pt>
                <c:pt idx="283">
                  <c:v>-0.32751984475349638</c:v>
                </c:pt>
                <c:pt idx="284">
                  <c:v>-0.22180677485622491</c:v>
                </c:pt>
                <c:pt idx="285">
                  <c:v>-0.27617032298582023</c:v>
                </c:pt>
                <c:pt idx="286">
                  <c:v>-0.36310540133559532</c:v>
                </c:pt>
                <c:pt idx="287">
                  <c:v>-0.26485539561761767</c:v>
                </c:pt>
                <c:pt idx="288">
                  <c:v>-0.40583667375834653</c:v>
                </c:pt>
                <c:pt idx="289">
                  <c:v>-7.8956225816355904E-2</c:v>
                </c:pt>
                <c:pt idx="290">
                  <c:v>-0.29832330566362247</c:v>
                </c:pt>
                <c:pt idx="291">
                  <c:v>-7.613963053548739E-2</c:v>
                </c:pt>
                <c:pt idx="292">
                  <c:v>-0.38704887457824688</c:v>
                </c:pt>
                <c:pt idx="293">
                  <c:v>-0.3657973023297203</c:v>
                </c:pt>
                <c:pt idx="294">
                  <c:v>-0.34524093584135951</c:v>
                </c:pt>
                <c:pt idx="295">
                  <c:v>-0.36595964742517961</c:v>
                </c:pt>
                <c:pt idx="296">
                  <c:v>-0.31229434551860946</c:v>
                </c:pt>
                <c:pt idx="297">
                  <c:v>-0.43184605568638895</c:v>
                </c:pt>
                <c:pt idx="298">
                  <c:v>-0.44644302152299226</c:v>
                </c:pt>
                <c:pt idx="299">
                  <c:v>-0.15162600212474872</c:v>
                </c:pt>
                <c:pt idx="300">
                  <c:v>-0.16241879633281744</c:v>
                </c:pt>
                <c:pt idx="301">
                  <c:v>-0.56522707146960005</c:v>
                </c:pt>
                <c:pt idx="302">
                  <c:v>-0.17519873385185941</c:v>
                </c:pt>
                <c:pt idx="303">
                  <c:v>-0.14833094840412275</c:v>
                </c:pt>
                <c:pt idx="304">
                  <c:v>-0.15776917993784129</c:v>
                </c:pt>
                <c:pt idx="305">
                  <c:v>-0.32899773675105398</c:v>
                </c:pt>
                <c:pt idx="306">
                  <c:v>-0.61341281952046312</c:v>
                </c:pt>
                <c:pt idx="307">
                  <c:v>-0.45150842161954358</c:v>
                </c:pt>
                <c:pt idx="308">
                  <c:v>-0.10196099712983998</c:v>
                </c:pt>
                <c:pt idx="309">
                  <c:v>-0.29116330555769848</c:v>
                </c:pt>
                <c:pt idx="310">
                  <c:v>-0.33724733634511972</c:v>
                </c:pt>
                <c:pt idx="311">
                  <c:v>-0.42163501481171023</c:v>
                </c:pt>
                <c:pt idx="312">
                  <c:v>-0.44490966632010931</c:v>
                </c:pt>
                <c:pt idx="313">
                  <c:v>-0.18050256255816249</c:v>
                </c:pt>
                <c:pt idx="314">
                  <c:v>-0.3098283493769502</c:v>
                </c:pt>
                <c:pt idx="315">
                  <c:v>-0.39662212935881469</c:v>
                </c:pt>
                <c:pt idx="316">
                  <c:v>-0.29302039751849251</c:v>
                </c:pt>
                <c:pt idx="317">
                  <c:v>-0.25709945433002479</c:v>
                </c:pt>
                <c:pt idx="318">
                  <c:v>-4.3978222298196562E-2</c:v>
                </c:pt>
                <c:pt idx="319">
                  <c:v>-0.24940253560651071</c:v>
                </c:pt>
                <c:pt idx="320">
                  <c:v>-0.52819248256436313</c:v>
                </c:pt>
                <c:pt idx="321">
                  <c:v>-0.19775904985522619</c:v>
                </c:pt>
                <c:pt idx="322">
                  <c:v>-0.49383114144413004</c:v>
                </c:pt>
                <c:pt idx="323">
                  <c:v>-0.40323829110839693</c:v>
                </c:pt>
                <c:pt idx="324">
                  <c:v>-0.14975935725400491</c:v>
                </c:pt>
                <c:pt idx="325">
                  <c:v>-0.29419524594679225</c:v>
                </c:pt>
                <c:pt idx="326">
                  <c:v>-0.39422092172622697</c:v>
                </c:pt>
                <c:pt idx="327">
                  <c:v>-0.20271053254795138</c:v>
                </c:pt>
                <c:pt idx="328">
                  <c:v>-0.36391194956757184</c:v>
                </c:pt>
                <c:pt idx="329">
                  <c:v>-0.3837377367936014</c:v>
                </c:pt>
                <c:pt idx="330">
                  <c:v>-0.10826910092000436</c:v>
                </c:pt>
                <c:pt idx="331">
                  <c:v>-0.26761654265069762</c:v>
                </c:pt>
                <c:pt idx="332">
                  <c:v>-0.22713350783762234</c:v>
                </c:pt>
                <c:pt idx="333">
                  <c:v>-0.44352051664445563</c:v>
                </c:pt>
                <c:pt idx="334">
                  <c:v>-0.33133014451683801</c:v>
                </c:pt>
                <c:pt idx="335">
                  <c:v>-0.33710887192978017</c:v>
                </c:pt>
                <c:pt idx="336">
                  <c:v>-0.39442514002799484</c:v>
                </c:pt>
                <c:pt idx="337">
                  <c:v>-5.8859854886993773E-2</c:v>
                </c:pt>
                <c:pt idx="338">
                  <c:v>-0.25132620362145508</c:v>
                </c:pt>
                <c:pt idx="339">
                  <c:v>-0.32749398705310412</c:v>
                </c:pt>
                <c:pt idx="340">
                  <c:v>-0.22653928178844257</c:v>
                </c:pt>
                <c:pt idx="341">
                  <c:v>-0.28680822373090326</c:v>
                </c:pt>
                <c:pt idx="342">
                  <c:v>-0.25910905825170849</c:v>
                </c:pt>
                <c:pt idx="343">
                  <c:v>-0.43815313838795716</c:v>
                </c:pt>
                <c:pt idx="344">
                  <c:v>-0.26307832515340906</c:v>
                </c:pt>
                <c:pt idx="345">
                  <c:v>-0.44090602267590406</c:v>
                </c:pt>
                <c:pt idx="346">
                  <c:v>-0.29134941859224589</c:v>
                </c:pt>
                <c:pt idx="347">
                  <c:v>-0.26184788642197077</c:v>
                </c:pt>
                <c:pt idx="348">
                  <c:v>-0.3541626308806719</c:v>
                </c:pt>
                <c:pt idx="349">
                  <c:v>-0.23315443767547694</c:v>
                </c:pt>
                <c:pt idx="350">
                  <c:v>-0.2427429725412712</c:v>
                </c:pt>
                <c:pt idx="351">
                  <c:v>-0.39607521290390041</c:v>
                </c:pt>
                <c:pt idx="352">
                  <c:v>-0.49835865778556254</c:v>
                </c:pt>
                <c:pt idx="353">
                  <c:v>-0.29703543385217002</c:v>
                </c:pt>
                <c:pt idx="354">
                  <c:v>-6.0755842315122877E-2</c:v>
                </c:pt>
                <c:pt idx="355">
                  <c:v>-0.30174099383583591</c:v>
                </c:pt>
                <c:pt idx="356">
                  <c:v>-0.14385099578419044</c:v>
                </c:pt>
                <c:pt idx="357">
                  <c:v>-0.29996729096636182</c:v>
                </c:pt>
                <c:pt idx="358">
                  <c:v>-0.31480031806375813</c:v>
                </c:pt>
                <c:pt idx="359">
                  <c:v>4.4228667993778809E-2</c:v>
                </c:pt>
                <c:pt idx="360">
                  <c:v>-9.8708651137796727E-2</c:v>
                </c:pt>
                <c:pt idx="361">
                  <c:v>-0.31459897688327243</c:v>
                </c:pt>
                <c:pt idx="362">
                  <c:v>-0.12972659891454916</c:v>
                </c:pt>
                <c:pt idx="363">
                  <c:v>-0.19857072375619186</c:v>
                </c:pt>
                <c:pt idx="364">
                  <c:v>-0.30507927578287358</c:v>
                </c:pt>
                <c:pt idx="365">
                  <c:v>-0.42929820141235331</c:v>
                </c:pt>
                <c:pt idx="366">
                  <c:v>-0.26131263230132107</c:v>
                </c:pt>
                <c:pt idx="367">
                  <c:v>-0.25707878357929226</c:v>
                </c:pt>
                <c:pt idx="368">
                  <c:v>-0.50415477127365749</c:v>
                </c:pt>
                <c:pt idx="369">
                  <c:v>-0.39875672944387397</c:v>
                </c:pt>
                <c:pt idx="370">
                  <c:v>-0.16187959239568567</c:v>
                </c:pt>
                <c:pt idx="371">
                  <c:v>-0.27009686593471016</c:v>
                </c:pt>
                <c:pt idx="372">
                  <c:v>-0.28276291802233744</c:v>
                </c:pt>
                <c:pt idx="373">
                  <c:v>-0.21521653530971671</c:v>
                </c:pt>
                <c:pt idx="374">
                  <c:v>-0.26535221248380231</c:v>
                </c:pt>
                <c:pt idx="375">
                  <c:v>-0.17110161135543442</c:v>
                </c:pt>
                <c:pt idx="376">
                  <c:v>-0.18166459862520121</c:v>
                </c:pt>
                <c:pt idx="377">
                  <c:v>-0.35763977432067873</c:v>
                </c:pt>
                <c:pt idx="378">
                  <c:v>-0.41681457163216912</c:v>
                </c:pt>
                <c:pt idx="379">
                  <c:v>-0.13176338748621053</c:v>
                </c:pt>
                <c:pt idx="380">
                  <c:v>-0.26893586774182032</c:v>
                </c:pt>
                <c:pt idx="381">
                  <c:v>-0.1858085456340017</c:v>
                </c:pt>
                <c:pt idx="382">
                  <c:v>-0.33219655718316382</c:v>
                </c:pt>
                <c:pt idx="383">
                  <c:v>-0.31592713994928523</c:v>
                </c:pt>
                <c:pt idx="384">
                  <c:v>-0.30501266078943789</c:v>
                </c:pt>
                <c:pt idx="385">
                  <c:v>-0.11672774277352818</c:v>
                </c:pt>
                <c:pt idx="386">
                  <c:v>-0.36476488610780444</c:v>
                </c:pt>
                <c:pt idx="387">
                  <c:v>-0.17799421645675123</c:v>
                </c:pt>
                <c:pt idx="388">
                  <c:v>-0.45257022198041807</c:v>
                </c:pt>
                <c:pt idx="389">
                  <c:v>-0.23266584229354967</c:v>
                </c:pt>
                <c:pt idx="390">
                  <c:v>-0.25075685653365065</c:v>
                </c:pt>
                <c:pt idx="391">
                  <c:v>-0.25982653486321938</c:v>
                </c:pt>
                <c:pt idx="392">
                  <c:v>-0.21993272412903991</c:v>
                </c:pt>
                <c:pt idx="393">
                  <c:v>-0.42514249441285795</c:v>
                </c:pt>
                <c:pt idx="394">
                  <c:v>-0.12905936082429609</c:v>
                </c:pt>
                <c:pt idx="395">
                  <c:v>-0.15643462103127173</c:v>
                </c:pt>
                <c:pt idx="396">
                  <c:v>-3.4736340122526209E-2</c:v>
                </c:pt>
                <c:pt idx="397">
                  <c:v>-0.276197541560881</c:v>
                </c:pt>
                <c:pt idx="398">
                  <c:v>-0.15679236640975341</c:v>
                </c:pt>
                <c:pt idx="399">
                  <c:v>-0.17682253312012691</c:v>
                </c:pt>
                <c:pt idx="400">
                  <c:v>-0.22651223161605349</c:v>
                </c:pt>
                <c:pt idx="401">
                  <c:v>-0.39569760395881276</c:v>
                </c:pt>
                <c:pt idx="402">
                  <c:v>-0.34868969370461039</c:v>
                </c:pt>
                <c:pt idx="403">
                  <c:v>-0.23831553235127023</c:v>
                </c:pt>
                <c:pt idx="404">
                  <c:v>-0.21007371656247342</c:v>
                </c:pt>
                <c:pt idx="405">
                  <c:v>-0.21558759567925789</c:v>
                </c:pt>
                <c:pt idx="406">
                  <c:v>-0.26738929644620246</c:v>
                </c:pt>
                <c:pt idx="407">
                  <c:v>-0.24366137378731986</c:v>
                </c:pt>
                <c:pt idx="408">
                  <c:v>-0.38977282845765238</c:v>
                </c:pt>
                <c:pt idx="409">
                  <c:v>-0.21290412086522181</c:v>
                </c:pt>
                <c:pt idx="410">
                  <c:v>-0.23489906466502444</c:v>
                </c:pt>
                <c:pt idx="411">
                  <c:v>-0.28895274124304443</c:v>
                </c:pt>
                <c:pt idx="412">
                  <c:v>-0.46678645418987741</c:v>
                </c:pt>
                <c:pt idx="413">
                  <c:v>-0.19875657963011617</c:v>
                </c:pt>
                <c:pt idx="414">
                  <c:v>-0.29294596466387834</c:v>
                </c:pt>
                <c:pt idx="415">
                  <c:v>-0.22942480280692623</c:v>
                </c:pt>
                <c:pt idx="416">
                  <c:v>-0.20592768951265095</c:v>
                </c:pt>
                <c:pt idx="417">
                  <c:v>-0.29403079478487404</c:v>
                </c:pt>
                <c:pt idx="418">
                  <c:v>-0.20886177637556275</c:v>
                </c:pt>
                <c:pt idx="419">
                  <c:v>-0.33045505985583673</c:v>
                </c:pt>
                <c:pt idx="420">
                  <c:v>-0.46899524491511813</c:v>
                </c:pt>
                <c:pt idx="421">
                  <c:v>-0.2480667794299827</c:v>
                </c:pt>
                <c:pt idx="422">
                  <c:v>-0.23651906217825144</c:v>
                </c:pt>
                <c:pt idx="423">
                  <c:v>-0.5239652236434178</c:v>
                </c:pt>
                <c:pt idx="424">
                  <c:v>-0.16854240764870054</c:v>
                </c:pt>
                <c:pt idx="425">
                  <c:v>-9.3924538596795282E-2</c:v>
                </c:pt>
                <c:pt idx="426">
                  <c:v>-0.17542407532974622</c:v>
                </c:pt>
                <c:pt idx="427">
                  <c:v>-0.51044060046841577</c:v>
                </c:pt>
                <c:pt idx="428">
                  <c:v>-9.8330483321551504E-2</c:v>
                </c:pt>
                <c:pt idx="429">
                  <c:v>-0.17004869099430844</c:v>
                </c:pt>
                <c:pt idx="430">
                  <c:v>-0.54766146497793811</c:v>
                </c:pt>
                <c:pt idx="431">
                  <c:v>-0.44252306474846348</c:v>
                </c:pt>
                <c:pt idx="432">
                  <c:v>-0.16509585500234691</c:v>
                </c:pt>
                <c:pt idx="433">
                  <c:v>-0.24903216167206133</c:v>
                </c:pt>
                <c:pt idx="434">
                  <c:v>-0.27236321208999631</c:v>
                </c:pt>
                <c:pt idx="435">
                  <c:v>-0.17777662827215968</c:v>
                </c:pt>
                <c:pt idx="436">
                  <c:v>-0.34115814303956482</c:v>
                </c:pt>
                <c:pt idx="437">
                  <c:v>-6.3903792425431524E-2</c:v>
                </c:pt>
                <c:pt idx="438">
                  <c:v>-0.20777038211439694</c:v>
                </c:pt>
                <c:pt idx="439">
                  <c:v>-5.8651182065000355E-2</c:v>
                </c:pt>
                <c:pt idx="440">
                  <c:v>-0.18649159568579729</c:v>
                </c:pt>
                <c:pt idx="441">
                  <c:v>-0.2975602928533968</c:v>
                </c:pt>
                <c:pt idx="442">
                  <c:v>-0.33879646960703275</c:v>
                </c:pt>
                <c:pt idx="443">
                  <c:v>-0.42781532370771908</c:v>
                </c:pt>
                <c:pt idx="444">
                  <c:v>-0.4574409918135689</c:v>
                </c:pt>
                <c:pt idx="445">
                  <c:v>-0.21405431380938891</c:v>
                </c:pt>
                <c:pt idx="446">
                  <c:v>-0.37166920999631481</c:v>
                </c:pt>
                <c:pt idx="447">
                  <c:v>-0.52175019975676429</c:v>
                </c:pt>
                <c:pt idx="448">
                  <c:v>-0.37060002886649485</c:v>
                </c:pt>
                <c:pt idx="449">
                  <c:v>-0.44769363477084806</c:v>
                </c:pt>
                <c:pt idx="450">
                  <c:v>-0.18408259467370464</c:v>
                </c:pt>
                <c:pt idx="451">
                  <c:v>-0.27376577868633883</c:v>
                </c:pt>
                <c:pt idx="452">
                  <c:v>-0.24902307780124941</c:v>
                </c:pt>
                <c:pt idx="453">
                  <c:v>-0.23973830815936709</c:v>
                </c:pt>
                <c:pt idx="454">
                  <c:v>-0.30321741180120082</c:v>
                </c:pt>
                <c:pt idx="455">
                  <c:v>-0.31547149549775355</c:v>
                </c:pt>
                <c:pt idx="456">
                  <c:v>-0.16895649635844451</c:v>
                </c:pt>
                <c:pt idx="457">
                  <c:v>-0.31530046693132574</c:v>
                </c:pt>
                <c:pt idx="458">
                  <c:v>-0.35349036492720703</c:v>
                </c:pt>
                <c:pt idx="459">
                  <c:v>-0.35982427818503654</c:v>
                </c:pt>
                <c:pt idx="460">
                  <c:v>-0.22647338260131039</c:v>
                </c:pt>
                <c:pt idx="461">
                  <c:v>-0.32876542787748514</c:v>
                </c:pt>
                <c:pt idx="462">
                  <c:v>-0.47409078241948238</c:v>
                </c:pt>
                <c:pt idx="463">
                  <c:v>-0.37337776788981758</c:v>
                </c:pt>
                <c:pt idx="464">
                  <c:v>-0.37743312563296338</c:v>
                </c:pt>
                <c:pt idx="465">
                  <c:v>-0.36701906341221024</c:v>
                </c:pt>
                <c:pt idx="466">
                  <c:v>-0.2754034789633833</c:v>
                </c:pt>
                <c:pt idx="467">
                  <c:v>-0.34928322074560181</c:v>
                </c:pt>
                <c:pt idx="468">
                  <c:v>-0.19545991067479609</c:v>
                </c:pt>
                <c:pt idx="469">
                  <c:v>-0.19619693546471242</c:v>
                </c:pt>
                <c:pt idx="470">
                  <c:v>-0.25804699309943641</c:v>
                </c:pt>
                <c:pt idx="471">
                  <c:v>-0.13642195389420594</c:v>
                </c:pt>
                <c:pt idx="472">
                  <c:v>-0.23358653825889475</c:v>
                </c:pt>
                <c:pt idx="473">
                  <c:v>-0.1689077216880302</c:v>
                </c:pt>
                <c:pt idx="474">
                  <c:v>-0.21745467839978416</c:v>
                </c:pt>
                <c:pt idx="475">
                  <c:v>-0.56812176012910465</c:v>
                </c:pt>
                <c:pt idx="476">
                  <c:v>-0.18824748250456413</c:v>
                </c:pt>
                <c:pt idx="477">
                  <c:v>-5.5650939450039433E-2</c:v>
                </c:pt>
                <c:pt idx="478">
                  <c:v>-8.2991296118820668E-2</c:v>
                </c:pt>
                <c:pt idx="479">
                  <c:v>-0.27627262104970401</c:v>
                </c:pt>
                <c:pt idx="480">
                  <c:v>-0.34761327867511133</c:v>
                </c:pt>
                <c:pt idx="481">
                  <c:v>-0.49286679695657798</c:v>
                </c:pt>
                <c:pt idx="482">
                  <c:v>-0.20741803463614092</c:v>
                </c:pt>
                <c:pt idx="483">
                  <c:v>-0.32586093904238062</c:v>
                </c:pt>
                <c:pt idx="484">
                  <c:v>-0.18289711971258091</c:v>
                </c:pt>
                <c:pt idx="485">
                  <c:v>-0.17651868070009402</c:v>
                </c:pt>
                <c:pt idx="486">
                  <c:v>-0.26898581797903853</c:v>
                </c:pt>
                <c:pt idx="487">
                  <c:v>-0.33838403105664383</c:v>
                </c:pt>
                <c:pt idx="488">
                  <c:v>-0.5193504334960668</c:v>
                </c:pt>
                <c:pt idx="489">
                  <c:v>-0.16113920186271846</c:v>
                </c:pt>
                <c:pt idx="490">
                  <c:v>-0.25776689161262856</c:v>
                </c:pt>
                <c:pt idx="491">
                  <c:v>-0.26347252145008332</c:v>
                </c:pt>
                <c:pt idx="492">
                  <c:v>-0.21987654978119098</c:v>
                </c:pt>
                <c:pt idx="493">
                  <c:v>-0.39300009559907473</c:v>
                </c:pt>
                <c:pt idx="494">
                  <c:v>-0.32486088993817058</c:v>
                </c:pt>
                <c:pt idx="495">
                  <c:v>-0.27150393056170224</c:v>
                </c:pt>
                <c:pt idx="496">
                  <c:v>-9.221389655719521E-2</c:v>
                </c:pt>
                <c:pt idx="497">
                  <c:v>-0.35748721279090689</c:v>
                </c:pt>
                <c:pt idx="498">
                  <c:v>-0.31256488936603677</c:v>
                </c:pt>
                <c:pt idx="499">
                  <c:v>-0.41027696876425979</c:v>
                </c:pt>
              </c:numCache>
            </c:numRef>
          </c:yVal>
        </c:ser>
        <c:ser>
          <c:idx val="5"/>
          <c:order val="5"/>
          <c:tx>
            <c:v>100% G</c:v>
          </c:tx>
          <c:spPr>
            <a:ln w="28575">
              <a:noFill/>
            </a:ln>
          </c:spPr>
          <c:xVal>
            <c:numRef>
              <c:f>'A-AH-A F'!$P$3:$P$502</c:f>
              <c:numCache>
                <c:formatCode>General</c:formatCode>
                <c:ptCount val="500"/>
                <c:pt idx="0">
                  <c:v>-0.36493185376034382</c:v>
                </c:pt>
                <c:pt idx="1">
                  <c:v>-0.26946324308056058</c:v>
                </c:pt>
                <c:pt idx="2">
                  <c:v>-0.22709328211827884</c:v>
                </c:pt>
                <c:pt idx="3">
                  <c:v>-0.398494183595482</c:v>
                </c:pt>
                <c:pt idx="4">
                  <c:v>-0.33587049095206561</c:v>
                </c:pt>
                <c:pt idx="5">
                  <c:v>-0.20612827945178047</c:v>
                </c:pt>
                <c:pt idx="6">
                  <c:v>-0.22217942500225862</c:v>
                </c:pt>
                <c:pt idx="7">
                  <c:v>-0.32969652636383356</c:v>
                </c:pt>
                <c:pt idx="8">
                  <c:v>-0.23294801822465877</c:v>
                </c:pt>
                <c:pt idx="9">
                  <c:v>-0.224605999002011</c:v>
                </c:pt>
                <c:pt idx="10">
                  <c:v>-0.26906154020021811</c:v>
                </c:pt>
                <c:pt idx="11">
                  <c:v>-0.26873940621907294</c:v>
                </c:pt>
                <c:pt idx="12">
                  <c:v>-0.24557027796299921</c:v>
                </c:pt>
                <c:pt idx="13">
                  <c:v>-0.38357678432466236</c:v>
                </c:pt>
                <c:pt idx="14">
                  <c:v>-0.25139491497937688</c:v>
                </c:pt>
                <c:pt idx="15">
                  <c:v>-0.32838089271704202</c:v>
                </c:pt>
                <c:pt idx="16">
                  <c:v>-0.31796884278351634</c:v>
                </c:pt>
                <c:pt idx="17">
                  <c:v>-0.38345766378147661</c:v>
                </c:pt>
                <c:pt idx="18">
                  <c:v>-0.34472243624872345</c:v>
                </c:pt>
                <c:pt idx="19">
                  <c:v>-0.30752532231620788</c:v>
                </c:pt>
                <c:pt idx="20">
                  <c:v>-0.30896230943778125</c:v>
                </c:pt>
                <c:pt idx="21">
                  <c:v>-0.33655734386542607</c:v>
                </c:pt>
                <c:pt idx="22">
                  <c:v>-0.26764488114993507</c:v>
                </c:pt>
                <c:pt idx="23">
                  <c:v>-0.31999993646802372</c:v>
                </c:pt>
                <c:pt idx="24">
                  <c:v>-0.21066743157036438</c:v>
                </c:pt>
                <c:pt idx="25">
                  <c:v>-0.28824374404094233</c:v>
                </c:pt>
                <c:pt idx="26">
                  <c:v>-0.35873346332268446</c:v>
                </c:pt>
                <c:pt idx="27">
                  <c:v>-0.31250601681029283</c:v>
                </c:pt>
                <c:pt idx="28">
                  <c:v>-0.28401933940303925</c:v>
                </c:pt>
                <c:pt idx="29">
                  <c:v>-0.28261143706462932</c:v>
                </c:pt>
                <c:pt idx="30">
                  <c:v>-0.24450669032837041</c:v>
                </c:pt>
                <c:pt idx="31">
                  <c:v>-0.32845433256603818</c:v>
                </c:pt>
                <c:pt idx="32">
                  <c:v>-0.27787426528704601</c:v>
                </c:pt>
                <c:pt idx="33">
                  <c:v>-0.28665568795419732</c:v>
                </c:pt>
                <c:pt idx="34">
                  <c:v>-0.36581065070547247</c:v>
                </c:pt>
                <c:pt idx="35">
                  <c:v>-0.39828093904112638</c:v>
                </c:pt>
                <c:pt idx="36">
                  <c:v>-0.36768425583766673</c:v>
                </c:pt>
                <c:pt idx="37">
                  <c:v>-0.29798497683963127</c:v>
                </c:pt>
                <c:pt idx="38">
                  <c:v>-0.21091131289821693</c:v>
                </c:pt>
                <c:pt idx="39">
                  <c:v>-0.32622777050716206</c:v>
                </c:pt>
                <c:pt idx="40">
                  <c:v>-0.18830136440029444</c:v>
                </c:pt>
                <c:pt idx="41">
                  <c:v>-0.37041477728384725</c:v>
                </c:pt>
                <c:pt idx="42">
                  <c:v>-0.28267268904476883</c:v>
                </c:pt>
                <c:pt idx="43">
                  <c:v>-0.37629111061952225</c:v>
                </c:pt>
                <c:pt idx="44">
                  <c:v>-0.25078471779016487</c:v>
                </c:pt>
                <c:pt idx="45">
                  <c:v>-0.33496908323280172</c:v>
                </c:pt>
                <c:pt idx="46">
                  <c:v>-0.34002904714025384</c:v>
                </c:pt>
                <c:pt idx="47">
                  <c:v>-0.2850756024020753</c:v>
                </c:pt>
                <c:pt idx="48">
                  <c:v>-0.2993149742425168</c:v>
                </c:pt>
                <c:pt idx="49">
                  <c:v>-0.28730230579458993</c:v>
                </c:pt>
                <c:pt idx="50">
                  <c:v>-0.41899204471179974</c:v>
                </c:pt>
                <c:pt idx="51">
                  <c:v>-0.29682189167404777</c:v>
                </c:pt>
                <c:pt idx="52">
                  <c:v>-0.32082670503491745</c:v>
                </c:pt>
                <c:pt idx="53">
                  <c:v>-0.32714493777052828</c:v>
                </c:pt>
                <c:pt idx="54">
                  <c:v>-0.32870565102896931</c:v>
                </c:pt>
                <c:pt idx="55">
                  <c:v>-0.42618283824872688</c:v>
                </c:pt>
                <c:pt idx="56">
                  <c:v>-0.34313357296904673</c:v>
                </c:pt>
                <c:pt idx="57">
                  <c:v>-0.25762864384243089</c:v>
                </c:pt>
                <c:pt idx="58">
                  <c:v>-0.2122759292100731</c:v>
                </c:pt>
                <c:pt idx="59">
                  <c:v>-0.27064937071613138</c:v>
                </c:pt>
                <c:pt idx="60">
                  <c:v>-0.26684584182593696</c:v>
                </c:pt>
                <c:pt idx="61">
                  <c:v>-0.21374517448191177</c:v>
                </c:pt>
                <c:pt idx="62">
                  <c:v>-0.27757882361477537</c:v>
                </c:pt>
                <c:pt idx="63">
                  <c:v>-0.40194823031745347</c:v>
                </c:pt>
                <c:pt idx="64">
                  <c:v>-0.26847189192047966</c:v>
                </c:pt>
                <c:pt idx="65">
                  <c:v>-0.40373279606017543</c:v>
                </c:pt>
                <c:pt idx="66">
                  <c:v>-0.30433658640681188</c:v>
                </c:pt>
                <c:pt idx="67">
                  <c:v>-0.32340955110969327</c:v>
                </c:pt>
                <c:pt idx="68">
                  <c:v>-0.25735057354497903</c:v>
                </c:pt>
                <c:pt idx="69">
                  <c:v>-0.31457726312640255</c:v>
                </c:pt>
                <c:pt idx="70">
                  <c:v>-0.33952531941555653</c:v>
                </c:pt>
                <c:pt idx="71">
                  <c:v>-0.26880151284086423</c:v>
                </c:pt>
                <c:pt idx="72">
                  <c:v>-0.43186222770160715</c:v>
                </c:pt>
                <c:pt idx="73">
                  <c:v>-0.33820919325380777</c:v>
                </c:pt>
                <c:pt idx="74">
                  <c:v>-0.28775799863608426</c:v>
                </c:pt>
                <c:pt idx="75">
                  <c:v>-0.26747894925719951</c:v>
                </c:pt>
                <c:pt idx="76">
                  <c:v>-0.27174658317207873</c:v>
                </c:pt>
                <c:pt idx="77">
                  <c:v>-0.34441111588639595</c:v>
                </c:pt>
                <c:pt idx="78">
                  <c:v>-0.28306597749604934</c:v>
                </c:pt>
                <c:pt idx="79">
                  <c:v>-0.31016827507807487</c:v>
                </c:pt>
                <c:pt idx="80">
                  <c:v>-0.31114302806048877</c:v>
                </c:pt>
                <c:pt idx="81">
                  <c:v>-0.38541097335778801</c:v>
                </c:pt>
                <c:pt idx="82">
                  <c:v>-0.35466137754960947</c:v>
                </c:pt>
                <c:pt idx="83">
                  <c:v>-0.26824373087776776</c:v>
                </c:pt>
                <c:pt idx="84">
                  <c:v>-0.24050317357231513</c:v>
                </c:pt>
                <c:pt idx="85">
                  <c:v>-0.24718042352705091</c:v>
                </c:pt>
                <c:pt idx="86">
                  <c:v>-0.32292521673218932</c:v>
                </c:pt>
                <c:pt idx="87">
                  <c:v>-0.32243224500772111</c:v>
                </c:pt>
                <c:pt idx="88">
                  <c:v>-0.26070254004545201</c:v>
                </c:pt>
                <c:pt idx="89">
                  <c:v>-0.32917496776342986</c:v>
                </c:pt>
                <c:pt idx="90">
                  <c:v>-0.35751301399358548</c:v>
                </c:pt>
                <c:pt idx="91">
                  <c:v>-0.34226996674174232</c:v>
                </c:pt>
                <c:pt idx="92">
                  <c:v>-0.31967678538708927</c:v>
                </c:pt>
                <c:pt idx="93">
                  <c:v>-0.32845261628353706</c:v>
                </c:pt>
                <c:pt idx="94">
                  <c:v>-0.27583854323339041</c:v>
                </c:pt>
                <c:pt idx="95">
                  <c:v>-0.21149728659106626</c:v>
                </c:pt>
                <c:pt idx="96">
                  <c:v>-0.33492614703654594</c:v>
                </c:pt>
                <c:pt idx="97">
                  <c:v>-0.37068940653218835</c:v>
                </c:pt>
                <c:pt idx="98">
                  <c:v>-0.37098551912735261</c:v>
                </c:pt>
                <c:pt idx="99">
                  <c:v>-0.36294887003212084</c:v>
                </c:pt>
                <c:pt idx="100">
                  <c:v>-0.35969161156798612</c:v>
                </c:pt>
                <c:pt idx="101">
                  <c:v>-0.41103915395897739</c:v>
                </c:pt>
                <c:pt idx="102">
                  <c:v>-0.36180192025334473</c:v>
                </c:pt>
                <c:pt idx="103">
                  <c:v>-0.26796383458373979</c:v>
                </c:pt>
                <c:pt idx="104">
                  <c:v>-0.22565047646670255</c:v>
                </c:pt>
                <c:pt idx="105">
                  <c:v>-0.28797437196372655</c:v>
                </c:pt>
                <c:pt idx="106">
                  <c:v>-0.28167443043812213</c:v>
                </c:pt>
                <c:pt idx="107">
                  <c:v>-0.37750166905677518</c:v>
                </c:pt>
                <c:pt idx="108">
                  <c:v>-0.30788449354526659</c:v>
                </c:pt>
                <c:pt idx="109">
                  <c:v>-0.26184637534658634</c:v>
                </c:pt>
                <c:pt idx="110">
                  <c:v>-0.25032807712757288</c:v>
                </c:pt>
                <c:pt idx="111">
                  <c:v>-0.29497065099655351</c:v>
                </c:pt>
                <c:pt idx="112">
                  <c:v>-0.33167300852082438</c:v>
                </c:pt>
                <c:pt idx="113">
                  <c:v>-0.35560031356954785</c:v>
                </c:pt>
                <c:pt idx="114">
                  <c:v>-0.32540139177206151</c:v>
                </c:pt>
                <c:pt idx="115">
                  <c:v>-0.32877256010518263</c:v>
                </c:pt>
                <c:pt idx="116">
                  <c:v>-0.27095327242272327</c:v>
                </c:pt>
                <c:pt idx="117">
                  <c:v>-0.29254680032175956</c:v>
                </c:pt>
                <c:pt idx="118">
                  <c:v>-0.27718662790400023</c:v>
                </c:pt>
                <c:pt idx="119">
                  <c:v>-0.45448275837713908</c:v>
                </c:pt>
                <c:pt idx="120">
                  <c:v>-0.22731866136309423</c:v>
                </c:pt>
                <c:pt idx="121">
                  <c:v>-0.36054330975352666</c:v>
                </c:pt>
                <c:pt idx="122">
                  <c:v>-0.3632909765255638</c:v>
                </c:pt>
                <c:pt idx="123">
                  <c:v>-0.34418589308551323</c:v>
                </c:pt>
                <c:pt idx="124">
                  <c:v>-0.22184309676508429</c:v>
                </c:pt>
                <c:pt idx="125">
                  <c:v>-0.27220284415575535</c:v>
                </c:pt>
                <c:pt idx="126">
                  <c:v>-0.29770311341498767</c:v>
                </c:pt>
                <c:pt idx="127">
                  <c:v>-0.27453418381886396</c:v>
                </c:pt>
                <c:pt idx="128">
                  <c:v>-0.33744149781506222</c:v>
                </c:pt>
                <c:pt idx="129">
                  <c:v>-0.37896466450054728</c:v>
                </c:pt>
                <c:pt idx="130">
                  <c:v>-0.37009486417837101</c:v>
                </c:pt>
                <c:pt idx="131">
                  <c:v>-0.34089781539157532</c:v>
                </c:pt>
                <c:pt idx="132">
                  <c:v>-0.35348175860145786</c:v>
                </c:pt>
                <c:pt idx="133">
                  <c:v>-0.30984529995207022</c:v>
                </c:pt>
                <c:pt idx="134">
                  <c:v>-0.33090390591975283</c:v>
                </c:pt>
                <c:pt idx="135">
                  <c:v>-0.31360510045406098</c:v>
                </c:pt>
                <c:pt idx="136">
                  <c:v>-0.29059885595689333</c:v>
                </c:pt>
                <c:pt idx="137">
                  <c:v>-0.32333718003498862</c:v>
                </c:pt>
                <c:pt idx="138">
                  <c:v>-0.29787350727055922</c:v>
                </c:pt>
                <c:pt idx="139">
                  <c:v>-0.34062650299145192</c:v>
                </c:pt>
                <c:pt idx="140">
                  <c:v>-0.33527293342036146</c:v>
                </c:pt>
                <c:pt idx="141">
                  <c:v>-0.35770472918576096</c:v>
                </c:pt>
                <c:pt idx="142">
                  <c:v>-0.41506374246220135</c:v>
                </c:pt>
                <c:pt idx="143">
                  <c:v>-0.36072591395325376</c:v>
                </c:pt>
                <c:pt idx="144">
                  <c:v>-0.27219401725825332</c:v>
                </c:pt>
                <c:pt idx="145">
                  <c:v>-0.29870941286910835</c:v>
                </c:pt>
                <c:pt idx="146">
                  <c:v>-0.34805690138175543</c:v>
                </c:pt>
                <c:pt idx="147">
                  <c:v>-0.26793364172155876</c:v>
                </c:pt>
                <c:pt idx="148">
                  <c:v>-0.31818501331643267</c:v>
                </c:pt>
                <c:pt idx="149">
                  <c:v>-0.31693116366203988</c:v>
                </c:pt>
                <c:pt idx="150">
                  <c:v>-0.38468506158661414</c:v>
                </c:pt>
                <c:pt idx="151">
                  <c:v>-0.32930351882905479</c:v>
                </c:pt>
                <c:pt idx="152">
                  <c:v>-0.31008536992615687</c:v>
                </c:pt>
                <c:pt idx="153">
                  <c:v>-0.32104609979894516</c:v>
                </c:pt>
                <c:pt idx="154">
                  <c:v>-0.31482148969673623</c:v>
                </c:pt>
                <c:pt idx="155">
                  <c:v>-0.28807519606953158</c:v>
                </c:pt>
                <c:pt idx="156">
                  <c:v>-0.44072011395056582</c:v>
                </c:pt>
                <c:pt idx="157">
                  <c:v>-0.32179592208578683</c:v>
                </c:pt>
                <c:pt idx="158">
                  <c:v>-0.21689831982784946</c:v>
                </c:pt>
                <c:pt idx="159">
                  <c:v>-0.30630184362516832</c:v>
                </c:pt>
                <c:pt idx="160">
                  <c:v>-0.34539456664119528</c:v>
                </c:pt>
                <c:pt idx="161">
                  <c:v>-0.23919788041414974</c:v>
                </c:pt>
                <c:pt idx="162">
                  <c:v>-0.19251273907694821</c:v>
                </c:pt>
                <c:pt idx="163">
                  <c:v>-0.40672536768739331</c:v>
                </c:pt>
                <c:pt idx="164">
                  <c:v>-0.33993473138264552</c:v>
                </c:pt>
                <c:pt idx="165">
                  <c:v>-0.35982951354116782</c:v>
                </c:pt>
                <c:pt idx="166">
                  <c:v>-0.29605553384462241</c:v>
                </c:pt>
                <c:pt idx="167">
                  <c:v>-0.24633654377333494</c:v>
                </c:pt>
                <c:pt idx="168">
                  <c:v>-0.35187758756873067</c:v>
                </c:pt>
                <c:pt idx="169">
                  <c:v>-0.32573909043303129</c:v>
                </c:pt>
                <c:pt idx="170">
                  <c:v>-0.37546510819566947</c:v>
                </c:pt>
                <c:pt idx="171">
                  <c:v>-0.40869203440825774</c:v>
                </c:pt>
                <c:pt idx="172">
                  <c:v>-0.48738460489494501</c:v>
                </c:pt>
                <c:pt idx="173">
                  <c:v>-0.43062468481848215</c:v>
                </c:pt>
                <c:pt idx="174">
                  <c:v>-0.30825878848438781</c:v>
                </c:pt>
                <c:pt idx="175">
                  <c:v>-0.35661110691319703</c:v>
                </c:pt>
                <c:pt idx="176">
                  <c:v>-0.25809721976937272</c:v>
                </c:pt>
                <c:pt idx="177">
                  <c:v>-0.26595359753150805</c:v>
                </c:pt>
                <c:pt idx="178">
                  <c:v>-0.32082390954636364</c:v>
                </c:pt>
                <c:pt idx="179">
                  <c:v>-0.22482674575870118</c:v>
                </c:pt>
                <c:pt idx="180">
                  <c:v>-0.22169155262070817</c:v>
                </c:pt>
                <c:pt idx="181">
                  <c:v>-0.22621239631067144</c:v>
                </c:pt>
                <c:pt idx="182">
                  <c:v>-0.29234682782525673</c:v>
                </c:pt>
                <c:pt idx="183">
                  <c:v>-0.34926971621945985</c:v>
                </c:pt>
                <c:pt idx="184">
                  <c:v>-0.28011088938288442</c:v>
                </c:pt>
                <c:pt idx="185">
                  <c:v>-0.29451773697594696</c:v>
                </c:pt>
                <c:pt idx="186">
                  <c:v>-0.31131946905646507</c:v>
                </c:pt>
                <c:pt idx="187">
                  <c:v>-0.18429696277922419</c:v>
                </c:pt>
                <c:pt idx="188">
                  <c:v>-0.40132120882351802</c:v>
                </c:pt>
                <c:pt idx="189">
                  <c:v>-0.32201978345011384</c:v>
                </c:pt>
                <c:pt idx="190">
                  <c:v>-0.36417425207718956</c:v>
                </c:pt>
                <c:pt idx="191">
                  <c:v>-0.35820131778770881</c:v>
                </c:pt>
                <c:pt idx="192">
                  <c:v>-0.2498931125913143</c:v>
                </c:pt>
                <c:pt idx="193">
                  <c:v>-0.27395627935370104</c:v>
                </c:pt>
                <c:pt idx="194">
                  <c:v>-0.30863487786906568</c:v>
                </c:pt>
                <c:pt idx="195">
                  <c:v>-0.35488209617895139</c:v>
                </c:pt>
                <c:pt idx="196">
                  <c:v>-0.29565981650811229</c:v>
                </c:pt>
                <c:pt idx="197">
                  <c:v>-0.32344655758911323</c:v>
                </c:pt>
                <c:pt idx="198">
                  <c:v>-0.34356146491390332</c:v>
                </c:pt>
                <c:pt idx="199">
                  <c:v>-0.31696199866134867</c:v>
                </c:pt>
                <c:pt idx="200">
                  <c:v>-0.35854201931290508</c:v>
                </c:pt>
                <c:pt idx="201">
                  <c:v>-0.27857799658607585</c:v>
                </c:pt>
                <c:pt idx="202">
                  <c:v>-0.34053843631332326</c:v>
                </c:pt>
                <c:pt idx="203">
                  <c:v>-0.30076689880060936</c:v>
                </c:pt>
                <c:pt idx="204">
                  <c:v>-0.36208220930471652</c:v>
                </c:pt>
                <c:pt idx="205">
                  <c:v>-0.31072227840490685</c:v>
                </c:pt>
                <c:pt idx="206">
                  <c:v>-0.36811816894008315</c:v>
                </c:pt>
                <c:pt idx="207">
                  <c:v>-0.26654517895751284</c:v>
                </c:pt>
                <c:pt idx="208">
                  <c:v>-0.41622873545078248</c:v>
                </c:pt>
                <c:pt idx="209">
                  <c:v>-0.23870588653053651</c:v>
                </c:pt>
                <c:pt idx="210">
                  <c:v>-0.22675937950539474</c:v>
                </c:pt>
                <c:pt idx="211">
                  <c:v>-0.27846286829016786</c:v>
                </c:pt>
                <c:pt idx="212">
                  <c:v>-0.384792583405975</c:v>
                </c:pt>
                <c:pt idx="213">
                  <c:v>-0.32707979876672066</c:v>
                </c:pt>
                <c:pt idx="214">
                  <c:v>-0.30537812017351862</c:v>
                </c:pt>
                <c:pt idx="215">
                  <c:v>-0.23902277530973767</c:v>
                </c:pt>
                <c:pt idx="216">
                  <c:v>-0.26883996988706155</c:v>
                </c:pt>
                <c:pt idx="217">
                  <c:v>-0.36792455087051451</c:v>
                </c:pt>
                <c:pt idx="218">
                  <c:v>-0.33739267329443634</c:v>
                </c:pt>
                <c:pt idx="219">
                  <c:v>-0.29649987274085138</c:v>
                </c:pt>
                <c:pt idx="220">
                  <c:v>-0.30951361631921948</c:v>
                </c:pt>
                <c:pt idx="221">
                  <c:v>-0.28273017453080596</c:v>
                </c:pt>
                <c:pt idx="222">
                  <c:v>-0.29460766375996039</c:v>
                </c:pt>
                <c:pt idx="223">
                  <c:v>-0.29070413182259236</c:v>
                </c:pt>
                <c:pt idx="224">
                  <c:v>-0.36291823442485743</c:v>
                </c:pt>
                <c:pt idx="225">
                  <c:v>-0.38578134343319825</c:v>
                </c:pt>
                <c:pt idx="226">
                  <c:v>-0.27737730366217073</c:v>
                </c:pt>
                <c:pt idx="227">
                  <c:v>-0.27177509587908982</c:v>
                </c:pt>
                <c:pt idx="228">
                  <c:v>-0.41976298062481854</c:v>
                </c:pt>
                <c:pt idx="229">
                  <c:v>-0.29036829813406373</c:v>
                </c:pt>
                <c:pt idx="230">
                  <c:v>-0.35326092404775672</c:v>
                </c:pt>
                <c:pt idx="231">
                  <c:v>-0.32934828580137743</c:v>
                </c:pt>
                <c:pt idx="232">
                  <c:v>-0.40117922744228968</c:v>
                </c:pt>
                <c:pt idx="233">
                  <c:v>-0.21316584616077</c:v>
                </c:pt>
                <c:pt idx="234">
                  <c:v>-0.20330540312319983</c:v>
                </c:pt>
                <c:pt idx="235">
                  <c:v>-0.32556433869668738</c:v>
                </c:pt>
                <c:pt idx="236">
                  <c:v>-0.3513839444058664</c:v>
                </c:pt>
                <c:pt idx="237">
                  <c:v>-0.37069306365578097</c:v>
                </c:pt>
                <c:pt idx="238">
                  <c:v>-0.34099851460691721</c:v>
                </c:pt>
                <c:pt idx="239">
                  <c:v>-0.35193725951267796</c:v>
                </c:pt>
                <c:pt idx="240">
                  <c:v>-0.27299070005310899</c:v>
                </c:pt>
                <c:pt idx="241">
                  <c:v>-0.32788533464708003</c:v>
                </c:pt>
                <c:pt idx="242">
                  <c:v>-0.25414828767771946</c:v>
                </c:pt>
                <c:pt idx="243">
                  <c:v>-0.24001643430748534</c:v>
                </c:pt>
                <c:pt idx="244">
                  <c:v>-0.22800910151902698</c:v>
                </c:pt>
                <c:pt idx="245">
                  <c:v>-0.29688982167833461</c:v>
                </c:pt>
                <c:pt idx="246">
                  <c:v>-0.36627476003109438</c:v>
                </c:pt>
                <c:pt idx="247">
                  <c:v>-0.43316680240137972</c:v>
                </c:pt>
                <c:pt idx="248">
                  <c:v>-0.24993716039169836</c:v>
                </c:pt>
                <c:pt idx="249">
                  <c:v>-0.30124273707727367</c:v>
                </c:pt>
                <c:pt idx="250">
                  <c:v>-0.2637891634159949</c:v>
                </c:pt>
                <c:pt idx="251">
                  <c:v>-0.38546028969065593</c:v>
                </c:pt>
                <c:pt idx="252">
                  <c:v>-0.41662655333051091</c:v>
                </c:pt>
                <c:pt idx="253">
                  <c:v>-0.33197904051750432</c:v>
                </c:pt>
                <c:pt idx="254">
                  <c:v>-0.31775280302709635</c:v>
                </c:pt>
                <c:pt idx="255">
                  <c:v>-0.11287379290664207</c:v>
                </c:pt>
                <c:pt idx="256">
                  <c:v>-0.43043724763350194</c:v>
                </c:pt>
                <c:pt idx="257">
                  <c:v>-0.30767882314170164</c:v>
                </c:pt>
                <c:pt idx="258">
                  <c:v>-0.35421981558284255</c:v>
                </c:pt>
                <c:pt idx="259">
                  <c:v>-0.20633083710570121</c:v>
                </c:pt>
                <c:pt idx="260">
                  <c:v>-0.36615934629949581</c:v>
                </c:pt>
                <c:pt idx="261">
                  <c:v>-0.30377658635697652</c:v>
                </c:pt>
                <c:pt idx="262">
                  <c:v>-0.36713705845356376</c:v>
                </c:pt>
                <c:pt idx="263">
                  <c:v>-0.35264265634991787</c:v>
                </c:pt>
                <c:pt idx="264">
                  <c:v>-0.27098915857463468</c:v>
                </c:pt>
                <c:pt idx="265">
                  <c:v>-0.3487058047032271</c:v>
                </c:pt>
                <c:pt idx="266">
                  <c:v>-0.22773288822626309</c:v>
                </c:pt>
                <c:pt idx="267">
                  <c:v>-0.35908330105950298</c:v>
                </c:pt>
                <c:pt idx="268">
                  <c:v>-0.35029691138792202</c:v>
                </c:pt>
                <c:pt idx="269">
                  <c:v>-0.36276228754440187</c:v>
                </c:pt>
                <c:pt idx="270">
                  <c:v>-0.36024953232186607</c:v>
                </c:pt>
                <c:pt idx="271">
                  <c:v>-0.39718792070515296</c:v>
                </c:pt>
                <c:pt idx="272">
                  <c:v>-0.28371775248155529</c:v>
                </c:pt>
                <c:pt idx="273">
                  <c:v>-0.25884144796203085</c:v>
                </c:pt>
                <c:pt idx="274">
                  <c:v>-0.33572992971164223</c:v>
                </c:pt>
                <c:pt idx="275">
                  <c:v>-0.25678500030293322</c:v>
                </c:pt>
                <c:pt idx="276">
                  <c:v>-0.30299998191117622</c:v>
                </c:pt>
                <c:pt idx="277">
                  <c:v>-0.22926865044816491</c:v>
                </c:pt>
                <c:pt idx="278">
                  <c:v>-0.27486775644351674</c:v>
                </c:pt>
                <c:pt idx="279">
                  <c:v>-0.39213223574430217</c:v>
                </c:pt>
                <c:pt idx="280">
                  <c:v>-0.25482823919979003</c:v>
                </c:pt>
                <c:pt idx="281">
                  <c:v>-0.35534229696044828</c:v>
                </c:pt>
                <c:pt idx="282">
                  <c:v>-0.25469982049897072</c:v>
                </c:pt>
                <c:pt idx="283">
                  <c:v>-0.26657077418710601</c:v>
                </c:pt>
                <c:pt idx="284">
                  <c:v>-0.31129966687181831</c:v>
                </c:pt>
                <c:pt idx="285">
                  <c:v>-0.27912813414188042</c:v>
                </c:pt>
                <c:pt idx="286">
                  <c:v>-0.24334051738007323</c:v>
                </c:pt>
                <c:pt idx="287">
                  <c:v>-0.26099052983828702</c:v>
                </c:pt>
                <c:pt idx="288">
                  <c:v>-0.34929594726521196</c:v>
                </c:pt>
                <c:pt idx="289">
                  <c:v>-0.40542118706105224</c:v>
                </c:pt>
                <c:pt idx="290">
                  <c:v>-0.30010800758577832</c:v>
                </c:pt>
                <c:pt idx="291">
                  <c:v>-0.28716435875091084</c:v>
                </c:pt>
                <c:pt idx="292">
                  <c:v>-0.34394925240383672</c:v>
                </c:pt>
                <c:pt idx="293">
                  <c:v>-0.20020659930341933</c:v>
                </c:pt>
                <c:pt idx="294">
                  <c:v>-0.32242768851864712</c:v>
                </c:pt>
                <c:pt idx="295">
                  <c:v>-0.44355694278969932</c:v>
                </c:pt>
                <c:pt idx="296">
                  <c:v>-0.29997428601409726</c:v>
                </c:pt>
                <c:pt idx="297">
                  <c:v>-0.31407317386203015</c:v>
                </c:pt>
                <c:pt idx="298">
                  <c:v>-0.37047345817051802</c:v>
                </c:pt>
                <c:pt idx="299">
                  <c:v>-0.33034008263068187</c:v>
                </c:pt>
                <c:pt idx="300">
                  <c:v>-0.28082421320812534</c:v>
                </c:pt>
                <c:pt idx="301">
                  <c:v>-0.36800913806501545</c:v>
                </c:pt>
                <c:pt idx="302">
                  <c:v>-0.25321293109993537</c:v>
                </c:pt>
                <c:pt idx="303">
                  <c:v>-0.16336290314921256</c:v>
                </c:pt>
                <c:pt idx="304">
                  <c:v>-0.25106020878782881</c:v>
                </c:pt>
                <c:pt idx="305">
                  <c:v>-0.23191941027316249</c:v>
                </c:pt>
                <c:pt idx="306">
                  <c:v>-0.32968186563977797</c:v>
                </c:pt>
                <c:pt idx="307">
                  <c:v>-0.21612794896023821</c:v>
                </c:pt>
                <c:pt idx="308">
                  <c:v>-0.23570901378435791</c:v>
                </c:pt>
                <c:pt idx="309">
                  <c:v>-0.38440367325431579</c:v>
                </c:pt>
                <c:pt idx="310">
                  <c:v>-0.15180000339586641</c:v>
                </c:pt>
                <c:pt idx="311">
                  <c:v>-0.23097110507743651</c:v>
                </c:pt>
                <c:pt idx="312">
                  <c:v>-0.29910606524036237</c:v>
                </c:pt>
                <c:pt idx="313">
                  <c:v>-0.32491759589952196</c:v>
                </c:pt>
                <c:pt idx="314">
                  <c:v>-0.34879224173920431</c:v>
                </c:pt>
                <c:pt idx="315">
                  <c:v>-0.31980975381771137</c:v>
                </c:pt>
                <c:pt idx="316">
                  <c:v>-0.34092040959362296</c:v>
                </c:pt>
                <c:pt idx="317">
                  <c:v>-0.32255259425432414</c:v>
                </c:pt>
                <c:pt idx="318">
                  <c:v>-0.29084317192544351</c:v>
                </c:pt>
                <c:pt idx="319">
                  <c:v>-0.45733942093848928</c:v>
                </c:pt>
                <c:pt idx="320">
                  <c:v>-0.29071932334283235</c:v>
                </c:pt>
                <c:pt idx="321">
                  <c:v>-0.25156041919179095</c:v>
                </c:pt>
                <c:pt idx="322">
                  <c:v>-0.31351128645474807</c:v>
                </c:pt>
                <c:pt idx="323">
                  <c:v>-0.34126903373790984</c:v>
                </c:pt>
                <c:pt idx="324">
                  <c:v>-0.35489059283693281</c:v>
                </c:pt>
                <c:pt idx="325">
                  <c:v>-0.36654980684945143</c:v>
                </c:pt>
                <c:pt idx="326">
                  <c:v>-0.29631208035721446</c:v>
                </c:pt>
                <c:pt idx="327">
                  <c:v>-0.36145582739581938</c:v>
                </c:pt>
                <c:pt idx="328">
                  <c:v>-0.24189606287155574</c:v>
                </c:pt>
                <c:pt idx="329">
                  <c:v>-0.28560265173905791</c:v>
                </c:pt>
                <c:pt idx="330">
                  <c:v>-0.28383879576751347</c:v>
                </c:pt>
                <c:pt idx="331">
                  <c:v>-0.30517965405012826</c:v>
                </c:pt>
                <c:pt idx="332">
                  <c:v>-0.35745164265655305</c:v>
                </c:pt>
                <c:pt idx="333">
                  <c:v>-0.36905310916403777</c:v>
                </c:pt>
                <c:pt idx="334">
                  <c:v>-0.15354443899403825</c:v>
                </c:pt>
                <c:pt idx="335">
                  <c:v>-0.27595902872691513</c:v>
                </c:pt>
                <c:pt idx="336">
                  <c:v>-0.27233209280825132</c:v>
                </c:pt>
                <c:pt idx="337">
                  <c:v>-0.30850268939460063</c:v>
                </c:pt>
                <c:pt idx="338">
                  <c:v>-0.35337413244697768</c:v>
                </c:pt>
                <c:pt idx="339">
                  <c:v>-0.28441315425709635</c:v>
                </c:pt>
                <c:pt idx="340">
                  <c:v>-0.36100345281314816</c:v>
                </c:pt>
                <c:pt idx="341">
                  <c:v>-0.18516662068307738</c:v>
                </c:pt>
                <c:pt idx="342">
                  <c:v>-0.35722793564910482</c:v>
                </c:pt>
                <c:pt idx="343">
                  <c:v>-0.30231764515498227</c:v>
                </c:pt>
                <c:pt idx="344">
                  <c:v>-0.38916717442565907</c:v>
                </c:pt>
                <c:pt idx="345">
                  <c:v>-0.41258345616530695</c:v>
                </c:pt>
                <c:pt idx="346">
                  <c:v>-0.27284896816779891</c:v>
                </c:pt>
                <c:pt idx="347">
                  <c:v>-0.22026654115106753</c:v>
                </c:pt>
                <c:pt idx="348">
                  <c:v>-0.40348052733137324</c:v>
                </c:pt>
                <c:pt idx="349">
                  <c:v>-0.22920779395430121</c:v>
                </c:pt>
                <c:pt idx="350">
                  <c:v>-0.39780055241965262</c:v>
                </c:pt>
                <c:pt idx="351">
                  <c:v>-0.37768496413814401</c:v>
                </c:pt>
                <c:pt idx="352">
                  <c:v>-0.26398797013325848</c:v>
                </c:pt>
                <c:pt idx="353">
                  <c:v>-0.31926692594635042</c:v>
                </c:pt>
                <c:pt idx="354">
                  <c:v>-0.24390743400482875</c:v>
                </c:pt>
                <c:pt idx="355">
                  <c:v>-0.27287954050589736</c:v>
                </c:pt>
                <c:pt idx="356">
                  <c:v>-0.37814296679890746</c:v>
                </c:pt>
                <c:pt idx="357">
                  <c:v>-0.36730125748728482</c:v>
                </c:pt>
                <c:pt idx="358">
                  <c:v>-0.40208023564847051</c:v>
                </c:pt>
                <c:pt idx="359">
                  <c:v>-0.24488312046123345</c:v>
                </c:pt>
                <c:pt idx="360">
                  <c:v>-0.42071285255651059</c:v>
                </c:pt>
                <c:pt idx="361">
                  <c:v>-0.34285349692193801</c:v>
                </c:pt>
                <c:pt idx="362">
                  <c:v>-0.32082234288797495</c:v>
                </c:pt>
                <c:pt idx="363">
                  <c:v>-0.27325660350206582</c:v>
                </c:pt>
                <c:pt idx="364">
                  <c:v>-0.2936839694481308</c:v>
                </c:pt>
                <c:pt idx="365">
                  <c:v>-0.3774764795868244</c:v>
                </c:pt>
                <c:pt idx="366">
                  <c:v>-0.33173672167069063</c:v>
                </c:pt>
                <c:pt idx="367">
                  <c:v>-0.27031558473809231</c:v>
                </c:pt>
                <c:pt idx="368">
                  <c:v>-0.32312779807374215</c:v>
                </c:pt>
                <c:pt idx="369">
                  <c:v>-0.20834659606199979</c:v>
                </c:pt>
                <c:pt idx="370">
                  <c:v>-0.29485087375757857</c:v>
                </c:pt>
                <c:pt idx="371">
                  <c:v>-0.29877002618013943</c:v>
                </c:pt>
                <c:pt idx="372">
                  <c:v>-0.30885393294738367</c:v>
                </c:pt>
                <c:pt idx="373">
                  <c:v>-0.31430753986805426</c:v>
                </c:pt>
                <c:pt idx="374">
                  <c:v>-0.26983916552263432</c:v>
                </c:pt>
                <c:pt idx="375">
                  <c:v>-0.32021522462847235</c:v>
                </c:pt>
                <c:pt idx="376">
                  <c:v>-0.36956236833204148</c:v>
                </c:pt>
                <c:pt idx="377">
                  <c:v>-0.27533168835152344</c:v>
                </c:pt>
                <c:pt idx="378">
                  <c:v>-0.25606822068170054</c:v>
                </c:pt>
                <c:pt idx="379">
                  <c:v>-0.40278073202351444</c:v>
                </c:pt>
                <c:pt idx="380">
                  <c:v>-0.26643981748361428</c:v>
                </c:pt>
                <c:pt idx="381">
                  <c:v>-0.25182064063582182</c:v>
                </c:pt>
                <c:pt idx="382">
                  <c:v>-0.24185067956494732</c:v>
                </c:pt>
                <c:pt idx="383">
                  <c:v>-0.30153237265980593</c:v>
                </c:pt>
                <c:pt idx="384">
                  <c:v>-0.36581638972172026</c:v>
                </c:pt>
                <c:pt idx="385">
                  <c:v>-0.36501277529818243</c:v>
                </c:pt>
                <c:pt idx="386">
                  <c:v>-0.29488452428401446</c:v>
                </c:pt>
                <c:pt idx="387">
                  <c:v>-0.29940829240817368</c:v>
                </c:pt>
                <c:pt idx="388">
                  <c:v>-0.26821243210894141</c:v>
                </c:pt>
                <c:pt idx="389">
                  <c:v>-0.35347952836946517</c:v>
                </c:pt>
                <c:pt idx="390">
                  <c:v>-0.42209726520006741</c:v>
                </c:pt>
                <c:pt idx="391">
                  <c:v>-0.32987153155691135</c:v>
                </c:pt>
                <c:pt idx="392">
                  <c:v>-0.26879397015218925</c:v>
                </c:pt>
                <c:pt idx="393">
                  <c:v>-0.38617027346869215</c:v>
                </c:pt>
                <c:pt idx="394">
                  <c:v>-0.37552818878572802</c:v>
                </c:pt>
                <c:pt idx="395">
                  <c:v>-0.31837331589897155</c:v>
                </c:pt>
                <c:pt idx="396">
                  <c:v>-0.28202500583601248</c:v>
                </c:pt>
                <c:pt idx="397">
                  <c:v>-0.31469438927673432</c:v>
                </c:pt>
                <c:pt idx="398">
                  <c:v>-0.35158705852837713</c:v>
                </c:pt>
                <c:pt idx="399">
                  <c:v>-0.35872600907136631</c:v>
                </c:pt>
                <c:pt idx="400">
                  <c:v>-0.22588609074235724</c:v>
                </c:pt>
                <c:pt idx="401">
                  <c:v>-0.35298053298040677</c:v>
                </c:pt>
                <c:pt idx="402">
                  <c:v>-0.36204361741737634</c:v>
                </c:pt>
                <c:pt idx="403">
                  <c:v>-0.26037942010101534</c:v>
                </c:pt>
                <c:pt idx="404">
                  <c:v>-0.35625582663028177</c:v>
                </c:pt>
                <c:pt idx="405">
                  <c:v>-0.26829030032594992</c:v>
                </c:pt>
                <c:pt idx="406">
                  <c:v>-0.38329811537336994</c:v>
                </c:pt>
                <c:pt idx="407">
                  <c:v>-0.28313207617209518</c:v>
                </c:pt>
                <c:pt idx="408">
                  <c:v>-0.35708342336619836</c:v>
                </c:pt>
                <c:pt idx="409">
                  <c:v>-0.42348440380555097</c:v>
                </c:pt>
                <c:pt idx="410">
                  <c:v>-0.3395594028067383</c:v>
                </c:pt>
                <c:pt idx="411">
                  <c:v>-0.28827771478559028</c:v>
                </c:pt>
                <c:pt idx="412">
                  <c:v>-0.27945048690633389</c:v>
                </c:pt>
                <c:pt idx="413">
                  <c:v>-0.35036694700497767</c:v>
                </c:pt>
                <c:pt idx="414">
                  <c:v>-0.23256952499349184</c:v>
                </c:pt>
                <c:pt idx="415">
                  <c:v>-0.27510175520126928</c:v>
                </c:pt>
                <c:pt idx="416">
                  <c:v>-0.37007839944252302</c:v>
                </c:pt>
                <c:pt idx="417">
                  <c:v>-0.25266882741995195</c:v>
                </c:pt>
                <c:pt idx="418">
                  <c:v>-0.30647941809765594</c:v>
                </c:pt>
                <c:pt idx="419">
                  <c:v>-0.22017749505858217</c:v>
                </c:pt>
                <c:pt idx="420">
                  <c:v>-0.32897719319823543</c:v>
                </c:pt>
                <c:pt idx="421">
                  <c:v>-0.25158834390336232</c:v>
                </c:pt>
                <c:pt idx="422">
                  <c:v>-0.28306854000325338</c:v>
                </c:pt>
                <c:pt idx="423">
                  <c:v>-0.25972470220701932</c:v>
                </c:pt>
                <c:pt idx="424">
                  <c:v>-0.38307273158431576</c:v>
                </c:pt>
                <c:pt idx="425">
                  <c:v>-0.43408487434175369</c:v>
                </c:pt>
                <c:pt idx="426">
                  <c:v>-0.41827581816274884</c:v>
                </c:pt>
                <c:pt idx="427">
                  <c:v>-0.23224268903694889</c:v>
                </c:pt>
                <c:pt idx="428">
                  <c:v>-0.41308671116406737</c:v>
                </c:pt>
                <c:pt idx="429">
                  <c:v>-0.2727703755942204</c:v>
                </c:pt>
                <c:pt idx="430">
                  <c:v>-0.29124091747178227</c:v>
                </c:pt>
                <c:pt idx="431">
                  <c:v>-0.35635237949272897</c:v>
                </c:pt>
                <c:pt idx="432">
                  <c:v>-0.27578302058284632</c:v>
                </c:pt>
                <c:pt idx="433">
                  <c:v>-0.26704173080697374</c:v>
                </c:pt>
                <c:pt idx="434">
                  <c:v>-0.30324277009710932</c:v>
                </c:pt>
                <c:pt idx="435">
                  <c:v>-0.30956297003926836</c:v>
                </c:pt>
                <c:pt idx="436">
                  <c:v>-0.22940249191451254</c:v>
                </c:pt>
                <c:pt idx="437">
                  <c:v>-0.30035307231362196</c:v>
                </c:pt>
                <c:pt idx="438">
                  <c:v>-0.29186226365045559</c:v>
                </c:pt>
                <c:pt idx="439">
                  <c:v>-0.31388635742569515</c:v>
                </c:pt>
                <c:pt idx="440">
                  <c:v>-0.23786712134366039</c:v>
                </c:pt>
                <c:pt idx="441">
                  <c:v>-0.25629455511462884</c:v>
                </c:pt>
                <c:pt idx="442">
                  <c:v>-0.19718942938073447</c:v>
                </c:pt>
                <c:pt idx="443">
                  <c:v>-0.27753923437288108</c:v>
                </c:pt>
                <c:pt idx="444">
                  <c:v>-0.26906954875103833</c:v>
                </c:pt>
                <c:pt idx="445">
                  <c:v>-0.34699418297946194</c:v>
                </c:pt>
                <c:pt idx="446">
                  <c:v>-0.23611195407021224</c:v>
                </c:pt>
                <c:pt idx="447">
                  <c:v>-0.32919889596631596</c:v>
                </c:pt>
                <c:pt idx="448">
                  <c:v>-0.29234270252558281</c:v>
                </c:pt>
                <c:pt idx="449">
                  <c:v>-0.30199143272769347</c:v>
                </c:pt>
                <c:pt idx="450">
                  <c:v>-0.21728995367493575</c:v>
                </c:pt>
                <c:pt idx="451">
                  <c:v>-0.37346672504863476</c:v>
                </c:pt>
                <c:pt idx="452">
                  <c:v>-0.23106049213121746</c:v>
                </c:pt>
                <c:pt idx="453">
                  <c:v>-0.30412553853259039</c:v>
                </c:pt>
                <c:pt idx="454">
                  <c:v>-0.31860176439923116</c:v>
                </c:pt>
                <c:pt idx="455">
                  <c:v>-0.38762390067877212</c:v>
                </c:pt>
                <c:pt idx="456">
                  <c:v>-0.38067181835130531</c:v>
                </c:pt>
                <c:pt idx="457">
                  <c:v>-0.21513614878430781</c:v>
                </c:pt>
                <c:pt idx="458">
                  <c:v>-0.17345469087936607</c:v>
                </c:pt>
                <c:pt idx="459">
                  <c:v>-0.26326946864032175</c:v>
                </c:pt>
                <c:pt idx="460">
                  <c:v>-0.33201201746928843</c:v>
                </c:pt>
                <c:pt idx="461">
                  <c:v>-0.300814878108428</c:v>
                </c:pt>
                <c:pt idx="462">
                  <c:v>-0.44960541982351476</c:v>
                </c:pt>
                <c:pt idx="463">
                  <c:v>-0.32107187343812998</c:v>
                </c:pt>
                <c:pt idx="464">
                  <c:v>-0.30207201549967444</c:v>
                </c:pt>
                <c:pt idx="465">
                  <c:v>-0.2231707152659913</c:v>
                </c:pt>
                <c:pt idx="466">
                  <c:v>-0.3331673410931843</c:v>
                </c:pt>
                <c:pt idx="467">
                  <c:v>-0.32118297606514506</c:v>
                </c:pt>
                <c:pt idx="468">
                  <c:v>-0.24739898144434092</c:v>
                </c:pt>
                <c:pt idx="469">
                  <c:v>-0.29915647980253707</c:v>
                </c:pt>
                <c:pt idx="470">
                  <c:v>-0.33688103300339517</c:v>
                </c:pt>
                <c:pt idx="471">
                  <c:v>-0.34264565145834275</c:v>
                </c:pt>
                <c:pt idx="472">
                  <c:v>-0.25035016344380584</c:v>
                </c:pt>
                <c:pt idx="473">
                  <c:v>-0.3770204475529389</c:v>
                </c:pt>
                <c:pt idx="474">
                  <c:v>-0.34063300538486174</c:v>
                </c:pt>
                <c:pt idx="475">
                  <c:v>-0.36737226141358365</c:v>
                </c:pt>
                <c:pt idx="476">
                  <c:v>-0.24519809038737858</c:v>
                </c:pt>
                <c:pt idx="477">
                  <c:v>-0.28728663779757002</c:v>
                </c:pt>
                <c:pt idx="478">
                  <c:v>-0.24263484048695921</c:v>
                </c:pt>
                <c:pt idx="479">
                  <c:v>-0.31279354963071615</c:v>
                </c:pt>
                <c:pt idx="480">
                  <c:v>-0.43102904099940564</c:v>
                </c:pt>
                <c:pt idx="481">
                  <c:v>-0.42866620838818592</c:v>
                </c:pt>
                <c:pt idx="482">
                  <c:v>-0.41009494005257885</c:v>
                </c:pt>
                <c:pt idx="483">
                  <c:v>-0.36974464325363732</c:v>
                </c:pt>
                <c:pt idx="484">
                  <c:v>-0.25454683863279171</c:v>
                </c:pt>
                <c:pt idx="485">
                  <c:v>-0.28883007169073532</c:v>
                </c:pt>
                <c:pt idx="486">
                  <c:v>-0.19401709668422651</c:v>
                </c:pt>
                <c:pt idx="487">
                  <c:v>-0.38814169891708122</c:v>
                </c:pt>
                <c:pt idx="488">
                  <c:v>-0.28690651563631758</c:v>
                </c:pt>
                <c:pt idx="489">
                  <c:v>-0.27982588992303403</c:v>
                </c:pt>
                <c:pt idx="490">
                  <c:v>-0.25061151960011713</c:v>
                </c:pt>
                <c:pt idx="491">
                  <c:v>-0.33766661682057975</c:v>
                </c:pt>
                <c:pt idx="492">
                  <c:v>-0.36516889148150594</c:v>
                </c:pt>
                <c:pt idx="493">
                  <c:v>-0.13867734776462023</c:v>
                </c:pt>
                <c:pt idx="494">
                  <c:v>-0.31481070350620388</c:v>
                </c:pt>
                <c:pt idx="495">
                  <c:v>-0.38374195784212917</c:v>
                </c:pt>
                <c:pt idx="496">
                  <c:v>-0.22094285647623987</c:v>
                </c:pt>
                <c:pt idx="497">
                  <c:v>-0.28970054210595081</c:v>
                </c:pt>
                <c:pt idx="498">
                  <c:v>-0.31709774657206746</c:v>
                </c:pt>
                <c:pt idx="499">
                  <c:v>-0.32846305447493584</c:v>
                </c:pt>
              </c:numCache>
            </c:numRef>
          </c:xVal>
          <c:yVal>
            <c:numRef>
              <c:f>'A-AH-A F'!$Q$3:$Q$502</c:f>
              <c:numCache>
                <c:formatCode>General</c:formatCode>
                <c:ptCount val="500"/>
                <c:pt idx="0">
                  <c:v>-1.6589767022481633E-2</c:v>
                </c:pt>
                <c:pt idx="1">
                  <c:v>-0.39630979548216172</c:v>
                </c:pt>
                <c:pt idx="2">
                  <c:v>-0.42108802758509023</c:v>
                </c:pt>
                <c:pt idx="3">
                  <c:v>-5.4885545501922227E-2</c:v>
                </c:pt>
                <c:pt idx="4">
                  <c:v>-0.36413098243756731</c:v>
                </c:pt>
                <c:pt idx="5">
                  <c:v>-0.50893650669057389</c:v>
                </c:pt>
                <c:pt idx="6">
                  <c:v>-0.34499997282243888</c:v>
                </c:pt>
                <c:pt idx="7">
                  <c:v>-0.1095508704920066</c:v>
                </c:pt>
                <c:pt idx="8">
                  <c:v>-0.44444167852609179</c:v>
                </c:pt>
                <c:pt idx="9">
                  <c:v>-0.17818831309689523</c:v>
                </c:pt>
                <c:pt idx="10">
                  <c:v>-0.35395776648905497</c:v>
                </c:pt>
                <c:pt idx="11">
                  <c:v>-0.34053122986642276</c:v>
                </c:pt>
                <c:pt idx="12">
                  <c:v>-0.50456723820548977</c:v>
                </c:pt>
                <c:pt idx="13">
                  <c:v>-0.15665110277989094</c:v>
                </c:pt>
                <c:pt idx="14">
                  <c:v>-0.32020475732542147</c:v>
                </c:pt>
                <c:pt idx="15">
                  <c:v>-0.30791547303592015</c:v>
                </c:pt>
                <c:pt idx="16">
                  <c:v>-0.3279529308829664</c:v>
                </c:pt>
                <c:pt idx="17">
                  <c:v>-4.4956882872554622E-2</c:v>
                </c:pt>
                <c:pt idx="18">
                  <c:v>-0.30764801589075985</c:v>
                </c:pt>
                <c:pt idx="19">
                  <c:v>-0.22330436580828758</c:v>
                </c:pt>
                <c:pt idx="20">
                  <c:v>-0.22448722650567704</c:v>
                </c:pt>
                <c:pt idx="21">
                  <c:v>-7.5638501627273674E-2</c:v>
                </c:pt>
                <c:pt idx="22">
                  <c:v>-0.23016872376870012</c:v>
                </c:pt>
                <c:pt idx="23">
                  <c:v>-0.26158213144323078</c:v>
                </c:pt>
                <c:pt idx="24">
                  <c:v>-0.23749809833362651</c:v>
                </c:pt>
                <c:pt idx="25">
                  <c:v>-0.3485914929671548</c:v>
                </c:pt>
                <c:pt idx="26">
                  <c:v>-0.16600967279267786</c:v>
                </c:pt>
                <c:pt idx="27">
                  <c:v>-0.18989982254307991</c:v>
                </c:pt>
                <c:pt idx="28">
                  <c:v>-0.37932917289673201</c:v>
                </c:pt>
                <c:pt idx="29">
                  <c:v>-0.28654392590041039</c:v>
                </c:pt>
                <c:pt idx="30">
                  <c:v>-0.38929197528602738</c:v>
                </c:pt>
                <c:pt idx="31">
                  <c:v>-0.19613863404537221</c:v>
                </c:pt>
                <c:pt idx="32">
                  <c:v>-0.30620214510272908</c:v>
                </c:pt>
                <c:pt idx="33">
                  <c:v>-0.15635007285433344</c:v>
                </c:pt>
                <c:pt idx="34">
                  <c:v>-0.22980731554852424</c:v>
                </c:pt>
                <c:pt idx="35">
                  <c:v>-0.11020248793830122</c:v>
                </c:pt>
                <c:pt idx="36">
                  <c:v>-2.391903928925743E-2</c:v>
                </c:pt>
                <c:pt idx="37">
                  <c:v>-0.28067325796801945</c:v>
                </c:pt>
                <c:pt idx="38">
                  <c:v>-0.43593072702825303</c:v>
                </c:pt>
                <c:pt idx="39">
                  <c:v>-0.17472425232323141</c:v>
                </c:pt>
                <c:pt idx="40">
                  <c:v>-0.3742376022424414</c:v>
                </c:pt>
                <c:pt idx="41">
                  <c:v>-0.30380818444742064</c:v>
                </c:pt>
                <c:pt idx="42">
                  <c:v>-0.36163822537083473</c:v>
                </c:pt>
                <c:pt idx="43">
                  <c:v>-0.14727116997087358</c:v>
                </c:pt>
                <c:pt idx="44">
                  <c:v>-0.41197127011244855</c:v>
                </c:pt>
                <c:pt idx="45">
                  <c:v>-0.21924196822307893</c:v>
                </c:pt>
                <c:pt idx="46">
                  <c:v>-0.17292097119863323</c:v>
                </c:pt>
                <c:pt idx="47">
                  <c:v>-0.36541276024348196</c:v>
                </c:pt>
                <c:pt idx="48">
                  <c:v>-0.25124582517696026</c:v>
                </c:pt>
                <c:pt idx="49">
                  <c:v>-0.2905538338837978</c:v>
                </c:pt>
                <c:pt idx="50">
                  <c:v>-0.15557332651273847</c:v>
                </c:pt>
                <c:pt idx="51">
                  <c:v>-0.2616339081692895</c:v>
                </c:pt>
                <c:pt idx="52">
                  <c:v>-0.22892836316769949</c:v>
                </c:pt>
                <c:pt idx="53">
                  <c:v>-0.3678345044684313</c:v>
                </c:pt>
                <c:pt idx="54">
                  <c:v>-0.21715590695943854</c:v>
                </c:pt>
                <c:pt idx="55">
                  <c:v>-2.7855977472696067E-2</c:v>
                </c:pt>
                <c:pt idx="56">
                  <c:v>-0.18310536923286921</c:v>
                </c:pt>
                <c:pt idx="57">
                  <c:v>-0.300911619961229</c:v>
                </c:pt>
                <c:pt idx="58">
                  <c:v>-0.38602072136638876</c:v>
                </c:pt>
                <c:pt idx="59">
                  <c:v>-0.15434468738781296</c:v>
                </c:pt>
                <c:pt idx="60">
                  <c:v>-0.46037979871570828</c:v>
                </c:pt>
                <c:pt idx="61">
                  <c:v>-0.36519674089404441</c:v>
                </c:pt>
                <c:pt idx="62">
                  <c:v>-0.29568980680393631</c:v>
                </c:pt>
                <c:pt idx="63">
                  <c:v>-8.5645451030014946E-2</c:v>
                </c:pt>
                <c:pt idx="64">
                  <c:v>-0.17172757815527409</c:v>
                </c:pt>
                <c:pt idx="65">
                  <c:v>-0.18259089926563093</c:v>
                </c:pt>
                <c:pt idx="66">
                  <c:v>-0.27501252701277246</c:v>
                </c:pt>
                <c:pt idx="67">
                  <c:v>-9.5971394090028528E-2</c:v>
                </c:pt>
                <c:pt idx="68">
                  <c:v>-0.3795882877123905</c:v>
                </c:pt>
                <c:pt idx="69">
                  <c:v>-0.24002731706958522</c:v>
                </c:pt>
                <c:pt idx="70">
                  <c:v>-0.16598223787114533</c:v>
                </c:pt>
                <c:pt idx="71">
                  <c:v>-0.30139573523473068</c:v>
                </c:pt>
                <c:pt idx="72">
                  <c:v>-0.28909786659417358</c:v>
                </c:pt>
                <c:pt idx="73">
                  <c:v>-4.2764613214130151E-2</c:v>
                </c:pt>
                <c:pt idx="74">
                  <c:v>-0.21562086962604132</c:v>
                </c:pt>
                <c:pt idx="75">
                  <c:v>-0.4011312491758523</c:v>
                </c:pt>
                <c:pt idx="76">
                  <c:v>-0.38286768098038898</c:v>
                </c:pt>
                <c:pt idx="77">
                  <c:v>-0.14955939776519175</c:v>
                </c:pt>
                <c:pt idx="78">
                  <c:v>-0.40385161735205777</c:v>
                </c:pt>
                <c:pt idx="79">
                  <c:v>-0.24706174675225412</c:v>
                </c:pt>
                <c:pt idx="80">
                  <c:v>-0.11782946343474712</c:v>
                </c:pt>
                <c:pt idx="81">
                  <c:v>-0.22239286562385413</c:v>
                </c:pt>
                <c:pt idx="82">
                  <c:v>-0.23882140996136644</c:v>
                </c:pt>
                <c:pt idx="83">
                  <c:v>-0.23615505675906476</c:v>
                </c:pt>
                <c:pt idx="84">
                  <c:v>-0.34998024666817584</c:v>
                </c:pt>
                <c:pt idx="85">
                  <c:v>-0.28646702373290955</c:v>
                </c:pt>
                <c:pt idx="86">
                  <c:v>-0.25063977812418325</c:v>
                </c:pt>
                <c:pt idx="87">
                  <c:v>-0.23517676512814567</c:v>
                </c:pt>
                <c:pt idx="88">
                  <c:v>-0.41114949610407736</c:v>
                </c:pt>
                <c:pt idx="89">
                  <c:v>-0.24462901641844323</c:v>
                </c:pt>
                <c:pt idx="90">
                  <c:v>-0.3815824123659125</c:v>
                </c:pt>
                <c:pt idx="91">
                  <c:v>-0.30235029587505202</c:v>
                </c:pt>
                <c:pt idx="92">
                  <c:v>-0.30049964296903181</c:v>
                </c:pt>
                <c:pt idx="93">
                  <c:v>-0.40196190476309235</c:v>
                </c:pt>
                <c:pt idx="94">
                  <c:v>-0.37895941913578712</c:v>
                </c:pt>
                <c:pt idx="95">
                  <c:v>-0.34504871009960603</c:v>
                </c:pt>
                <c:pt idx="96">
                  <c:v>-0.22517275972868331</c:v>
                </c:pt>
                <c:pt idx="97">
                  <c:v>-0.21095361290402509</c:v>
                </c:pt>
                <c:pt idx="98">
                  <c:v>-0.30546373256410331</c:v>
                </c:pt>
                <c:pt idx="99">
                  <c:v>-0.20944608982002347</c:v>
                </c:pt>
                <c:pt idx="100">
                  <c:v>-2.9008972485979907E-2</c:v>
                </c:pt>
                <c:pt idx="101">
                  <c:v>-0.14381961290140724</c:v>
                </c:pt>
                <c:pt idx="102">
                  <c:v>-0.20772947235267891</c:v>
                </c:pt>
                <c:pt idx="103">
                  <c:v>-0.32417832950831788</c:v>
                </c:pt>
                <c:pt idx="104">
                  <c:v>-0.4532967374772694</c:v>
                </c:pt>
                <c:pt idx="105">
                  <c:v>-0.19035782412701788</c:v>
                </c:pt>
                <c:pt idx="106">
                  <c:v>-0.3135197432992497</c:v>
                </c:pt>
                <c:pt idx="107">
                  <c:v>-5.9497921544544176E-2</c:v>
                </c:pt>
                <c:pt idx="108">
                  <c:v>-5.9941593456241227E-2</c:v>
                </c:pt>
                <c:pt idx="109">
                  <c:v>-0.46800916452580882</c:v>
                </c:pt>
                <c:pt idx="110">
                  <c:v>-0.20148244117800473</c:v>
                </c:pt>
                <c:pt idx="111">
                  <c:v>-0.24713910039826956</c:v>
                </c:pt>
                <c:pt idx="112">
                  <c:v>-0.18121812759376393</c:v>
                </c:pt>
                <c:pt idx="113">
                  <c:v>-0.12096196819684743</c:v>
                </c:pt>
                <c:pt idx="114">
                  <c:v>-0.17170108296739331</c:v>
                </c:pt>
                <c:pt idx="115">
                  <c:v>-0.26320432837567731</c:v>
                </c:pt>
                <c:pt idx="116">
                  <c:v>-0.50675397234848085</c:v>
                </c:pt>
                <c:pt idx="117">
                  <c:v>-0.31105821283304291</c:v>
                </c:pt>
                <c:pt idx="118">
                  <c:v>-0.19410345095027642</c:v>
                </c:pt>
                <c:pt idx="119">
                  <c:v>-0.17302299150463751</c:v>
                </c:pt>
                <c:pt idx="120">
                  <c:v>-0.56159774507156757</c:v>
                </c:pt>
                <c:pt idx="121">
                  <c:v>-0.38107875652432588</c:v>
                </c:pt>
                <c:pt idx="122">
                  <c:v>-0.28835431417903962</c:v>
                </c:pt>
                <c:pt idx="123">
                  <c:v>-0.29547717522848377</c:v>
                </c:pt>
                <c:pt idx="124">
                  <c:v>-0.33329208966453316</c:v>
                </c:pt>
                <c:pt idx="125">
                  <c:v>-0.16495866257724118</c:v>
                </c:pt>
                <c:pt idx="126">
                  <c:v>-0.18685943881549247</c:v>
                </c:pt>
                <c:pt idx="127">
                  <c:v>-0.19571513589106343</c:v>
                </c:pt>
                <c:pt idx="128">
                  <c:v>-0.2561129299709774</c:v>
                </c:pt>
                <c:pt idx="129">
                  <c:v>-0.18868821919459244</c:v>
                </c:pt>
                <c:pt idx="130">
                  <c:v>-0.21218907509739618</c:v>
                </c:pt>
                <c:pt idx="131">
                  <c:v>-0.21925260625933091</c:v>
                </c:pt>
                <c:pt idx="132">
                  <c:v>-0.26047180820717092</c:v>
                </c:pt>
                <c:pt idx="133">
                  <c:v>-0.14894929770395982</c:v>
                </c:pt>
                <c:pt idx="134">
                  <c:v>-6.4125740833282763E-2</c:v>
                </c:pt>
                <c:pt idx="135">
                  <c:v>-0.21444471259460793</c:v>
                </c:pt>
                <c:pt idx="136">
                  <c:v>-0.1247777018782026</c:v>
                </c:pt>
                <c:pt idx="137">
                  <c:v>-0.23562872307667918</c:v>
                </c:pt>
                <c:pt idx="138">
                  <c:v>-0.42554305373520301</c:v>
                </c:pt>
                <c:pt idx="139">
                  <c:v>-0.18684571009786113</c:v>
                </c:pt>
                <c:pt idx="140">
                  <c:v>-0.62244169273013128</c:v>
                </c:pt>
                <c:pt idx="141">
                  <c:v>-5.4806127046584815E-2</c:v>
                </c:pt>
                <c:pt idx="142">
                  <c:v>-0.3704441041653464</c:v>
                </c:pt>
                <c:pt idx="143">
                  <c:v>-8.1804562109240114E-2</c:v>
                </c:pt>
                <c:pt idx="144">
                  <c:v>-0.2502913216740057</c:v>
                </c:pt>
                <c:pt idx="145">
                  <c:v>-0.23873364936064373</c:v>
                </c:pt>
                <c:pt idx="146">
                  <c:v>-0.19106551799950017</c:v>
                </c:pt>
                <c:pt idx="147">
                  <c:v>-0.5515889000568045</c:v>
                </c:pt>
                <c:pt idx="148">
                  <c:v>-0.19731740077991441</c:v>
                </c:pt>
                <c:pt idx="149">
                  <c:v>-0.16232525305466011</c:v>
                </c:pt>
                <c:pt idx="150">
                  <c:v>-0.11229070641349863</c:v>
                </c:pt>
                <c:pt idx="151">
                  <c:v>-1.7442638936085143E-2</c:v>
                </c:pt>
                <c:pt idx="152">
                  <c:v>-0.29349543851110843</c:v>
                </c:pt>
                <c:pt idx="153">
                  <c:v>-0.23856419920708491</c:v>
                </c:pt>
                <c:pt idx="154">
                  <c:v>-0.18836358164294856</c:v>
                </c:pt>
                <c:pt idx="155">
                  <c:v>-0.33619869499917987</c:v>
                </c:pt>
                <c:pt idx="156">
                  <c:v>8.8896618926798555E-4</c:v>
                </c:pt>
                <c:pt idx="157">
                  <c:v>-0.26169955001331047</c:v>
                </c:pt>
                <c:pt idx="158">
                  <c:v>-0.38216739217399232</c:v>
                </c:pt>
                <c:pt idx="159">
                  <c:v>-0.23378879443765271</c:v>
                </c:pt>
                <c:pt idx="160">
                  <c:v>-0.3584304833260164</c:v>
                </c:pt>
                <c:pt idx="161">
                  <c:v>-0.36184717429151947</c:v>
                </c:pt>
                <c:pt idx="162">
                  <c:v>-0.63956601407749702</c:v>
                </c:pt>
                <c:pt idx="163">
                  <c:v>-9.64778549456905E-2</c:v>
                </c:pt>
                <c:pt idx="164">
                  <c:v>-0.39118425691532582</c:v>
                </c:pt>
                <c:pt idx="165">
                  <c:v>-0.2090704352933794</c:v>
                </c:pt>
                <c:pt idx="166">
                  <c:v>-0.14481909980245744</c:v>
                </c:pt>
                <c:pt idx="167">
                  <c:v>-0.37523225214996331</c:v>
                </c:pt>
                <c:pt idx="168">
                  <c:v>-0.49576215103283516</c:v>
                </c:pt>
                <c:pt idx="169">
                  <c:v>-0.19853565615866758</c:v>
                </c:pt>
                <c:pt idx="170">
                  <c:v>-4.1834201235027471E-2</c:v>
                </c:pt>
                <c:pt idx="171">
                  <c:v>-0.30178448695849786</c:v>
                </c:pt>
                <c:pt idx="172">
                  <c:v>-0.13157507281063738</c:v>
                </c:pt>
                <c:pt idx="173">
                  <c:v>-0.12579920092446967</c:v>
                </c:pt>
                <c:pt idx="174">
                  <c:v>-0.25719514271964</c:v>
                </c:pt>
                <c:pt idx="175">
                  <c:v>-6.2231741386038902E-2</c:v>
                </c:pt>
                <c:pt idx="176">
                  <c:v>-0.40579185800778073</c:v>
                </c:pt>
                <c:pt idx="177">
                  <c:v>-0.44833592253565818</c:v>
                </c:pt>
                <c:pt idx="178">
                  <c:v>-0.52161300928942844</c:v>
                </c:pt>
                <c:pt idx="179">
                  <c:v>-0.47822118907775507</c:v>
                </c:pt>
                <c:pt idx="180">
                  <c:v>-0.22732072999864492</c:v>
                </c:pt>
                <c:pt idx="181">
                  <c:v>-0.42895357058387212</c:v>
                </c:pt>
                <c:pt idx="182">
                  <c:v>-0.23199865754160659</c:v>
                </c:pt>
                <c:pt idx="183">
                  <c:v>-0.1542424199354693</c:v>
                </c:pt>
                <c:pt idx="184">
                  <c:v>-0.27520591351525581</c:v>
                </c:pt>
                <c:pt idx="185">
                  <c:v>-0.30648794760759235</c:v>
                </c:pt>
                <c:pt idx="186">
                  <c:v>-0.19534335679745707</c:v>
                </c:pt>
                <c:pt idx="187">
                  <c:v>-0.42082649239850944</c:v>
                </c:pt>
                <c:pt idx="188">
                  <c:v>-0.28134084667796122</c:v>
                </c:pt>
                <c:pt idx="189">
                  <c:v>-0.15540132829549769</c:v>
                </c:pt>
                <c:pt idx="190">
                  <c:v>-0.30409980292785926</c:v>
                </c:pt>
                <c:pt idx="191">
                  <c:v>-0.17391808359812397</c:v>
                </c:pt>
                <c:pt idx="192">
                  <c:v>-0.34397569787261878</c:v>
                </c:pt>
                <c:pt idx="193">
                  <c:v>-0.26388090948177784</c:v>
                </c:pt>
                <c:pt idx="194">
                  <c:v>-0.20827929840942608</c:v>
                </c:pt>
                <c:pt idx="195">
                  <c:v>-6.5919889680868995E-2</c:v>
                </c:pt>
                <c:pt idx="196">
                  <c:v>-0.11390965109354281</c:v>
                </c:pt>
                <c:pt idx="197">
                  <c:v>-0.18537930670667571</c:v>
                </c:pt>
                <c:pt idx="198">
                  <c:v>-0.19638261464402718</c:v>
                </c:pt>
                <c:pt idx="199">
                  <c:v>-0.20513833088784136</c:v>
                </c:pt>
                <c:pt idx="200">
                  <c:v>-9.6405182359233704E-2</c:v>
                </c:pt>
                <c:pt idx="201">
                  <c:v>-0.26104016642726746</c:v>
                </c:pt>
                <c:pt idx="202">
                  <c:v>-0.41224037332025565</c:v>
                </c:pt>
                <c:pt idx="203">
                  <c:v>-0.31072652619267616</c:v>
                </c:pt>
                <c:pt idx="204">
                  <c:v>-0.28299960321990075</c:v>
                </c:pt>
                <c:pt idx="205">
                  <c:v>-0.21733555891250189</c:v>
                </c:pt>
                <c:pt idx="206">
                  <c:v>-0.17368150350556838</c:v>
                </c:pt>
                <c:pt idx="207">
                  <c:v>-0.42481168311579143</c:v>
                </c:pt>
                <c:pt idx="208">
                  <c:v>-0.13288946239196281</c:v>
                </c:pt>
                <c:pt idx="209">
                  <c:v>-0.18842448169691708</c:v>
                </c:pt>
                <c:pt idx="210">
                  <c:v>-0.31711994724206588</c:v>
                </c:pt>
                <c:pt idx="211">
                  <c:v>-0.34248416226912992</c:v>
                </c:pt>
                <c:pt idx="212">
                  <c:v>-0.16960027589062443</c:v>
                </c:pt>
                <c:pt idx="213">
                  <c:v>-0.24747995788664551</c:v>
                </c:pt>
                <c:pt idx="214">
                  <c:v>-0.37579448942150762</c:v>
                </c:pt>
                <c:pt idx="215">
                  <c:v>-0.24331572142501856</c:v>
                </c:pt>
                <c:pt idx="216">
                  <c:v>-0.38140013163758374</c:v>
                </c:pt>
                <c:pt idx="217">
                  <c:v>-0.10213945597309164</c:v>
                </c:pt>
                <c:pt idx="218">
                  <c:v>-0.11893732798198629</c:v>
                </c:pt>
                <c:pt idx="219">
                  <c:v>-0.22518900452905438</c:v>
                </c:pt>
                <c:pt idx="220">
                  <c:v>-0.27575486790277853</c:v>
                </c:pt>
                <c:pt idx="221">
                  <c:v>-0.22354538202730556</c:v>
                </c:pt>
                <c:pt idx="222">
                  <c:v>-0.28879678539641235</c:v>
                </c:pt>
                <c:pt idx="223">
                  <c:v>-0.18108629576133045</c:v>
                </c:pt>
                <c:pt idx="224">
                  <c:v>-0.27970394718019215</c:v>
                </c:pt>
                <c:pt idx="225">
                  <c:v>-0.18891870814083619</c:v>
                </c:pt>
                <c:pt idx="226">
                  <c:v>-0.22243407935301038</c:v>
                </c:pt>
                <c:pt idx="227">
                  <c:v>-2.4321914348621198E-2</c:v>
                </c:pt>
                <c:pt idx="228">
                  <c:v>1.1318469117278443E-2</c:v>
                </c:pt>
                <c:pt idx="229">
                  <c:v>-0.35781958416831988</c:v>
                </c:pt>
                <c:pt idx="230">
                  <c:v>-0.20385852324286419</c:v>
                </c:pt>
                <c:pt idx="231">
                  <c:v>-0.12687691537028817</c:v>
                </c:pt>
                <c:pt idx="232">
                  <c:v>-0.18377948662912652</c:v>
                </c:pt>
                <c:pt idx="233">
                  <c:v>-0.26000468970945623</c:v>
                </c:pt>
                <c:pt idx="234">
                  <c:v>-0.3662039346614917</c:v>
                </c:pt>
                <c:pt idx="235">
                  <c:v>-0.14588217500679471</c:v>
                </c:pt>
                <c:pt idx="236">
                  <c:v>-0.39215379409353956</c:v>
                </c:pt>
                <c:pt idx="237">
                  <c:v>-0.23857664487725141</c:v>
                </c:pt>
                <c:pt idx="238">
                  <c:v>-0.18008858450670523</c:v>
                </c:pt>
                <c:pt idx="239">
                  <c:v>-0.29983293907605696</c:v>
                </c:pt>
                <c:pt idx="240">
                  <c:v>-0.13445528518183408</c:v>
                </c:pt>
                <c:pt idx="241">
                  <c:v>-0.14964282189663991</c:v>
                </c:pt>
                <c:pt idx="242">
                  <c:v>-0.47924348445947562</c:v>
                </c:pt>
                <c:pt idx="243">
                  <c:v>-0.29614323740504633</c:v>
                </c:pt>
                <c:pt idx="244">
                  <c:v>-0.46434426437381676</c:v>
                </c:pt>
                <c:pt idx="245">
                  <c:v>-0.51415188515447263</c:v>
                </c:pt>
                <c:pt idx="246">
                  <c:v>-0.26934629280134281</c:v>
                </c:pt>
                <c:pt idx="247">
                  <c:v>-0.23717175925138617</c:v>
                </c:pt>
                <c:pt idx="248">
                  <c:v>-0.36805823189687348</c:v>
                </c:pt>
                <c:pt idx="249">
                  <c:v>-0.3249413954092239</c:v>
                </c:pt>
                <c:pt idx="250">
                  <c:v>-0.34785327925800508</c:v>
                </c:pt>
                <c:pt idx="251">
                  <c:v>-0.40469329793869357</c:v>
                </c:pt>
                <c:pt idx="252">
                  <c:v>-6.9727599717231817E-2</c:v>
                </c:pt>
                <c:pt idx="253">
                  <c:v>-0.26572253141001456</c:v>
                </c:pt>
                <c:pt idx="254">
                  <c:v>-0.29972141965221488</c:v>
                </c:pt>
                <c:pt idx="255">
                  <c:v>-0.54464724842021961</c:v>
                </c:pt>
                <c:pt idx="256">
                  <c:v>-2.3168717417049092E-2</c:v>
                </c:pt>
                <c:pt idx="257">
                  <c:v>-0.35671960863373525</c:v>
                </c:pt>
                <c:pt idx="258">
                  <c:v>-0.19714793246655876</c:v>
                </c:pt>
                <c:pt idx="259">
                  <c:v>-0.25901195944895833</c:v>
                </c:pt>
                <c:pt idx="260">
                  <c:v>-0.11409130614654805</c:v>
                </c:pt>
                <c:pt idx="261">
                  <c:v>-0.23784273368662087</c:v>
                </c:pt>
                <c:pt idx="262">
                  <c:v>-0.18015162545711363</c:v>
                </c:pt>
                <c:pt idx="263">
                  <c:v>-0.1974363250205553</c:v>
                </c:pt>
                <c:pt idx="264">
                  <c:v>-0.3396438040705913</c:v>
                </c:pt>
                <c:pt idx="265">
                  <c:v>-0.20908370713079041</c:v>
                </c:pt>
                <c:pt idx="266">
                  <c:v>-0.23856315161288591</c:v>
                </c:pt>
                <c:pt idx="267">
                  <c:v>-0.15331209353005407</c:v>
                </c:pt>
                <c:pt idx="268">
                  <c:v>-0.20636251874294093</c:v>
                </c:pt>
                <c:pt idx="269">
                  <c:v>-0.41693440975675</c:v>
                </c:pt>
                <c:pt idx="270">
                  <c:v>-0.15582816498542273</c:v>
                </c:pt>
                <c:pt idx="271">
                  <c:v>-0.21590625071007094</c:v>
                </c:pt>
                <c:pt idx="272">
                  <c:v>-0.22517018408984038</c:v>
                </c:pt>
                <c:pt idx="273">
                  <c:v>-0.52651832115299668</c:v>
                </c:pt>
                <c:pt idx="274">
                  <c:v>-0.21931144126391741</c:v>
                </c:pt>
                <c:pt idx="275">
                  <c:v>-0.32210970097975167</c:v>
                </c:pt>
                <c:pt idx="276">
                  <c:v>-0.28217696218237304</c:v>
                </c:pt>
                <c:pt idx="277">
                  <c:v>-0.25805673780243732</c:v>
                </c:pt>
                <c:pt idx="278">
                  <c:v>-0.3692614510510801</c:v>
                </c:pt>
                <c:pt idx="279">
                  <c:v>-0.17009593690401442</c:v>
                </c:pt>
                <c:pt idx="280">
                  <c:v>-0.27853838202300218</c:v>
                </c:pt>
                <c:pt idx="281">
                  <c:v>-0.31886920004943348</c:v>
                </c:pt>
                <c:pt idx="282">
                  <c:v>-0.33017179070673752</c:v>
                </c:pt>
                <c:pt idx="283">
                  <c:v>-0.48205792267332126</c:v>
                </c:pt>
                <c:pt idx="284">
                  <c:v>-0.23249515702343104</c:v>
                </c:pt>
                <c:pt idx="285">
                  <c:v>-0.23138526016174854</c:v>
                </c:pt>
                <c:pt idx="286">
                  <c:v>-0.4957460583700054</c:v>
                </c:pt>
                <c:pt idx="287">
                  <c:v>-0.15244944937308091</c:v>
                </c:pt>
                <c:pt idx="288">
                  <c:v>-0.28962340910137152</c:v>
                </c:pt>
                <c:pt idx="289">
                  <c:v>-4.8310776107018984E-2</c:v>
                </c:pt>
                <c:pt idx="290">
                  <c:v>-0.24107591077804819</c:v>
                </c:pt>
                <c:pt idx="291">
                  <c:v>-6.9454364722823139E-2</c:v>
                </c:pt>
                <c:pt idx="292">
                  <c:v>-0.20184418896563674</c:v>
                </c:pt>
                <c:pt idx="293">
                  <c:v>-0.35389181139081494</c:v>
                </c:pt>
                <c:pt idx="294">
                  <c:v>-0.38706477664421246</c:v>
                </c:pt>
                <c:pt idx="295">
                  <c:v>-6.6499991379649723E-2</c:v>
                </c:pt>
                <c:pt idx="296">
                  <c:v>-0.32211807562472594</c:v>
                </c:pt>
                <c:pt idx="297">
                  <c:v>-0.17623930403415122</c:v>
                </c:pt>
                <c:pt idx="298">
                  <c:v>-0.11934382588973858</c:v>
                </c:pt>
                <c:pt idx="299">
                  <c:v>-0.26538722774596735</c:v>
                </c:pt>
                <c:pt idx="300">
                  <c:v>-0.26475819599630296</c:v>
                </c:pt>
                <c:pt idx="301">
                  <c:v>-8.3760421605307028E-2</c:v>
                </c:pt>
                <c:pt idx="302">
                  <c:v>-0.30615690404667772</c:v>
                </c:pt>
                <c:pt idx="303">
                  <c:v>-0.30392175553512912</c:v>
                </c:pt>
                <c:pt idx="304">
                  <c:v>-0.24714286355677306</c:v>
                </c:pt>
                <c:pt idx="305">
                  <c:v>-0.44651051992478835</c:v>
                </c:pt>
                <c:pt idx="306">
                  <c:v>-0.28440023338742865</c:v>
                </c:pt>
                <c:pt idx="307">
                  <c:v>-0.48481949447713185</c:v>
                </c:pt>
                <c:pt idx="308">
                  <c:v>-0.50810304579871757</c:v>
                </c:pt>
                <c:pt idx="309">
                  <c:v>-0.21206909434100588</c:v>
                </c:pt>
                <c:pt idx="310">
                  <c:v>-0.41263699723411162</c:v>
                </c:pt>
                <c:pt idx="311">
                  <c:v>-0.46518199828345691</c:v>
                </c:pt>
                <c:pt idx="312">
                  <c:v>-0.22762980946377587</c:v>
                </c:pt>
                <c:pt idx="313">
                  <c:v>-0.24837461344939199</c:v>
                </c:pt>
                <c:pt idx="314">
                  <c:v>-0.39132217205569697</c:v>
                </c:pt>
                <c:pt idx="315">
                  <c:v>-0.27145514830886697</c:v>
                </c:pt>
                <c:pt idx="316">
                  <c:v>-0.11141653785511912</c:v>
                </c:pt>
                <c:pt idx="317">
                  <c:v>-0.29151705043189119</c:v>
                </c:pt>
                <c:pt idx="318">
                  <c:v>-0.29355936887064815</c:v>
                </c:pt>
                <c:pt idx="319">
                  <c:v>-0.23440355595617049</c:v>
                </c:pt>
                <c:pt idx="320">
                  <c:v>-0.24543355784939369</c:v>
                </c:pt>
                <c:pt idx="321">
                  <c:v>-0.45548115274279422</c:v>
                </c:pt>
                <c:pt idx="322">
                  <c:v>-0.2106249825891599</c:v>
                </c:pt>
                <c:pt idx="323">
                  <c:v>-0.22253593855283862</c:v>
                </c:pt>
                <c:pt idx="324">
                  <c:v>-0.18800533334982</c:v>
                </c:pt>
                <c:pt idx="325">
                  <c:v>-0.18484459695844441</c:v>
                </c:pt>
                <c:pt idx="326">
                  <c:v>-0.35511995250748085</c:v>
                </c:pt>
                <c:pt idx="327">
                  <c:v>-0.28722257737479079</c:v>
                </c:pt>
                <c:pt idx="328">
                  <c:v>-0.28557556605898182</c:v>
                </c:pt>
                <c:pt idx="329">
                  <c:v>-0.23247127349479621</c:v>
                </c:pt>
                <c:pt idx="330">
                  <c:v>-0.35341644032412384</c:v>
                </c:pt>
                <c:pt idx="331">
                  <c:v>-0.20082508447574221</c:v>
                </c:pt>
                <c:pt idx="332">
                  <c:v>-0.2820780227351361</c:v>
                </c:pt>
                <c:pt idx="333">
                  <c:v>-1.6583843071591997E-2</c:v>
                </c:pt>
                <c:pt idx="334">
                  <c:v>-0.43075463941460207</c:v>
                </c:pt>
                <c:pt idx="335">
                  <c:v>-0.15310866954225291</c:v>
                </c:pt>
                <c:pt idx="336">
                  <c:v>-0.43762868606470773</c:v>
                </c:pt>
                <c:pt idx="337">
                  <c:v>-0.35464357634229782</c:v>
                </c:pt>
                <c:pt idx="338">
                  <c:v>-0.14911622015363821</c:v>
                </c:pt>
                <c:pt idx="339">
                  <c:v>-0.32756522071970984</c:v>
                </c:pt>
                <c:pt idx="340">
                  <c:v>-0.29040503203083734</c:v>
                </c:pt>
                <c:pt idx="341">
                  <c:v>-0.42469412731618505</c:v>
                </c:pt>
                <c:pt idx="342">
                  <c:v>-0.11385027244871405</c:v>
                </c:pt>
                <c:pt idx="343">
                  <c:v>-0.21741939940480307</c:v>
                </c:pt>
                <c:pt idx="344">
                  <c:v>-0.29131715594485247</c:v>
                </c:pt>
                <c:pt idx="345">
                  <c:v>-8.9203783424659053E-2</c:v>
                </c:pt>
                <c:pt idx="346">
                  <c:v>-0.34826136166942268</c:v>
                </c:pt>
                <c:pt idx="347">
                  <c:v>-0.40163463267916383</c:v>
                </c:pt>
                <c:pt idx="348">
                  <c:v>-0.24508058413540082</c:v>
                </c:pt>
                <c:pt idx="349">
                  <c:v>-0.3798262707510679</c:v>
                </c:pt>
                <c:pt idx="350">
                  <c:v>-6.6754935239337884E-2</c:v>
                </c:pt>
                <c:pt idx="351">
                  <c:v>-0.20509746347856841</c:v>
                </c:pt>
                <c:pt idx="352">
                  <c:v>-0.25295689253468251</c:v>
                </c:pt>
                <c:pt idx="353">
                  <c:v>-0.35645319813830917</c:v>
                </c:pt>
                <c:pt idx="354">
                  <c:v>-0.20820921556828131</c:v>
                </c:pt>
                <c:pt idx="355">
                  <c:v>-0.36489174411478831</c:v>
                </c:pt>
                <c:pt idx="356">
                  <c:v>-0.13886481223014202</c:v>
                </c:pt>
                <c:pt idx="357">
                  <c:v>-0.23784678832671749</c:v>
                </c:pt>
                <c:pt idx="358">
                  <c:v>-0.26491967700092434</c:v>
                </c:pt>
                <c:pt idx="359">
                  <c:v>-0.17110034070365038</c:v>
                </c:pt>
                <c:pt idx="360">
                  <c:v>-0.19213879110416041</c:v>
                </c:pt>
                <c:pt idx="361">
                  <c:v>-0.34304651538810998</c:v>
                </c:pt>
                <c:pt idx="362">
                  <c:v>-6.2130794954847662E-2</c:v>
                </c:pt>
                <c:pt idx="363">
                  <c:v>-7.1132630278401415E-2</c:v>
                </c:pt>
                <c:pt idx="364">
                  <c:v>-0.23478700540233169</c:v>
                </c:pt>
                <c:pt idx="365">
                  <c:v>-0.24568545083936769</c:v>
                </c:pt>
                <c:pt idx="366">
                  <c:v>-8.3761829872485261E-2</c:v>
                </c:pt>
                <c:pt idx="367">
                  <c:v>-0.3346833314469308</c:v>
                </c:pt>
                <c:pt idx="368">
                  <c:v>-6.1497905840946138E-2</c:v>
                </c:pt>
                <c:pt idx="369">
                  <c:v>-0.39268021179248258</c:v>
                </c:pt>
                <c:pt idx="370">
                  <c:v>-0.18066358199644192</c:v>
                </c:pt>
                <c:pt idx="371">
                  <c:v>-0.17684633071155403</c:v>
                </c:pt>
                <c:pt idx="372">
                  <c:v>-0.25681418289662938</c:v>
                </c:pt>
                <c:pt idx="373">
                  <c:v>-0.21193534615630677</c:v>
                </c:pt>
                <c:pt idx="374">
                  <c:v>-0.4225596492080313</c:v>
                </c:pt>
                <c:pt idx="375">
                  <c:v>-0.319130632831856</c:v>
                </c:pt>
                <c:pt idx="376">
                  <c:v>-0.15040702459881294</c:v>
                </c:pt>
                <c:pt idx="377">
                  <c:v>-0.38720150205326881</c:v>
                </c:pt>
                <c:pt idx="378">
                  <c:v>-0.28638115350705085</c:v>
                </c:pt>
                <c:pt idx="379">
                  <c:v>-0.23773807477060349</c:v>
                </c:pt>
                <c:pt idx="380">
                  <c:v>-0.33074583410266234</c:v>
                </c:pt>
                <c:pt idx="381">
                  <c:v>-0.17822526031435931</c:v>
                </c:pt>
                <c:pt idx="382">
                  <c:v>-0.40328300898073227</c:v>
                </c:pt>
                <c:pt idx="383">
                  <c:v>-0.13692770785360031</c:v>
                </c:pt>
                <c:pt idx="384">
                  <c:v>-0.16693920171907833</c:v>
                </c:pt>
                <c:pt idx="385">
                  <c:v>-0.10254457929299959</c:v>
                </c:pt>
                <c:pt idx="386">
                  <c:v>-5.7758287286592512E-2</c:v>
                </c:pt>
                <c:pt idx="387">
                  <c:v>-0.27723195796225347</c:v>
                </c:pt>
                <c:pt idx="388">
                  <c:v>-0.40485311614740682</c:v>
                </c:pt>
                <c:pt idx="389">
                  <c:v>-0.17579524805878721</c:v>
                </c:pt>
                <c:pt idx="390">
                  <c:v>-0.18557526042253247</c:v>
                </c:pt>
                <c:pt idx="391">
                  <c:v>-0.22147346770544241</c:v>
                </c:pt>
                <c:pt idx="392">
                  <c:v>-0.23205717317055338</c:v>
                </c:pt>
                <c:pt idx="393">
                  <c:v>-0.16002062025294317</c:v>
                </c:pt>
                <c:pt idx="394">
                  <c:v>-0.12452206781546571</c:v>
                </c:pt>
                <c:pt idx="395">
                  <c:v>-0.19873803443163163</c:v>
                </c:pt>
                <c:pt idx="396">
                  <c:v>-0.32839649347507904</c:v>
                </c:pt>
                <c:pt idx="397">
                  <c:v>-0.37536056151644359</c:v>
                </c:pt>
                <c:pt idx="398">
                  <c:v>-0.10117366965969217</c:v>
                </c:pt>
                <c:pt idx="399">
                  <c:v>-0.20814444864423332</c:v>
                </c:pt>
                <c:pt idx="400">
                  <c:v>-0.36945145043617839</c:v>
                </c:pt>
                <c:pt idx="401">
                  <c:v>-0.36704297067120117</c:v>
                </c:pt>
                <c:pt idx="402">
                  <c:v>-0.37312430698367693</c:v>
                </c:pt>
                <c:pt idx="403">
                  <c:v>-0.18800655117445311</c:v>
                </c:pt>
                <c:pt idx="404">
                  <c:v>-0.26219645624184301</c:v>
                </c:pt>
                <c:pt idx="405">
                  <c:v>-0.39667279446319781</c:v>
                </c:pt>
                <c:pt idx="406">
                  <c:v>-0.12741275515880973</c:v>
                </c:pt>
                <c:pt idx="407">
                  <c:v>-0.20447528493068351</c:v>
                </c:pt>
                <c:pt idx="408">
                  <c:v>-0.16163265642617142</c:v>
                </c:pt>
                <c:pt idx="409">
                  <c:v>-6.9684984350113818E-2</c:v>
                </c:pt>
                <c:pt idx="410">
                  <c:v>-0.13493356054229483</c:v>
                </c:pt>
                <c:pt idx="411">
                  <c:v>-0.49517309647069296</c:v>
                </c:pt>
                <c:pt idx="412">
                  <c:v>-0.42531009312966844</c:v>
                </c:pt>
                <c:pt idx="413">
                  <c:v>-0.34291113984824922</c:v>
                </c:pt>
                <c:pt idx="414">
                  <c:v>-0.17746199163022131</c:v>
                </c:pt>
                <c:pt idx="415">
                  <c:v>-0.19356546460746463</c:v>
                </c:pt>
                <c:pt idx="416">
                  <c:v>-9.3865953233478044E-2</c:v>
                </c:pt>
                <c:pt idx="417">
                  <c:v>-0.14304161023507397</c:v>
                </c:pt>
                <c:pt idx="418">
                  <c:v>-0.18817550279620079</c:v>
                </c:pt>
                <c:pt idx="419">
                  <c:v>-0.30358820901782319</c:v>
                </c:pt>
                <c:pt idx="420">
                  <c:v>-0.28085699451647189</c:v>
                </c:pt>
                <c:pt idx="421">
                  <c:v>-0.56247783154902065</c:v>
                </c:pt>
                <c:pt idx="422">
                  <c:v>-0.12117495112712001</c:v>
                </c:pt>
                <c:pt idx="423">
                  <c:v>-0.26307575793600441</c:v>
                </c:pt>
                <c:pt idx="424">
                  <c:v>-0.15664068416810994</c:v>
                </c:pt>
                <c:pt idx="425">
                  <c:v>-0.12815714709924014</c:v>
                </c:pt>
                <c:pt idx="426">
                  <c:v>-2.6701864511672852E-2</c:v>
                </c:pt>
                <c:pt idx="427">
                  <c:v>-0.4766355268064526</c:v>
                </c:pt>
                <c:pt idx="428">
                  <c:v>-7.0040927777200834E-2</c:v>
                </c:pt>
                <c:pt idx="429">
                  <c:v>-6.8070234600025939E-2</c:v>
                </c:pt>
                <c:pt idx="430">
                  <c:v>-8.9357090537574319E-2</c:v>
                </c:pt>
                <c:pt idx="431">
                  <c:v>-0.33104590138870543</c:v>
                </c:pt>
                <c:pt idx="432">
                  <c:v>-0.28986983340255396</c:v>
                </c:pt>
                <c:pt idx="433">
                  <c:v>-0.23635181694782931</c:v>
                </c:pt>
                <c:pt idx="434">
                  <c:v>-0.26675439194119643</c:v>
                </c:pt>
                <c:pt idx="435">
                  <c:v>-0.18923691488274275</c:v>
                </c:pt>
                <c:pt idx="436">
                  <c:v>-0.31236791053618135</c:v>
                </c:pt>
                <c:pt idx="437">
                  <c:v>-0.17715329479025596</c:v>
                </c:pt>
                <c:pt idx="438">
                  <c:v>-0.35606418899523223</c:v>
                </c:pt>
                <c:pt idx="439">
                  <c:v>-0.24697481130194271</c:v>
                </c:pt>
                <c:pt idx="440">
                  <c:v>-0.26530673364878182</c:v>
                </c:pt>
                <c:pt idx="441">
                  <c:v>-0.28516011893895282</c:v>
                </c:pt>
                <c:pt idx="442">
                  <c:v>-0.75980108906607546</c:v>
                </c:pt>
                <c:pt idx="443">
                  <c:v>-0.39311875514955158</c:v>
                </c:pt>
                <c:pt idx="444">
                  <c:v>-0.36057909435408297</c:v>
                </c:pt>
                <c:pt idx="445">
                  <c:v>-0.17619926069626826</c:v>
                </c:pt>
                <c:pt idx="446">
                  <c:v>-0.35651348194204407</c:v>
                </c:pt>
                <c:pt idx="447">
                  <c:v>-0.26717680810364941</c:v>
                </c:pt>
                <c:pt idx="448">
                  <c:v>-0.35650709657537777</c:v>
                </c:pt>
                <c:pt idx="449">
                  <c:v>-0.24629005446071944</c:v>
                </c:pt>
                <c:pt idx="450">
                  <c:v>-0.35102464132300948</c:v>
                </c:pt>
                <c:pt idx="451">
                  <c:v>-0.10136117194516268</c:v>
                </c:pt>
                <c:pt idx="452">
                  <c:v>-0.50105169605183264</c:v>
                </c:pt>
                <c:pt idx="453">
                  <c:v>-8.0517877722937448E-2</c:v>
                </c:pt>
                <c:pt idx="454">
                  <c:v>-0.24323936051488027</c:v>
                </c:pt>
                <c:pt idx="455">
                  <c:v>-0.30850157881782853</c:v>
                </c:pt>
                <c:pt idx="456">
                  <c:v>-0.36124038903341982</c:v>
                </c:pt>
                <c:pt idx="457">
                  <c:v>-0.31828926872728996</c:v>
                </c:pt>
                <c:pt idx="458">
                  <c:v>-0.60914292717952712</c:v>
                </c:pt>
                <c:pt idx="459">
                  <c:v>-0.19377243426074886</c:v>
                </c:pt>
                <c:pt idx="460">
                  <c:v>-0.1613985964431624</c:v>
                </c:pt>
                <c:pt idx="461">
                  <c:v>-0.27874953175840261</c:v>
                </c:pt>
                <c:pt idx="462">
                  <c:v>-8.5657479545241402E-2</c:v>
                </c:pt>
                <c:pt idx="463">
                  <c:v>-0.2737709989825835</c:v>
                </c:pt>
                <c:pt idx="464">
                  <c:v>-0.33713339796419023</c:v>
                </c:pt>
                <c:pt idx="465">
                  <c:v>-0.27830658930167046</c:v>
                </c:pt>
                <c:pt idx="466">
                  <c:v>-0.43048987532483318</c:v>
                </c:pt>
                <c:pt idx="467">
                  <c:v>-0.25449414807917975</c:v>
                </c:pt>
                <c:pt idx="468">
                  <c:v>-0.33730163629681997</c:v>
                </c:pt>
                <c:pt idx="469">
                  <c:v>-0.40465936896265697</c:v>
                </c:pt>
                <c:pt idx="470">
                  <c:v>-0.28559144671903175</c:v>
                </c:pt>
                <c:pt idx="471">
                  <c:v>-0.1642790645340679</c:v>
                </c:pt>
                <c:pt idx="472">
                  <c:v>-0.3879027920756436</c:v>
                </c:pt>
                <c:pt idx="473">
                  <c:v>-8.5838010444214033E-2</c:v>
                </c:pt>
                <c:pt idx="474">
                  <c:v>-0.21364847576974871</c:v>
                </c:pt>
                <c:pt idx="475">
                  <c:v>-0.2425886600592819</c:v>
                </c:pt>
                <c:pt idx="476">
                  <c:v>-0.50031017852891158</c:v>
                </c:pt>
                <c:pt idx="477">
                  <c:v>-0.18460858363989371</c:v>
                </c:pt>
                <c:pt idx="478">
                  <c:v>-0.33526551933805787</c:v>
                </c:pt>
                <c:pt idx="479">
                  <c:v>-0.30952898002984103</c:v>
                </c:pt>
                <c:pt idx="480">
                  <c:v>-8.1052592145418767E-2</c:v>
                </c:pt>
                <c:pt idx="481">
                  <c:v>-0.29295480716401939</c:v>
                </c:pt>
                <c:pt idx="482">
                  <c:v>-0.34210759925296896</c:v>
                </c:pt>
                <c:pt idx="483">
                  <c:v>-0.23317845956477179</c:v>
                </c:pt>
                <c:pt idx="484">
                  <c:v>-0.31047970996977536</c:v>
                </c:pt>
                <c:pt idx="485">
                  <c:v>-0.17192730845462201</c:v>
                </c:pt>
                <c:pt idx="486">
                  <c:v>-0.43040678228140394</c:v>
                </c:pt>
                <c:pt idx="487">
                  <c:v>-0.15374619088913039</c:v>
                </c:pt>
                <c:pt idx="488">
                  <c:v>-0.3174910388012081</c:v>
                </c:pt>
                <c:pt idx="489">
                  <c:v>-0.23863837705059809</c:v>
                </c:pt>
                <c:pt idx="490">
                  <c:v>-0.41197203958390882</c:v>
                </c:pt>
                <c:pt idx="491">
                  <c:v>-0.34829790257587845</c:v>
                </c:pt>
                <c:pt idx="492">
                  <c:v>-0.19651403392161371</c:v>
                </c:pt>
                <c:pt idx="493">
                  <c:v>-0.32304641809118467</c:v>
                </c:pt>
                <c:pt idx="494">
                  <c:v>-0.32753304803331629</c:v>
                </c:pt>
                <c:pt idx="495">
                  <c:v>5.2516464913877014E-4</c:v>
                </c:pt>
                <c:pt idx="496">
                  <c:v>-0.33586099344802561</c:v>
                </c:pt>
                <c:pt idx="497">
                  <c:v>-0.31578808978999395</c:v>
                </c:pt>
                <c:pt idx="498">
                  <c:v>-0.1494903184564646</c:v>
                </c:pt>
                <c:pt idx="499">
                  <c:v>-0.48903255104603893</c:v>
                </c:pt>
              </c:numCache>
            </c:numRef>
          </c:yVal>
        </c:ser>
        <c:axId val="69233664"/>
        <c:axId val="69272320"/>
      </c:scatterChart>
      <c:valAx>
        <c:axId val="69233664"/>
        <c:scaling>
          <c:orientation val="minMax"/>
        </c:scaling>
        <c:axPos val="b"/>
        <c:numFmt formatCode="General" sourceLinked="1"/>
        <c:tickLblPos val="nextTo"/>
        <c:spPr>
          <a:ln w="38100"/>
        </c:spPr>
        <c:crossAx val="69272320"/>
        <c:crosses val="autoZero"/>
        <c:crossBetween val="midCat"/>
      </c:valAx>
      <c:valAx>
        <c:axId val="69272320"/>
        <c:scaling>
          <c:orientation val="minMax"/>
        </c:scaling>
        <c:axPos val="l"/>
        <c:majorGridlines/>
        <c:numFmt formatCode="General" sourceLinked="1"/>
        <c:tickLblPos val="nextTo"/>
        <c:spPr>
          <a:ln w="38100"/>
        </c:spPr>
        <c:crossAx val="69233664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scatterChart>
        <c:scatterStyle val="lineMarker"/>
        <c:ser>
          <c:idx val="0"/>
          <c:order val="0"/>
          <c:tx>
            <c:v>0% G</c:v>
          </c:tx>
          <c:spPr>
            <a:ln w="28575">
              <a:noFill/>
            </a:ln>
          </c:spPr>
          <c:xVal>
            <c:numRef>
              <c:f>'A-AH-A A'!$A$3:$A$502</c:f>
              <c:numCache>
                <c:formatCode>General</c:formatCode>
                <c:ptCount val="500"/>
                <c:pt idx="0">
                  <c:v>0.10236993626368975</c:v>
                </c:pt>
                <c:pt idx="1">
                  <c:v>8.1542531982766925E-2</c:v>
                </c:pt>
                <c:pt idx="2">
                  <c:v>0.15215981998373487</c:v>
                </c:pt>
                <c:pt idx="3">
                  <c:v>0.11894189420812568</c:v>
                </c:pt>
                <c:pt idx="4">
                  <c:v>0.13701873730050734</c:v>
                </c:pt>
                <c:pt idx="5">
                  <c:v>-3.0211922890625693E-2</c:v>
                </c:pt>
                <c:pt idx="6">
                  <c:v>0.15180706636939401</c:v>
                </c:pt>
                <c:pt idx="7">
                  <c:v>0.12809100547530741</c:v>
                </c:pt>
                <c:pt idx="8">
                  <c:v>7.3677623131942413E-2</c:v>
                </c:pt>
                <c:pt idx="9">
                  <c:v>8.6256519772906895E-2</c:v>
                </c:pt>
                <c:pt idx="10">
                  <c:v>0.10153470098407784</c:v>
                </c:pt>
                <c:pt idx="11">
                  <c:v>8.2686929209372706E-2</c:v>
                </c:pt>
                <c:pt idx="12">
                  <c:v>8.5150172387360362E-2</c:v>
                </c:pt>
                <c:pt idx="13">
                  <c:v>9.2827527856807701E-2</c:v>
                </c:pt>
                <c:pt idx="14">
                  <c:v>0.11456630436271706</c:v>
                </c:pt>
                <c:pt idx="15">
                  <c:v>8.2079950017229064E-2</c:v>
                </c:pt>
                <c:pt idx="16">
                  <c:v>4.2756804034277923E-2</c:v>
                </c:pt>
                <c:pt idx="17">
                  <c:v>5.5705496439895134E-2</c:v>
                </c:pt>
                <c:pt idx="18">
                  <c:v>6.5351584064550591E-2</c:v>
                </c:pt>
                <c:pt idx="19">
                  <c:v>8.9475065825692812E-2</c:v>
                </c:pt>
                <c:pt idx="20">
                  <c:v>9.7637661112501731E-2</c:v>
                </c:pt>
                <c:pt idx="21">
                  <c:v>0.17526167375221621</c:v>
                </c:pt>
                <c:pt idx="22">
                  <c:v>2.8576615850896714E-2</c:v>
                </c:pt>
                <c:pt idx="23">
                  <c:v>0.14237558407493789</c:v>
                </c:pt>
                <c:pt idx="24">
                  <c:v>0.14468298791096071</c:v>
                </c:pt>
                <c:pt idx="25">
                  <c:v>4.8861566379729097E-2</c:v>
                </c:pt>
                <c:pt idx="26">
                  <c:v>6.5521833779708702E-2</c:v>
                </c:pt>
                <c:pt idx="27">
                  <c:v>5.8509455158114086E-2</c:v>
                </c:pt>
                <c:pt idx="28">
                  <c:v>0.16465824718300454</c:v>
                </c:pt>
                <c:pt idx="29">
                  <c:v>6.1052971616602822E-2</c:v>
                </c:pt>
                <c:pt idx="30">
                  <c:v>6.4991515686907406E-2</c:v>
                </c:pt>
                <c:pt idx="31">
                  <c:v>0.12324022004182</c:v>
                </c:pt>
                <c:pt idx="32">
                  <c:v>0.17332134057648693</c:v>
                </c:pt>
                <c:pt idx="33">
                  <c:v>2.8830290463501735E-2</c:v>
                </c:pt>
                <c:pt idx="34">
                  <c:v>9.0918414156625174E-2</c:v>
                </c:pt>
                <c:pt idx="35">
                  <c:v>6.8512705541454388E-2</c:v>
                </c:pt>
                <c:pt idx="36">
                  <c:v>7.0628900165026709E-2</c:v>
                </c:pt>
                <c:pt idx="37">
                  <c:v>8.7994448556866972E-2</c:v>
                </c:pt>
                <c:pt idx="38">
                  <c:v>7.5457442477123562E-2</c:v>
                </c:pt>
                <c:pt idx="39">
                  <c:v>8.2981041220445112E-2</c:v>
                </c:pt>
                <c:pt idx="40">
                  <c:v>0.10729025177713702</c:v>
                </c:pt>
                <c:pt idx="41">
                  <c:v>0.13661554108489601</c:v>
                </c:pt>
                <c:pt idx="42">
                  <c:v>0.10615383855139278</c:v>
                </c:pt>
                <c:pt idx="43">
                  <c:v>0.10848395591733306</c:v>
                </c:pt>
                <c:pt idx="44">
                  <c:v>4.8187960018751821E-2</c:v>
                </c:pt>
                <c:pt idx="45">
                  <c:v>0.18360198444822973</c:v>
                </c:pt>
                <c:pt idx="46">
                  <c:v>-2.4681601177307215E-3</c:v>
                </c:pt>
                <c:pt idx="47">
                  <c:v>0.10092017475140372</c:v>
                </c:pt>
                <c:pt idx="48">
                  <c:v>5.7860246067466974E-2</c:v>
                </c:pt>
                <c:pt idx="49">
                  <c:v>6.7208417017128708E-2</c:v>
                </c:pt>
                <c:pt idx="50">
                  <c:v>0.10132902260882608</c:v>
                </c:pt>
                <c:pt idx="51">
                  <c:v>7.4196252791573131E-2</c:v>
                </c:pt>
                <c:pt idx="52">
                  <c:v>0.14072143810414042</c:v>
                </c:pt>
                <c:pt idx="53">
                  <c:v>4.6754368527258741E-2</c:v>
                </c:pt>
                <c:pt idx="54">
                  <c:v>8.5517518318854208E-2</c:v>
                </c:pt>
                <c:pt idx="55">
                  <c:v>5.6732119189270527E-2</c:v>
                </c:pt>
                <c:pt idx="56">
                  <c:v>4.7418126295103433E-2</c:v>
                </c:pt>
                <c:pt idx="57">
                  <c:v>4.6407210489792135E-2</c:v>
                </c:pt>
                <c:pt idx="58">
                  <c:v>6.2160348470462257E-2</c:v>
                </c:pt>
                <c:pt idx="59">
                  <c:v>0.10200215474968173</c:v>
                </c:pt>
                <c:pt idx="60">
                  <c:v>0.12482477961456206</c:v>
                </c:pt>
                <c:pt idx="61">
                  <c:v>1.8089465076890604E-2</c:v>
                </c:pt>
                <c:pt idx="62">
                  <c:v>6.3979316037323389E-2</c:v>
                </c:pt>
                <c:pt idx="63">
                  <c:v>9.6668902889574068E-2</c:v>
                </c:pt>
                <c:pt idx="64">
                  <c:v>0.13418161015442742</c:v>
                </c:pt>
                <c:pt idx="65">
                  <c:v>8.8452492892328968E-2</c:v>
                </c:pt>
                <c:pt idx="66">
                  <c:v>7.0119192726196905E-2</c:v>
                </c:pt>
                <c:pt idx="67">
                  <c:v>8.5554669431537389E-2</c:v>
                </c:pt>
                <c:pt idx="68">
                  <c:v>7.8993294802144187E-3</c:v>
                </c:pt>
                <c:pt idx="69">
                  <c:v>0.13839976723384562</c:v>
                </c:pt>
                <c:pt idx="70">
                  <c:v>8.5359310016571627E-2</c:v>
                </c:pt>
                <c:pt idx="71">
                  <c:v>4.6383920780958925E-2</c:v>
                </c:pt>
                <c:pt idx="72">
                  <c:v>3.9179373242167005E-2</c:v>
                </c:pt>
                <c:pt idx="73">
                  <c:v>-2.5631072570169486E-2</c:v>
                </c:pt>
                <c:pt idx="74">
                  <c:v>7.4105458370545219E-2</c:v>
                </c:pt>
                <c:pt idx="75">
                  <c:v>0.12727846565493448</c:v>
                </c:pt>
                <c:pt idx="76">
                  <c:v>0.1099817576801302</c:v>
                </c:pt>
                <c:pt idx="77">
                  <c:v>3.2239848822479274E-2</c:v>
                </c:pt>
                <c:pt idx="78">
                  <c:v>8.3947210461249224E-3</c:v>
                </c:pt>
                <c:pt idx="79">
                  <c:v>9.8317980196137245E-2</c:v>
                </c:pt>
                <c:pt idx="80">
                  <c:v>0.11776345693182329</c:v>
                </c:pt>
                <c:pt idx="81">
                  <c:v>8.6497537471690922E-2</c:v>
                </c:pt>
                <c:pt idx="82">
                  <c:v>0.10584895758332258</c:v>
                </c:pt>
                <c:pt idx="83">
                  <c:v>5.3824714571787967E-2</c:v>
                </c:pt>
                <c:pt idx="84">
                  <c:v>0.14239794486254542</c:v>
                </c:pt>
                <c:pt idx="85">
                  <c:v>9.5740212797136737E-2</c:v>
                </c:pt>
                <c:pt idx="86">
                  <c:v>0.14945286092516841</c:v>
                </c:pt>
                <c:pt idx="87">
                  <c:v>8.711357646320797E-2</c:v>
                </c:pt>
                <c:pt idx="88">
                  <c:v>8.4495716498938486E-2</c:v>
                </c:pt>
                <c:pt idx="89">
                  <c:v>1.6904597237306106E-2</c:v>
                </c:pt>
                <c:pt idx="90">
                  <c:v>0.11100351708798728</c:v>
                </c:pt>
                <c:pt idx="91">
                  <c:v>5.8418018156644574E-2</c:v>
                </c:pt>
                <c:pt idx="92">
                  <c:v>0.10666326271900443</c:v>
                </c:pt>
                <c:pt idx="93">
                  <c:v>0.12932111942046184</c:v>
                </c:pt>
                <c:pt idx="94">
                  <c:v>0.12977422628385116</c:v>
                </c:pt>
                <c:pt idx="95">
                  <c:v>8.9997518337747828E-2</c:v>
                </c:pt>
                <c:pt idx="96">
                  <c:v>0.1955161980665315</c:v>
                </c:pt>
                <c:pt idx="97">
                  <c:v>0.10773550072990586</c:v>
                </c:pt>
                <c:pt idx="98">
                  <c:v>-9.2235410525024503E-3</c:v>
                </c:pt>
                <c:pt idx="99">
                  <c:v>6.0712862268070711E-2</c:v>
                </c:pt>
                <c:pt idx="100">
                  <c:v>0.13267144615494658</c:v>
                </c:pt>
                <c:pt idx="101">
                  <c:v>0.11252785789829585</c:v>
                </c:pt>
                <c:pt idx="102">
                  <c:v>6.9703129608068723E-2</c:v>
                </c:pt>
                <c:pt idx="103">
                  <c:v>9.7518673780261966E-2</c:v>
                </c:pt>
                <c:pt idx="104">
                  <c:v>6.9599236454539332E-2</c:v>
                </c:pt>
                <c:pt idx="105">
                  <c:v>0.10646610322795259</c:v>
                </c:pt>
                <c:pt idx="106">
                  <c:v>0.19144634604964034</c:v>
                </c:pt>
                <c:pt idx="107">
                  <c:v>0.14911258655944654</c:v>
                </c:pt>
                <c:pt idx="108">
                  <c:v>1.4184550746758003E-2</c:v>
                </c:pt>
                <c:pt idx="109">
                  <c:v>0.13162095271073382</c:v>
                </c:pt>
                <c:pt idx="110">
                  <c:v>4.2570755253085381E-2</c:v>
                </c:pt>
                <c:pt idx="111">
                  <c:v>1.5474186877251297E-2</c:v>
                </c:pt>
                <c:pt idx="112">
                  <c:v>0.1176395987430417</c:v>
                </c:pt>
                <c:pt idx="113">
                  <c:v>0.19159949043447908</c:v>
                </c:pt>
                <c:pt idx="114">
                  <c:v>7.8020662522494511E-2</c:v>
                </c:pt>
                <c:pt idx="115">
                  <c:v>0.10652928669227063</c:v>
                </c:pt>
                <c:pt idx="116">
                  <c:v>1.247415827276856E-2</c:v>
                </c:pt>
                <c:pt idx="117">
                  <c:v>8.8716372977317062E-2</c:v>
                </c:pt>
                <c:pt idx="118">
                  <c:v>4.7228021314107312E-2</c:v>
                </c:pt>
                <c:pt idx="119">
                  <c:v>-4.8000940480001496E-2</c:v>
                </c:pt>
                <c:pt idx="120">
                  <c:v>0.14133791483203725</c:v>
                </c:pt>
                <c:pt idx="121">
                  <c:v>0.12423564326925417</c:v>
                </c:pt>
                <c:pt idx="122">
                  <c:v>0.13471482788227673</c:v>
                </c:pt>
                <c:pt idx="123">
                  <c:v>0.1073805720869538</c:v>
                </c:pt>
                <c:pt idx="124">
                  <c:v>7.596325497460403E-2</c:v>
                </c:pt>
                <c:pt idx="125">
                  <c:v>0.12063201293210572</c:v>
                </c:pt>
                <c:pt idx="126">
                  <c:v>7.0863364389737032E-2</c:v>
                </c:pt>
                <c:pt idx="127">
                  <c:v>-5.453004187395397E-3</c:v>
                </c:pt>
                <c:pt idx="128">
                  <c:v>7.6393258897128169E-2</c:v>
                </c:pt>
                <c:pt idx="129">
                  <c:v>1.9846684824992685E-2</c:v>
                </c:pt>
                <c:pt idx="130">
                  <c:v>5.8094644017909522E-2</c:v>
                </c:pt>
                <c:pt idx="131">
                  <c:v>8.8907421115156718E-2</c:v>
                </c:pt>
                <c:pt idx="132">
                  <c:v>0.16086572865886167</c:v>
                </c:pt>
                <c:pt idx="133">
                  <c:v>4.0278928834652367E-2</c:v>
                </c:pt>
                <c:pt idx="134">
                  <c:v>3.9743210348154402E-2</c:v>
                </c:pt>
                <c:pt idx="135">
                  <c:v>0.16846613931189</c:v>
                </c:pt>
                <c:pt idx="136">
                  <c:v>0.19230187022264947</c:v>
                </c:pt>
                <c:pt idx="137">
                  <c:v>5.6721101441534354E-2</c:v>
                </c:pt>
                <c:pt idx="138">
                  <c:v>0.14022742182072376</c:v>
                </c:pt>
                <c:pt idx="139">
                  <c:v>6.6437477635406209E-2</c:v>
                </c:pt>
                <c:pt idx="140">
                  <c:v>8.3213347950051364E-2</c:v>
                </c:pt>
                <c:pt idx="141">
                  <c:v>8.9626175923789977E-2</c:v>
                </c:pt>
                <c:pt idx="142">
                  <c:v>0.16238096556984485</c:v>
                </c:pt>
                <c:pt idx="143">
                  <c:v>0.15439705813601826</c:v>
                </c:pt>
                <c:pt idx="144">
                  <c:v>3.0981941495752039E-2</c:v>
                </c:pt>
                <c:pt idx="145">
                  <c:v>4.8972063380798474E-3</c:v>
                </c:pt>
                <c:pt idx="146">
                  <c:v>0.19164217330785727</c:v>
                </c:pt>
                <c:pt idx="147">
                  <c:v>7.7012279084795075E-3</c:v>
                </c:pt>
                <c:pt idx="148">
                  <c:v>0.11941284570103702</c:v>
                </c:pt>
                <c:pt idx="149">
                  <c:v>5.5262862802755462E-2</c:v>
                </c:pt>
                <c:pt idx="150">
                  <c:v>8.54039936825573E-2</c:v>
                </c:pt>
                <c:pt idx="151">
                  <c:v>9.5391245621075732E-2</c:v>
                </c:pt>
                <c:pt idx="152">
                  <c:v>0.15431520065514073</c:v>
                </c:pt>
                <c:pt idx="153">
                  <c:v>4.8012824668466084E-2</c:v>
                </c:pt>
                <c:pt idx="154">
                  <c:v>-2.10398789552773E-2</c:v>
                </c:pt>
                <c:pt idx="155">
                  <c:v>3.3626499002634133E-2</c:v>
                </c:pt>
                <c:pt idx="156">
                  <c:v>3.441205368676041E-2</c:v>
                </c:pt>
                <c:pt idx="157">
                  <c:v>-1.2436046274397159E-2</c:v>
                </c:pt>
                <c:pt idx="158">
                  <c:v>0.14814373740822931</c:v>
                </c:pt>
                <c:pt idx="159">
                  <c:v>0.15513453414590067</c:v>
                </c:pt>
                <c:pt idx="160">
                  <c:v>0.19902230164990942</c:v>
                </c:pt>
                <c:pt idx="161">
                  <c:v>0.14783634425216949</c:v>
                </c:pt>
                <c:pt idx="162">
                  <c:v>0.19775429087077098</c:v>
                </c:pt>
                <c:pt idx="163">
                  <c:v>9.2258412537732704E-2</c:v>
                </c:pt>
                <c:pt idx="164">
                  <c:v>-4.781802787424635E-3</c:v>
                </c:pt>
                <c:pt idx="165">
                  <c:v>2.2774563328320896E-2</c:v>
                </c:pt>
                <c:pt idx="166">
                  <c:v>0.13305064467709041</c:v>
                </c:pt>
                <c:pt idx="167">
                  <c:v>0.13056882261478217</c:v>
                </c:pt>
                <c:pt idx="168">
                  <c:v>0.14396407132568584</c:v>
                </c:pt>
                <c:pt idx="169">
                  <c:v>7.9949985950721753E-2</c:v>
                </c:pt>
                <c:pt idx="170">
                  <c:v>3.0301931186244298E-2</c:v>
                </c:pt>
                <c:pt idx="171">
                  <c:v>6.3767461680683923E-2</c:v>
                </c:pt>
                <c:pt idx="172">
                  <c:v>8.676875195892278E-2</c:v>
                </c:pt>
                <c:pt idx="173">
                  <c:v>0.11105261913077905</c:v>
                </c:pt>
                <c:pt idx="174">
                  <c:v>5.0945399046383774E-2</c:v>
                </c:pt>
                <c:pt idx="175">
                  <c:v>9.2949592587204546E-2</c:v>
                </c:pt>
                <c:pt idx="176">
                  <c:v>0.13979186604569771</c:v>
                </c:pt>
                <c:pt idx="177">
                  <c:v>9.241914973546117E-2</c:v>
                </c:pt>
                <c:pt idx="178">
                  <c:v>7.7199841727307122E-2</c:v>
                </c:pt>
                <c:pt idx="179">
                  <c:v>2.6952987129632146E-2</c:v>
                </c:pt>
                <c:pt idx="180">
                  <c:v>1.4096154915477461E-2</c:v>
                </c:pt>
                <c:pt idx="181">
                  <c:v>1.2898213019395106E-2</c:v>
                </c:pt>
                <c:pt idx="182">
                  <c:v>0.15014154386193757</c:v>
                </c:pt>
                <c:pt idx="183">
                  <c:v>6.3596566139231966E-2</c:v>
                </c:pt>
                <c:pt idx="184">
                  <c:v>0.1257966651070507</c:v>
                </c:pt>
                <c:pt idx="185">
                  <c:v>0.10710646624904926</c:v>
                </c:pt>
                <c:pt idx="186">
                  <c:v>7.077947265676357E-2</c:v>
                </c:pt>
                <c:pt idx="187">
                  <c:v>4.1421004263833487E-2</c:v>
                </c:pt>
                <c:pt idx="188">
                  <c:v>-1.4195627019262457E-3</c:v>
                </c:pt>
                <c:pt idx="189">
                  <c:v>5.8963692206523248E-2</c:v>
                </c:pt>
                <c:pt idx="190">
                  <c:v>0.13272788661715176</c:v>
                </c:pt>
                <c:pt idx="191">
                  <c:v>1.8308263874744858E-2</c:v>
                </c:pt>
                <c:pt idx="192">
                  <c:v>0.10400666315170209</c:v>
                </c:pt>
                <c:pt idx="193">
                  <c:v>6.1059534895767022E-2</c:v>
                </c:pt>
                <c:pt idx="194">
                  <c:v>0.10770960931741599</c:v>
                </c:pt>
                <c:pt idx="195">
                  <c:v>9.9082054903122212E-3</c:v>
                </c:pt>
                <c:pt idx="196">
                  <c:v>9.1356195075295216E-2</c:v>
                </c:pt>
                <c:pt idx="197">
                  <c:v>9.4027394038031245E-2</c:v>
                </c:pt>
                <c:pt idx="198">
                  <c:v>3.4945411119984358E-2</c:v>
                </c:pt>
                <c:pt idx="199">
                  <c:v>0.12480085795823841</c:v>
                </c:pt>
                <c:pt idx="200">
                  <c:v>5.8735100830863529E-2</c:v>
                </c:pt>
                <c:pt idx="201">
                  <c:v>0.10983158426523539</c:v>
                </c:pt>
                <c:pt idx="202">
                  <c:v>0.16331415495541221</c:v>
                </c:pt>
                <c:pt idx="203">
                  <c:v>7.3818124013068129E-2</c:v>
                </c:pt>
                <c:pt idx="204">
                  <c:v>8.4354479246964764E-2</c:v>
                </c:pt>
                <c:pt idx="205">
                  <c:v>-6.1787992831734626E-3</c:v>
                </c:pt>
                <c:pt idx="206">
                  <c:v>4.4183707149103288E-2</c:v>
                </c:pt>
                <c:pt idx="207">
                  <c:v>3.7430789318651202E-2</c:v>
                </c:pt>
                <c:pt idx="208">
                  <c:v>7.623920181896611E-2</c:v>
                </c:pt>
                <c:pt idx="209">
                  <c:v>0.17296359624504001</c:v>
                </c:pt>
                <c:pt idx="210">
                  <c:v>-1.5553447301116765E-2</c:v>
                </c:pt>
                <c:pt idx="211">
                  <c:v>1.0573967365013691E-2</c:v>
                </c:pt>
                <c:pt idx="212">
                  <c:v>0.11023529264811373</c:v>
                </c:pt>
                <c:pt idx="213">
                  <c:v>6.8882696780136296E-2</c:v>
                </c:pt>
                <c:pt idx="214">
                  <c:v>9.0206777084674963E-2</c:v>
                </c:pt>
                <c:pt idx="215">
                  <c:v>0.13771684802871709</c:v>
                </c:pt>
                <c:pt idx="216">
                  <c:v>0.14923778159972376</c:v>
                </c:pt>
                <c:pt idx="217">
                  <c:v>0.10591799616419779</c:v>
                </c:pt>
                <c:pt idx="218">
                  <c:v>6.7393557999153267E-2</c:v>
                </c:pt>
                <c:pt idx="219">
                  <c:v>0.1355509744775287</c:v>
                </c:pt>
                <c:pt idx="220">
                  <c:v>4.9451854890503334E-2</c:v>
                </c:pt>
                <c:pt idx="221">
                  <c:v>4.6933486009623535E-2</c:v>
                </c:pt>
                <c:pt idx="222">
                  <c:v>6.2073277639162892E-2</c:v>
                </c:pt>
                <c:pt idx="223">
                  <c:v>9.9146305719647249E-2</c:v>
                </c:pt>
                <c:pt idx="224">
                  <c:v>7.0785071700911834E-2</c:v>
                </c:pt>
                <c:pt idx="225">
                  <c:v>0.10927821090211536</c:v>
                </c:pt>
                <c:pt idx="226">
                  <c:v>0.12712477690161142</c:v>
                </c:pt>
                <c:pt idx="227">
                  <c:v>9.470489840251417E-2</c:v>
                </c:pt>
                <c:pt idx="228">
                  <c:v>2.7649157541829006E-2</c:v>
                </c:pt>
                <c:pt idx="229">
                  <c:v>0.10503269762383262</c:v>
                </c:pt>
                <c:pt idx="230">
                  <c:v>1.4799248080256341E-2</c:v>
                </c:pt>
                <c:pt idx="231">
                  <c:v>1.1243792486167527E-2</c:v>
                </c:pt>
                <c:pt idx="232">
                  <c:v>3.4909771421296816E-2</c:v>
                </c:pt>
                <c:pt idx="233">
                  <c:v>7.2419480899280658E-2</c:v>
                </c:pt>
                <c:pt idx="234">
                  <c:v>1.0450324218874665E-2</c:v>
                </c:pt>
                <c:pt idx="235">
                  <c:v>0.10094444140249523</c:v>
                </c:pt>
                <c:pt idx="236">
                  <c:v>9.5657279281528527E-3</c:v>
                </c:pt>
                <c:pt idx="237">
                  <c:v>7.4110058279499139E-2</c:v>
                </c:pt>
                <c:pt idx="238">
                  <c:v>0.11355204309093492</c:v>
                </c:pt>
                <c:pt idx="239">
                  <c:v>6.9277918682492168E-2</c:v>
                </c:pt>
                <c:pt idx="240">
                  <c:v>7.3429201680235201E-2</c:v>
                </c:pt>
                <c:pt idx="241">
                  <c:v>0.16191293376046847</c:v>
                </c:pt>
                <c:pt idx="242">
                  <c:v>4.4661184728678874E-2</c:v>
                </c:pt>
                <c:pt idx="243">
                  <c:v>-5.4818940192598925E-3</c:v>
                </c:pt>
                <c:pt idx="244">
                  <c:v>0.11232410216367211</c:v>
                </c:pt>
                <c:pt idx="245">
                  <c:v>4.8580540087978269E-2</c:v>
                </c:pt>
                <c:pt idx="246">
                  <c:v>4.9901221175390809E-2</c:v>
                </c:pt>
                <c:pt idx="247">
                  <c:v>7.4275729670466237E-2</c:v>
                </c:pt>
                <c:pt idx="248">
                  <c:v>5.3899245311309886E-2</c:v>
                </c:pt>
                <c:pt idx="249">
                  <c:v>4.9539724741092334E-2</c:v>
                </c:pt>
                <c:pt idx="250">
                  <c:v>-9.6183443129750426E-2</c:v>
                </c:pt>
                <c:pt idx="251">
                  <c:v>4.1941564300430875E-2</c:v>
                </c:pt>
                <c:pt idx="252">
                  <c:v>5.0691508440433436E-2</c:v>
                </c:pt>
                <c:pt idx="253">
                  <c:v>0.16738543214353421</c:v>
                </c:pt>
                <c:pt idx="254">
                  <c:v>6.5065460193073382E-2</c:v>
                </c:pt>
                <c:pt idx="255">
                  <c:v>4.2482437394502373E-2</c:v>
                </c:pt>
                <c:pt idx="256">
                  <c:v>5.3978911585425039E-2</c:v>
                </c:pt>
                <c:pt idx="257">
                  <c:v>0.16768901820745055</c:v>
                </c:pt>
                <c:pt idx="258">
                  <c:v>0.14461557616762824</c:v>
                </c:pt>
                <c:pt idx="259">
                  <c:v>8.0322997695206663E-2</c:v>
                </c:pt>
                <c:pt idx="260">
                  <c:v>5.6841067808813962E-2</c:v>
                </c:pt>
                <c:pt idx="261">
                  <c:v>4.7084690801052924E-2</c:v>
                </c:pt>
                <c:pt idx="262">
                  <c:v>4.4951613192500524E-2</c:v>
                </c:pt>
                <c:pt idx="263">
                  <c:v>9.1828614608429712E-2</c:v>
                </c:pt>
                <c:pt idx="264">
                  <c:v>3.5924573497055114E-2</c:v>
                </c:pt>
                <c:pt idx="265">
                  <c:v>6.8178698684976141E-2</c:v>
                </c:pt>
                <c:pt idx="266">
                  <c:v>0.13985914673321334</c:v>
                </c:pt>
                <c:pt idx="267">
                  <c:v>0.18338345581414681</c:v>
                </c:pt>
                <c:pt idx="268">
                  <c:v>2.0003125647101491E-2</c:v>
                </c:pt>
                <c:pt idx="269">
                  <c:v>4.436610935815008E-2</c:v>
                </c:pt>
                <c:pt idx="270">
                  <c:v>4.1084132707500075E-2</c:v>
                </c:pt>
                <c:pt idx="271">
                  <c:v>0.10487441331425922</c:v>
                </c:pt>
                <c:pt idx="272">
                  <c:v>7.5831481113862911E-2</c:v>
                </c:pt>
                <c:pt idx="273">
                  <c:v>0.12844309163473491</c:v>
                </c:pt>
                <c:pt idx="274">
                  <c:v>0.11262517995404313</c:v>
                </c:pt>
                <c:pt idx="275">
                  <c:v>0.10503660367714017</c:v>
                </c:pt>
                <c:pt idx="276">
                  <c:v>-1.1858459332229111E-3</c:v>
                </c:pt>
                <c:pt idx="277">
                  <c:v>8.6591945611036725E-2</c:v>
                </c:pt>
                <c:pt idx="278">
                  <c:v>8.7183487789907865E-2</c:v>
                </c:pt>
                <c:pt idx="279">
                  <c:v>8.3802181347541749E-2</c:v>
                </c:pt>
                <c:pt idx="280">
                  <c:v>0.13192562261516638</c:v>
                </c:pt>
                <c:pt idx="281">
                  <c:v>0.14601309684845762</c:v>
                </c:pt>
                <c:pt idx="282">
                  <c:v>2.5007770515016459E-2</c:v>
                </c:pt>
                <c:pt idx="283">
                  <c:v>-3.4009785234075511E-3</c:v>
                </c:pt>
                <c:pt idx="284">
                  <c:v>0.14311667473446443</c:v>
                </c:pt>
                <c:pt idx="285">
                  <c:v>3.8257803918139911E-2</c:v>
                </c:pt>
                <c:pt idx="286">
                  <c:v>2.7941109938667254E-2</c:v>
                </c:pt>
                <c:pt idx="287">
                  <c:v>6.154832166458684E-2</c:v>
                </c:pt>
                <c:pt idx="288">
                  <c:v>6.7174469582472876E-2</c:v>
                </c:pt>
                <c:pt idx="289">
                  <c:v>4.575737154922517E-2</c:v>
                </c:pt>
                <c:pt idx="290">
                  <c:v>5.6844098615126709E-2</c:v>
                </c:pt>
                <c:pt idx="291">
                  <c:v>4.1320026771879695E-2</c:v>
                </c:pt>
                <c:pt idx="292">
                  <c:v>9.1169746256128982E-3</c:v>
                </c:pt>
                <c:pt idx="293">
                  <c:v>0.10876164274816881</c:v>
                </c:pt>
                <c:pt idx="294">
                  <c:v>9.880760059946328E-2</c:v>
                </c:pt>
                <c:pt idx="295">
                  <c:v>8.7063646070798834E-2</c:v>
                </c:pt>
                <c:pt idx="296">
                  <c:v>9.9480886189634896E-2</c:v>
                </c:pt>
                <c:pt idx="297">
                  <c:v>-8.1528024510193267E-3</c:v>
                </c:pt>
                <c:pt idx="298">
                  <c:v>9.3463126419357917E-2</c:v>
                </c:pt>
                <c:pt idx="299">
                  <c:v>0.10514452452258438</c:v>
                </c:pt>
                <c:pt idx="300">
                  <c:v>4.5777568510035622E-2</c:v>
                </c:pt>
                <c:pt idx="301">
                  <c:v>7.531869693847329E-2</c:v>
                </c:pt>
                <c:pt idx="302">
                  <c:v>0.11979284347499888</c:v>
                </c:pt>
                <c:pt idx="303">
                  <c:v>0.11563429738508622</c:v>
                </c:pt>
                <c:pt idx="304">
                  <c:v>7.0095512935103646E-2</c:v>
                </c:pt>
                <c:pt idx="305">
                  <c:v>3.8151942787044181E-3</c:v>
                </c:pt>
                <c:pt idx="306">
                  <c:v>0.17798007178686731</c:v>
                </c:pt>
                <c:pt idx="307">
                  <c:v>0.1233520191623437</c:v>
                </c:pt>
                <c:pt idx="308">
                  <c:v>7.0165952413376254E-2</c:v>
                </c:pt>
                <c:pt idx="309">
                  <c:v>-2.0617737955161211E-2</c:v>
                </c:pt>
                <c:pt idx="310">
                  <c:v>0.13420642788909207</c:v>
                </c:pt>
                <c:pt idx="311">
                  <c:v>6.6931895450477688E-2</c:v>
                </c:pt>
                <c:pt idx="312">
                  <c:v>0.13264102434596195</c:v>
                </c:pt>
                <c:pt idx="313">
                  <c:v>0.12550423849544859</c:v>
                </c:pt>
                <c:pt idx="314">
                  <c:v>5.6702093717937524E-2</c:v>
                </c:pt>
                <c:pt idx="315">
                  <c:v>9.2978062823549062E-2</c:v>
                </c:pt>
                <c:pt idx="316">
                  <c:v>0.17208446465741856</c:v>
                </c:pt>
                <c:pt idx="317">
                  <c:v>5.2386992586015438E-2</c:v>
                </c:pt>
                <c:pt idx="318">
                  <c:v>0.15132517020491668</c:v>
                </c:pt>
                <c:pt idx="319">
                  <c:v>0.15954824202775303</c:v>
                </c:pt>
                <c:pt idx="320">
                  <c:v>5.9260222543212469E-2</c:v>
                </c:pt>
                <c:pt idx="321">
                  <c:v>8.1629376415005325E-2</c:v>
                </c:pt>
                <c:pt idx="322">
                  <c:v>0.17370906844105691</c:v>
                </c:pt>
                <c:pt idx="323">
                  <c:v>5.6089897703060485E-2</c:v>
                </c:pt>
                <c:pt idx="324">
                  <c:v>0.19994491005267243</c:v>
                </c:pt>
                <c:pt idx="325">
                  <c:v>8.934758146058161E-2</c:v>
                </c:pt>
                <c:pt idx="326">
                  <c:v>9.9693051043248201E-2</c:v>
                </c:pt>
                <c:pt idx="327">
                  <c:v>0.11204566668323566</c:v>
                </c:pt>
                <c:pt idx="328">
                  <c:v>0.14737159075980252</c:v>
                </c:pt>
                <c:pt idx="329">
                  <c:v>8.0965178985923036E-2</c:v>
                </c:pt>
                <c:pt idx="330">
                  <c:v>0.13971717299730643</c:v>
                </c:pt>
                <c:pt idx="331">
                  <c:v>0.12370929640289369</c:v>
                </c:pt>
                <c:pt idx="332">
                  <c:v>-6.9374247041854038E-3</c:v>
                </c:pt>
                <c:pt idx="333">
                  <c:v>0.13065152754013937</c:v>
                </c:pt>
                <c:pt idx="334">
                  <c:v>0.17596525891726292</c:v>
                </c:pt>
                <c:pt idx="335">
                  <c:v>7.877983852011422E-2</c:v>
                </c:pt>
                <c:pt idx="336">
                  <c:v>2.6862576121342911E-2</c:v>
                </c:pt>
                <c:pt idx="337">
                  <c:v>-1.796477327729163E-2</c:v>
                </c:pt>
                <c:pt idx="338">
                  <c:v>8.1195425196776125E-2</c:v>
                </c:pt>
                <c:pt idx="339">
                  <c:v>0.16995144352132349</c:v>
                </c:pt>
                <c:pt idx="340">
                  <c:v>2.4167968583347012E-3</c:v>
                </c:pt>
                <c:pt idx="341">
                  <c:v>0.11325925173796625</c:v>
                </c:pt>
                <c:pt idx="342">
                  <c:v>0.13311692088425151</c:v>
                </c:pt>
                <c:pt idx="343">
                  <c:v>5.1382330929345653E-3</c:v>
                </c:pt>
                <c:pt idx="344">
                  <c:v>0.10216972997666915</c:v>
                </c:pt>
                <c:pt idx="345">
                  <c:v>7.2722561177613443E-2</c:v>
                </c:pt>
                <c:pt idx="346">
                  <c:v>0.11018794129750355</c:v>
                </c:pt>
                <c:pt idx="347">
                  <c:v>5.8702789156241136E-2</c:v>
                </c:pt>
                <c:pt idx="348">
                  <c:v>3.9459563168685062E-2</c:v>
                </c:pt>
                <c:pt idx="349">
                  <c:v>-6.2626559241826182E-2</c:v>
                </c:pt>
                <c:pt idx="350">
                  <c:v>-9.4429372641895038E-3</c:v>
                </c:pt>
                <c:pt idx="351">
                  <c:v>1.2858191502126198E-2</c:v>
                </c:pt>
                <c:pt idx="352">
                  <c:v>3.8359013519532859E-2</c:v>
                </c:pt>
                <c:pt idx="353">
                  <c:v>0.12448486209610868</c:v>
                </c:pt>
                <c:pt idx="354">
                  <c:v>6.4272937012671578E-3</c:v>
                </c:pt>
                <c:pt idx="355">
                  <c:v>0.13681620202852821</c:v>
                </c:pt>
                <c:pt idx="356">
                  <c:v>3.6582065515232541E-2</c:v>
                </c:pt>
                <c:pt idx="357">
                  <c:v>3.2898476147081759E-2</c:v>
                </c:pt>
                <c:pt idx="358">
                  <c:v>5.719617179889943E-2</c:v>
                </c:pt>
                <c:pt idx="359">
                  <c:v>6.7267932986529833E-2</c:v>
                </c:pt>
                <c:pt idx="360">
                  <c:v>0.13563396679557688</c:v>
                </c:pt>
                <c:pt idx="361">
                  <c:v>4.344166162081995E-2</c:v>
                </c:pt>
                <c:pt idx="362">
                  <c:v>0.15498915653866838</c:v>
                </c:pt>
                <c:pt idx="363">
                  <c:v>2.3868206893699308E-2</c:v>
                </c:pt>
                <c:pt idx="364">
                  <c:v>0.10704415331661028</c:v>
                </c:pt>
                <c:pt idx="365">
                  <c:v>0.12027881374654002</c:v>
                </c:pt>
                <c:pt idx="366">
                  <c:v>0.17273430824218441</c:v>
                </c:pt>
                <c:pt idx="367">
                  <c:v>5.0536456502009823E-2</c:v>
                </c:pt>
                <c:pt idx="368">
                  <c:v>1.5543088679629641E-2</c:v>
                </c:pt>
                <c:pt idx="369">
                  <c:v>4.8600629225597373E-2</c:v>
                </c:pt>
                <c:pt idx="370">
                  <c:v>3.1819043504741212E-2</c:v>
                </c:pt>
                <c:pt idx="371">
                  <c:v>7.8581495200852891E-2</c:v>
                </c:pt>
                <c:pt idx="372">
                  <c:v>9.2494998140952953E-2</c:v>
                </c:pt>
                <c:pt idx="373">
                  <c:v>1.9566442127297742E-2</c:v>
                </c:pt>
                <c:pt idx="374">
                  <c:v>0.12895190082637795</c:v>
                </c:pt>
                <c:pt idx="375">
                  <c:v>6.81116636303538E-2</c:v>
                </c:pt>
                <c:pt idx="376">
                  <c:v>3.1590060239081189E-2</c:v>
                </c:pt>
                <c:pt idx="377">
                  <c:v>7.4805392430600234E-2</c:v>
                </c:pt>
                <c:pt idx="378">
                  <c:v>5.8156590131572192E-2</c:v>
                </c:pt>
                <c:pt idx="379">
                  <c:v>-9.7448877734135006E-3</c:v>
                </c:pt>
                <c:pt idx="380">
                  <c:v>8.8788102491198867E-2</c:v>
                </c:pt>
                <c:pt idx="381">
                  <c:v>6.1839032236621523E-2</c:v>
                </c:pt>
                <c:pt idx="382">
                  <c:v>7.9470748042322174E-3</c:v>
                </c:pt>
                <c:pt idx="383">
                  <c:v>0.17225013906969341</c:v>
                </c:pt>
                <c:pt idx="384">
                  <c:v>0.18019018002506587</c:v>
                </c:pt>
                <c:pt idx="385">
                  <c:v>7.2393538089875933E-2</c:v>
                </c:pt>
                <c:pt idx="386">
                  <c:v>6.2241547049902327E-2</c:v>
                </c:pt>
                <c:pt idx="387">
                  <c:v>3.9205125592098392E-2</c:v>
                </c:pt>
                <c:pt idx="388">
                  <c:v>7.4548470288067131E-2</c:v>
                </c:pt>
                <c:pt idx="389">
                  <c:v>-5.6888821366317947E-2</c:v>
                </c:pt>
                <c:pt idx="390">
                  <c:v>9.3813317925319495E-2</c:v>
                </c:pt>
                <c:pt idx="391">
                  <c:v>8.3885151337942207E-2</c:v>
                </c:pt>
                <c:pt idx="392">
                  <c:v>-9.5492594310005504E-3</c:v>
                </c:pt>
                <c:pt idx="393">
                  <c:v>-1.1818453428518323E-2</c:v>
                </c:pt>
                <c:pt idx="394">
                  <c:v>9.8344273589505704E-2</c:v>
                </c:pt>
                <c:pt idx="395">
                  <c:v>0.17780898062269804</c:v>
                </c:pt>
                <c:pt idx="396">
                  <c:v>0.18017278559561395</c:v>
                </c:pt>
                <c:pt idx="397">
                  <c:v>6.9668516598905911E-2</c:v>
                </c:pt>
                <c:pt idx="398">
                  <c:v>7.7971371614827811E-2</c:v>
                </c:pt>
                <c:pt idx="399">
                  <c:v>0.10581925046876625</c:v>
                </c:pt>
                <c:pt idx="400">
                  <c:v>8.220213263489419E-2</c:v>
                </c:pt>
                <c:pt idx="401">
                  <c:v>0.1031886625191763</c:v>
                </c:pt>
                <c:pt idx="402">
                  <c:v>0.12281537738050521</c:v>
                </c:pt>
                <c:pt idx="403">
                  <c:v>7.8373723591613084E-2</c:v>
                </c:pt>
                <c:pt idx="404">
                  <c:v>0.11157282261731083</c:v>
                </c:pt>
                <c:pt idx="405">
                  <c:v>0.21280740484720626</c:v>
                </c:pt>
                <c:pt idx="406">
                  <c:v>7.1925364936084854E-2</c:v>
                </c:pt>
                <c:pt idx="407">
                  <c:v>0.10771786371289994</c:v>
                </c:pt>
                <c:pt idx="408">
                  <c:v>2.6230724969015802E-2</c:v>
                </c:pt>
                <c:pt idx="409">
                  <c:v>0.10753240601768038</c:v>
                </c:pt>
                <c:pt idx="410">
                  <c:v>0.13052908701217211</c:v>
                </c:pt>
                <c:pt idx="411">
                  <c:v>9.5165092829752732E-2</c:v>
                </c:pt>
                <c:pt idx="412">
                  <c:v>-1.1320887870149301E-3</c:v>
                </c:pt>
                <c:pt idx="413">
                  <c:v>0.16832895428396952</c:v>
                </c:pt>
                <c:pt idx="414">
                  <c:v>0.11718854275703067</c:v>
                </c:pt>
                <c:pt idx="415">
                  <c:v>0.11298491965945341</c:v>
                </c:pt>
                <c:pt idx="416">
                  <c:v>3.0221140588599968E-2</c:v>
                </c:pt>
                <c:pt idx="417">
                  <c:v>0.11622851946845512</c:v>
                </c:pt>
                <c:pt idx="418">
                  <c:v>0.12608385650769444</c:v>
                </c:pt>
                <c:pt idx="419">
                  <c:v>1.2235299597841556E-2</c:v>
                </c:pt>
                <c:pt idx="420">
                  <c:v>1.6434404404060232E-3</c:v>
                </c:pt>
                <c:pt idx="421">
                  <c:v>6.4159088010111873E-2</c:v>
                </c:pt>
                <c:pt idx="422">
                  <c:v>9.0902882718709666E-2</c:v>
                </c:pt>
                <c:pt idx="423">
                  <c:v>5.514770730130502E-2</c:v>
                </c:pt>
                <c:pt idx="424">
                  <c:v>6.2365123894737376E-2</c:v>
                </c:pt>
                <c:pt idx="425">
                  <c:v>9.9235070223109567E-2</c:v>
                </c:pt>
                <c:pt idx="426">
                  <c:v>0.26357824385061934</c:v>
                </c:pt>
                <c:pt idx="427">
                  <c:v>8.404043362927166E-2</c:v>
                </c:pt>
                <c:pt idx="428">
                  <c:v>8.5418669913003648E-2</c:v>
                </c:pt>
                <c:pt idx="429">
                  <c:v>0.17435838869040082</c:v>
                </c:pt>
                <c:pt idx="430">
                  <c:v>8.1246782920436425E-2</c:v>
                </c:pt>
                <c:pt idx="431">
                  <c:v>2.5773862284323882E-2</c:v>
                </c:pt>
                <c:pt idx="432">
                  <c:v>8.9865358463121311E-2</c:v>
                </c:pt>
                <c:pt idx="433">
                  <c:v>2.0946202536422008E-2</c:v>
                </c:pt>
                <c:pt idx="434">
                  <c:v>6.6324614961424083E-2</c:v>
                </c:pt>
                <c:pt idx="435">
                  <c:v>0.11791567612075382</c:v>
                </c:pt>
                <c:pt idx="436">
                  <c:v>0.10579576841565659</c:v>
                </c:pt>
                <c:pt idx="437">
                  <c:v>7.8067545334966321E-2</c:v>
                </c:pt>
                <c:pt idx="438">
                  <c:v>0.11858997085783644</c:v>
                </c:pt>
                <c:pt idx="439">
                  <c:v>0.10202123551545215</c:v>
                </c:pt>
                <c:pt idx="440">
                  <c:v>8.106776180578254E-2</c:v>
                </c:pt>
                <c:pt idx="441">
                  <c:v>0.1812283140540894</c:v>
                </c:pt>
                <c:pt idx="442">
                  <c:v>0.11406481048935657</c:v>
                </c:pt>
                <c:pt idx="443">
                  <c:v>9.0704319220392765E-2</c:v>
                </c:pt>
                <c:pt idx="444">
                  <c:v>0.13228649506412468</c:v>
                </c:pt>
                <c:pt idx="445">
                  <c:v>6.5473312349601936E-2</c:v>
                </c:pt>
                <c:pt idx="446">
                  <c:v>0.13010483826533178</c:v>
                </c:pt>
                <c:pt idx="447">
                  <c:v>5.9015926248544029E-2</c:v>
                </c:pt>
                <c:pt idx="448">
                  <c:v>8.1605564037811565E-2</c:v>
                </c:pt>
                <c:pt idx="449">
                  <c:v>0.18447229217196096</c:v>
                </c:pt>
                <c:pt idx="450">
                  <c:v>4.7364669126825416E-2</c:v>
                </c:pt>
                <c:pt idx="451">
                  <c:v>0.16847696116686994</c:v>
                </c:pt>
                <c:pt idx="452">
                  <c:v>7.618390904765715E-2</c:v>
                </c:pt>
                <c:pt idx="453">
                  <c:v>0.11893485090397986</c:v>
                </c:pt>
                <c:pt idx="454">
                  <c:v>0.15792047917295679</c:v>
                </c:pt>
                <c:pt idx="455">
                  <c:v>0.16657175278234621</c:v>
                </c:pt>
                <c:pt idx="456">
                  <c:v>0.10065241195955793</c:v>
                </c:pt>
                <c:pt idx="457">
                  <c:v>1.9906502799087622E-2</c:v>
                </c:pt>
                <c:pt idx="458">
                  <c:v>3.8335503843297279E-2</c:v>
                </c:pt>
                <c:pt idx="459">
                  <c:v>0.10917208634747058</c:v>
                </c:pt>
                <c:pt idx="460">
                  <c:v>0.11196932033350582</c:v>
                </c:pt>
                <c:pt idx="461">
                  <c:v>7.3232263339407314E-2</c:v>
                </c:pt>
                <c:pt idx="462">
                  <c:v>4.3098240687804289E-2</c:v>
                </c:pt>
                <c:pt idx="463">
                  <c:v>3.9653399992055284E-2</c:v>
                </c:pt>
                <c:pt idx="464">
                  <c:v>0.11595742178697074</c:v>
                </c:pt>
                <c:pt idx="465">
                  <c:v>1.5504692681384288E-2</c:v>
                </c:pt>
                <c:pt idx="466">
                  <c:v>6.8894642847761978E-2</c:v>
                </c:pt>
                <c:pt idx="467">
                  <c:v>0.11795134202069757</c:v>
                </c:pt>
                <c:pt idx="468">
                  <c:v>5.9266580100230434E-2</c:v>
                </c:pt>
                <c:pt idx="469">
                  <c:v>7.2832516504348396E-2</c:v>
                </c:pt>
                <c:pt idx="470">
                  <c:v>4.1643356371074455E-2</c:v>
                </c:pt>
                <c:pt idx="471">
                  <c:v>1.82845398791238E-2</c:v>
                </c:pt>
                <c:pt idx="472">
                  <c:v>8.4314503054143241E-3</c:v>
                </c:pt>
                <c:pt idx="473">
                  <c:v>8.9617325571625162E-2</c:v>
                </c:pt>
                <c:pt idx="474">
                  <c:v>3.3777752725584392E-2</c:v>
                </c:pt>
                <c:pt idx="475">
                  <c:v>9.4595189295683668E-2</c:v>
                </c:pt>
                <c:pt idx="476">
                  <c:v>0.15066796799517021</c:v>
                </c:pt>
                <c:pt idx="477">
                  <c:v>2.2958617797775006E-2</c:v>
                </c:pt>
                <c:pt idx="478">
                  <c:v>6.5345152274184692E-2</c:v>
                </c:pt>
                <c:pt idx="479">
                  <c:v>7.5595185645358942E-2</c:v>
                </c:pt>
                <c:pt idx="480">
                  <c:v>0.1066847859647551</c:v>
                </c:pt>
                <c:pt idx="481">
                  <c:v>0.10716532970122564</c:v>
                </c:pt>
                <c:pt idx="482">
                  <c:v>0.10263460046957291</c:v>
                </c:pt>
                <c:pt idx="483">
                  <c:v>0.14129027206592917</c:v>
                </c:pt>
                <c:pt idx="484">
                  <c:v>7.1714063126771824E-2</c:v>
                </c:pt>
                <c:pt idx="485">
                  <c:v>0.17812216539702991</c:v>
                </c:pt>
                <c:pt idx="486">
                  <c:v>0.17587106475959188</c:v>
                </c:pt>
                <c:pt idx="487">
                  <c:v>9.1446391629050466E-2</c:v>
                </c:pt>
                <c:pt idx="488">
                  <c:v>0.10494502780589168</c:v>
                </c:pt>
                <c:pt idx="489">
                  <c:v>0.12895368370073942</c:v>
                </c:pt>
                <c:pt idx="490">
                  <c:v>0.12174176484831566</c:v>
                </c:pt>
                <c:pt idx="491">
                  <c:v>0.15484166871574931</c:v>
                </c:pt>
                <c:pt idx="492">
                  <c:v>5.7879288313156273E-2</c:v>
                </c:pt>
                <c:pt idx="493">
                  <c:v>5.2318653330999915E-2</c:v>
                </c:pt>
                <c:pt idx="494">
                  <c:v>5.8947437168575437E-2</c:v>
                </c:pt>
                <c:pt idx="495">
                  <c:v>2.9871535864141256E-2</c:v>
                </c:pt>
                <c:pt idx="496">
                  <c:v>7.4111574698498814E-2</c:v>
                </c:pt>
                <c:pt idx="497">
                  <c:v>6.7029633576816822E-2</c:v>
                </c:pt>
                <c:pt idx="498">
                  <c:v>0.11291103264301296</c:v>
                </c:pt>
                <c:pt idx="499">
                  <c:v>4.090994566390214E-3</c:v>
                </c:pt>
              </c:numCache>
            </c:numRef>
          </c:xVal>
          <c:yVal>
            <c:numRef>
              <c:f>'A-AH-A A'!$B$3:$B$502</c:f>
              <c:numCache>
                <c:formatCode>General</c:formatCode>
                <c:ptCount val="500"/>
                <c:pt idx="0">
                  <c:v>1.5290637315094299E-2</c:v>
                </c:pt>
                <c:pt idx="1">
                  <c:v>0.182568175547862</c:v>
                </c:pt>
                <c:pt idx="2">
                  <c:v>0.11978846505909115</c:v>
                </c:pt>
                <c:pt idx="3">
                  <c:v>-3.2511031847645346E-2</c:v>
                </c:pt>
                <c:pt idx="4">
                  <c:v>8.9456613425103554E-2</c:v>
                </c:pt>
                <c:pt idx="5">
                  <c:v>0.19801472402500725</c:v>
                </c:pt>
                <c:pt idx="6">
                  <c:v>0.14888802074210239</c:v>
                </c:pt>
                <c:pt idx="7">
                  <c:v>5.1784837076772561E-2</c:v>
                </c:pt>
                <c:pt idx="8">
                  <c:v>0.13692401950460809</c:v>
                </c:pt>
                <c:pt idx="9">
                  <c:v>4.0998723570767587E-2</c:v>
                </c:pt>
                <c:pt idx="10">
                  <c:v>1.6821378321151388E-2</c:v>
                </c:pt>
                <c:pt idx="11">
                  <c:v>4.4534191834866912E-2</c:v>
                </c:pt>
                <c:pt idx="12">
                  <c:v>0.11408759834522535</c:v>
                </c:pt>
                <c:pt idx="13">
                  <c:v>6.0610123899096133E-2</c:v>
                </c:pt>
                <c:pt idx="14">
                  <c:v>1.8428974585249794E-2</c:v>
                </c:pt>
                <c:pt idx="15">
                  <c:v>3.0027367710371702E-2</c:v>
                </c:pt>
                <c:pt idx="16">
                  <c:v>0.12266058705614175</c:v>
                </c:pt>
                <c:pt idx="17">
                  <c:v>0.1630109343956565</c:v>
                </c:pt>
                <c:pt idx="18">
                  <c:v>7.0156185737274793E-2</c:v>
                </c:pt>
                <c:pt idx="19">
                  <c:v>0.13331992148934776</c:v>
                </c:pt>
                <c:pt idx="20">
                  <c:v>9.6551036481725042E-2</c:v>
                </c:pt>
                <c:pt idx="21">
                  <c:v>-0.11864670445268681</c:v>
                </c:pt>
                <c:pt idx="22">
                  <c:v>0.13386053843042345</c:v>
                </c:pt>
                <c:pt idx="23">
                  <c:v>2.4606687255985603E-2</c:v>
                </c:pt>
                <c:pt idx="24">
                  <c:v>-5.2896704926668127E-2</c:v>
                </c:pt>
                <c:pt idx="25">
                  <c:v>0.24689606448477194</c:v>
                </c:pt>
                <c:pt idx="26">
                  <c:v>0.14918102362722441</c:v>
                </c:pt>
                <c:pt idx="27">
                  <c:v>4.4297128425947102E-2</c:v>
                </c:pt>
                <c:pt idx="28">
                  <c:v>5.9531199126982633E-2</c:v>
                </c:pt>
                <c:pt idx="29">
                  <c:v>0.125351181964556</c:v>
                </c:pt>
                <c:pt idx="30">
                  <c:v>6.1970833709700718E-2</c:v>
                </c:pt>
                <c:pt idx="31">
                  <c:v>-1.9533991244926607E-3</c:v>
                </c:pt>
                <c:pt idx="32">
                  <c:v>4.2586973776904125E-2</c:v>
                </c:pt>
                <c:pt idx="33">
                  <c:v>0.15410709326452621</c:v>
                </c:pt>
                <c:pt idx="34">
                  <c:v>0.12935014831059027</c:v>
                </c:pt>
                <c:pt idx="35">
                  <c:v>-1.174275782727098E-2</c:v>
                </c:pt>
                <c:pt idx="36">
                  <c:v>7.6893872795047488E-2</c:v>
                </c:pt>
                <c:pt idx="37">
                  <c:v>0.15844018259215648</c:v>
                </c:pt>
                <c:pt idx="38">
                  <c:v>3.81004441588704E-2</c:v>
                </c:pt>
                <c:pt idx="39">
                  <c:v>0.15092872331609083</c:v>
                </c:pt>
                <c:pt idx="40">
                  <c:v>2.387407767140556E-2</c:v>
                </c:pt>
                <c:pt idx="41">
                  <c:v>0.10314083527912146</c:v>
                </c:pt>
                <c:pt idx="42">
                  <c:v>3.6874898234336741E-2</c:v>
                </c:pt>
                <c:pt idx="43">
                  <c:v>1.2666021878148075E-3</c:v>
                </c:pt>
                <c:pt idx="44">
                  <c:v>0.11644119468557587</c:v>
                </c:pt>
                <c:pt idx="45">
                  <c:v>-3.678039372434308E-2</c:v>
                </c:pt>
                <c:pt idx="46">
                  <c:v>0.13576828725864171</c:v>
                </c:pt>
                <c:pt idx="47">
                  <c:v>6.4849584716427003E-2</c:v>
                </c:pt>
                <c:pt idx="48">
                  <c:v>6.9497240301998914E-2</c:v>
                </c:pt>
                <c:pt idx="49">
                  <c:v>7.0679610644458546E-2</c:v>
                </c:pt>
                <c:pt idx="50">
                  <c:v>8.5162646659325686E-2</c:v>
                </c:pt>
                <c:pt idx="51">
                  <c:v>0.21195777392498347</c:v>
                </c:pt>
                <c:pt idx="52">
                  <c:v>6.442198388629386E-2</c:v>
                </c:pt>
                <c:pt idx="53">
                  <c:v>0.12810629664650597</c:v>
                </c:pt>
                <c:pt idx="54">
                  <c:v>6.2702763863209193E-2</c:v>
                </c:pt>
                <c:pt idx="55">
                  <c:v>1.4955899087702137E-2</c:v>
                </c:pt>
                <c:pt idx="56">
                  <c:v>4.4642580970184483E-2</c:v>
                </c:pt>
                <c:pt idx="57">
                  <c:v>5.332634949450954E-2</c:v>
                </c:pt>
                <c:pt idx="58">
                  <c:v>4.6732651664702904E-2</c:v>
                </c:pt>
                <c:pt idx="59">
                  <c:v>0.12291058695376061</c:v>
                </c:pt>
                <c:pt idx="60">
                  <c:v>0.13760997030661268</c:v>
                </c:pt>
                <c:pt idx="61">
                  <c:v>8.4773361532692534E-2</c:v>
                </c:pt>
                <c:pt idx="62">
                  <c:v>4.4078778449512197E-2</c:v>
                </c:pt>
                <c:pt idx="63">
                  <c:v>4.9289053932290383E-2</c:v>
                </c:pt>
                <c:pt idx="64">
                  <c:v>1.7201852006561765E-2</c:v>
                </c:pt>
                <c:pt idx="65">
                  <c:v>5.3853629414642924E-2</c:v>
                </c:pt>
                <c:pt idx="66">
                  <c:v>8.2540477361552067E-2</c:v>
                </c:pt>
                <c:pt idx="67">
                  <c:v>0.13835324353852174</c:v>
                </c:pt>
                <c:pt idx="68">
                  <c:v>0.21173214777700594</c:v>
                </c:pt>
                <c:pt idx="69">
                  <c:v>-0.12518059090822217</c:v>
                </c:pt>
                <c:pt idx="70">
                  <c:v>0.14094980764062531</c:v>
                </c:pt>
                <c:pt idx="71">
                  <c:v>8.8311766279691506E-2</c:v>
                </c:pt>
                <c:pt idx="72">
                  <c:v>8.0124325068100785E-2</c:v>
                </c:pt>
                <c:pt idx="73">
                  <c:v>0.18416622475597041</c:v>
                </c:pt>
                <c:pt idx="74">
                  <c:v>0.13925111971297471</c:v>
                </c:pt>
                <c:pt idx="75">
                  <c:v>2.1946122743930669E-2</c:v>
                </c:pt>
                <c:pt idx="76">
                  <c:v>0.20614028354549105</c:v>
                </c:pt>
                <c:pt idx="77">
                  <c:v>0.12183551937188461</c:v>
                </c:pt>
                <c:pt idx="78">
                  <c:v>0.14143727673183049</c:v>
                </c:pt>
                <c:pt idx="79">
                  <c:v>6.1906844960215909E-2</c:v>
                </c:pt>
                <c:pt idx="80">
                  <c:v>4.5737119977756972E-2</c:v>
                </c:pt>
                <c:pt idx="81">
                  <c:v>5.2423434220004145E-2</c:v>
                </c:pt>
                <c:pt idx="82">
                  <c:v>-2.2315379467252882E-2</c:v>
                </c:pt>
                <c:pt idx="83">
                  <c:v>0.19248475274502191</c:v>
                </c:pt>
                <c:pt idx="84">
                  <c:v>5.0121716342594373E-2</c:v>
                </c:pt>
                <c:pt idx="85">
                  <c:v>4.4345728415011394E-2</c:v>
                </c:pt>
                <c:pt idx="86">
                  <c:v>6.6472198297793161E-2</c:v>
                </c:pt>
                <c:pt idx="87">
                  <c:v>5.3432068174253E-2</c:v>
                </c:pt>
                <c:pt idx="88">
                  <c:v>0.12182427936654472</c:v>
                </c:pt>
                <c:pt idx="89">
                  <c:v>0.18825835551829781</c:v>
                </c:pt>
                <c:pt idx="90">
                  <c:v>0.10340742520241364</c:v>
                </c:pt>
                <c:pt idx="91">
                  <c:v>1.6009479035188071E-2</c:v>
                </c:pt>
                <c:pt idx="92">
                  <c:v>-6.0069378198807762E-2</c:v>
                </c:pt>
                <c:pt idx="93">
                  <c:v>5.9931115423330961E-2</c:v>
                </c:pt>
                <c:pt idx="94">
                  <c:v>-1.4937901368948091E-2</c:v>
                </c:pt>
                <c:pt idx="95">
                  <c:v>0.2097249765857489</c:v>
                </c:pt>
                <c:pt idx="96">
                  <c:v>-6.0137489601914404E-3</c:v>
                </c:pt>
                <c:pt idx="97">
                  <c:v>5.0177673709741834E-2</c:v>
                </c:pt>
                <c:pt idx="98">
                  <c:v>0.17543429179454376</c:v>
                </c:pt>
                <c:pt idx="99">
                  <c:v>7.0418545765031051E-2</c:v>
                </c:pt>
                <c:pt idx="100">
                  <c:v>1.8289866030056695E-2</c:v>
                </c:pt>
                <c:pt idx="101">
                  <c:v>4.9896654928666588E-3</c:v>
                </c:pt>
                <c:pt idx="102">
                  <c:v>0.21753690951481094</c:v>
                </c:pt>
                <c:pt idx="103">
                  <c:v>0.10095131528944823</c:v>
                </c:pt>
                <c:pt idx="104">
                  <c:v>0.10147544354686699</c:v>
                </c:pt>
                <c:pt idx="105">
                  <c:v>2.7091695503422789E-2</c:v>
                </c:pt>
                <c:pt idx="106">
                  <c:v>-0.12987457863725532</c:v>
                </c:pt>
                <c:pt idx="107">
                  <c:v>-3.9003164114802404E-2</c:v>
                </c:pt>
                <c:pt idx="108">
                  <c:v>0.23477437971982681</c:v>
                </c:pt>
                <c:pt idx="109">
                  <c:v>-8.8929408379788036E-2</c:v>
                </c:pt>
                <c:pt idx="110">
                  <c:v>6.5494813550586423E-2</c:v>
                </c:pt>
                <c:pt idx="111">
                  <c:v>9.8251450595694276E-2</c:v>
                </c:pt>
                <c:pt idx="112">
                  <c:v>0.12807847939291384</c:v>
                </c:pt>
                <c:pt idx="113">
                  <c:v>-4.1887135809719464E-2</c:v>
                </c:pt>
                <c:pt idx="114">
                  <c:v>5.4284896744608804E-2</c:v>
                </c:pt>
                <c:pt idx="115">
                  <c:v>5.1998302371493145E-2</c:v>
                </c:pt>
                <c:pt idx="116">
                  <c:v>0.15700876496640709</c:v>
                </c:pt>
                <c:pt idx="117">
                  <c:v>0.10516158589666229</c:v>
                </c:pt>
                <c:pt idx="118">
                  <c:v>9.6061471481423744E-2</c:v>
                </c:pt>
                <c:pt idx="119">
                  <c:v>0.21855439885793801</c:v>
                </c:pt>
                <c:pt idx="120">
                  <c:v>-2.2963477398160851E-2</c:v>
                </c:pt>
                <c:pt idx="121">
                  <c:v>4.9578075422845987E-2</c:v>
                </c:pt>
                <c:pt idx="122">
                  <c:v>-8.3373251628161324E-2</c:v>
                </c:pt>
                <c:pt idx="123">
                  <c:v>0.12868468530267535</c:v>
                </c:pt>
                <c:pt idx="124">
                  <c:v>0.11981717098926216</c:v>
                </c:pt>
                <c:pt idx="125">
                  <c:v>-3.1975699000893802E-2</c:v>
                </c:pt>
                <c:pt idx="126">
                  <c:v>0.18174236158361892</c:v>
                </c:pt>
                <c:pt idx="127">
                  <c:v>0.19874918729823193</c:v>
                </c:pt>
                <c:pt idx="128">
                  <c:v>0.17445905573059434</c:v>
                </c:pt>
                <c:pt idx="129">
                  <c:v>0.19207718461450282</c:v>
                </c:pt>
                <c:pt idx="130">
                  <c:v>4.1019886315174475E-2</c:v>
                </c:pt>
                <c:pt idx="131">
                  <c:v>0.14301133132536506</c:v>
                </c:pt>
                <c:pt idx="132">
                  <c:v>2.5431456749079852E-2</c:v>
                </c:pt>
                <c:pt idx="133">
                  <c:v>0.11119311688939032</c:v>
                </c:pt>
                <c:pt idx="134">
                  <c:v>0.11949452326226122</c:v>
                </c:pt>
                <c:pt idx="135">
                  <c:v>7.9762647381159513E-2</c:v>
                </c:pt>
                <c:pt idx="136">
                  <c:v>-3.2442244257959732E-2</c:v>
                </c:pt>
                <c:pt idx="137">
                  <c:v>8.6011122045564964E-2</c:v>
                </c:pt>
                <c:pt idx="138">
                  <c:v>-1.6903881339017663E-3</c:v>
                </c:pt>
                <c:pt idx="139">
                  <c:v>0.15022883835035941</c:v>
                </c:pt>
                <c:pt idx="140">
                  <c:v>0.11583761561443759</c:v>
                </c:pt>
                <c:pt idx="141">
                  <c:v>7.3415402161547808E-2</c:v>
                </c:pt>
                <c:pt idx="142">
                  <c:v>6.001776132432992E-2</c:v>
                </c:pt>
                <c:pt idx="143">
                  <c:v>1.4081711289732565E-2</c:v>
                </c:pt>
                <c:pt idx="144">
                  <c:v>0.17202559265731374</c:v>
                </c:pt>
                <c:pt idx="145">
                  <c:v>0.10742451126448324</c:v>
                </c:pt>
                <c:pt idx="146">
                  <c:v>-3.3243174961158153E-2</c:v>
                </c:pt>
                <c:pt idx="147">
                  <c:v>0.24216882459179534</c:v>
                </c:pt>
                <c:pt idx="148">
                  <c:v>0.16778046623271473</c:v>
                </c:pt>
                <c:pt idx="149">
                  <c:v>0.1302570444075829</c:v>
                </c:pt>
                <c:pt idx="150">
                  <c:v>1.2913661665962355E-2</c:v>
                </c:pt>
                <c:pt idx="151">
                  <c:v>0.14262957336996102</c:v>
                </c:pt>
                <c:pt idx="152">
                  <c:v>-9.939835628131664E-3</c:v>
                </c:pt>
                <c:pt idx="153">
                  <c:v>0.10249066509527172</c:v>
                </c:pt>
                <c:pt idx="154">
                  <c:v>0.29163089956970661</c:v>
                </c:pt>
                <c:pt idx="155">
                  <c:v>0.1759389452198119</c:v>
                </c:pt>
                <c:pt idx="156">
                  <c:v>0.10809180436867367</c:v>
                </c:pt>
                <c:pt idx="157">
                  <c:v>5.3555859192992772E-2</c:v>
                </c:pt>
                <c:pt idx="158">
                  <c:v>-7.2277353207169465E-2</c:v>
                </c:pt>
                <c:pt idx="159">
                  <c:v>-0.11880115087959464</c:v>
                </c:pt>
                <c:pt idx="160">
                  <c:v>-0.1330303626398667</c:v>
                </c:pt>
                <c:pt idx="161">
                  <c:v>-3.7127538942620594E-2</c:v>
                </c:pt>
                <c:pt idx="162">
                  <c:v>-1.9396700608770068E-2</c:v>
                </c:pt>
                <c:pt idx="163">
                  <c:v>0.12094670471137008</c:v>
                </c:pt>
                <c:pt idx="164">
                  <c:v>0.12404247596758433</c:v>
                </c:pt>
                <c:pt idx="165">
                  <c:v>0.19994501290104191</c:v>
                </c:pt>
                <c:pt idx="166">
                  <c:v>6.2491135004247522E-2</c:v>
                </c:pt>
                <c:pt idx="167">
                  <c:v>2.7391034761044802E-2</c:v>
                </c:pt>
                <c:pt idx="168">
                  <c:v>2.0726455479704552E-2</c:v>
                </c:pt>
                <c:pt idx="169">
                  <c:v>9.73418813480392E-2</c:v>
                </c:pt>
                <c:pt idx="170">
                  <c:v>6.5514777423926279E-2</c:v>
                </c:pt>
                <c:pt idx="171">
                  <c:v>0.10694966673963786</c:v>
                </c:pt>
                <c:pt idx="172">
                  <c:v>0.16776088076981721</c:v>
                </c:pt>
                <c:pt idx="173">
                  <c:v>0.11486095987422</c:v>
                </c:pt>
                <c:pt idx="174">
                  <c:v>8.9007293267617527E-2</c:v>
                </c:pt>
                <c:pt idx="175">
                  <c:v>9.2129642764454248E-2</c:v>
                </c:pt>
                <c:pt idx="176">
                  <c:v>3.7337592200262011E-2</c:v>
                </c:pt>
                <c:pt idx="177">
                  <c:v>9.2674603812405831E-2</c:v>
                </c:pt>
                <c:pt idx="178">
                  <c:v>4.3505964547969955E-2</c:v>
                </c:pt>
                <c:pt idx="179">
                  <c:v>0.15495255284862591</c:v>
                </c:pt>
                <c:pt idx="180">
                  <c:v>0.36556752289856737</c:v>
                </c:pt>
                <c:pt idx="181">
                  <c:v>0.19822955494028438</c:v>
                </c:pt>
                <c:pt idx="182">
                  <c:v>9.5372047565666793E-2</c:v>
                </c:pt>
                <c:pt idx="183">
                  <c:v>0.1312285747322787</c:v>
                </c:pt>
                <c:pt idx="184">
                  <c:v>6.1830579117628834E-2</c:v>
                </c:pt>
                <c:pt idx="185">
                  <c:v>7.902231644337121E-2</c:v>
                </c:pt>
                <c:pt idx="186">
                  <c:v>-6.6129774042787831E-3</c:v>
                </c:pt>
                <c:pt idx="187">
                  <c:v>-2.3781459261353607E-2</c:v>
                </c:pt>
                <c:pt idx="188">
                  <c:v>0.27113863000700367</c:v>
                </c:pt>
                <c:pt idx="189">
                  <c:v>5.1170382624025866E-2</c:v>
                </c:pt>
                <c:pt idx="190">
                  <c:v>2.8647197613974166E-2</c:v>
                </c:pt>
                <c:pt idx="191">
                  <c:v>0.12863659659245574</c:v>
                </c:pt>
                <c:pt idx="192">
                  <c:v>9.1866190086539248E-2</c:v>
                </c:pt>
                <c:pt idx="193">
                  <c:v>0.14146896672543874</c:v>
                </c:pt>
                <c:pt idx="194">
                  <c:v>0.13208967999835566</c:v>
                </c:pt>
                <c:pt idx="195">
                  <c:v>0.18133493042093529</c:v>
                </c:pt>
                <c:pt idx="196">
                  <c:v>2.9686031300975631E-2</c:v>
                </c:pt>
                <c:pt idx="197">
                  <c:v>9.8783347568982813E-2</c:v>
                </c:pt>
                <c:pt idx="198">
                  <c:v>0.1545196143627415</c:v>
                </c:pt>
                <c:pt idx="199">
                  <c:v>-5.545264350930719E-2</c:v>
                </c:pt>
                <c:pt idx="200">
                  <c:v>5.4650435520330394E-2</c:v>
                </c:pt>
                <c:pt idx="201">
                  <c:v>1.8953483761813921E-2</c:v>
                </c:pt>
                <c:pt idx="202">
                  <c:v>-5.5146460511956404E-3</c:v>
                </c:pt>
                <c:pt idx="203">
                  <c:v>8.8776701483895007E-2</c:v>
                </c:pt>
                <c:pt idx="204">
                  <c:v>1.8018052557675118E-2</c:v>
                </c:pt>
                <c:pt idx="205">
                  <c:v>0.16498522747388739</c:v>
                </c:pt>
                <c:pt idx="206">
                  <c:v>4.8418272842882824E-2</c:v>
                </c:pt>
                <c:pt idx="207">
                  <c:v>0.23173686910989341</c:v>
                </c:pt>
                <c:pt idx="208">
                  <c:v>9.1859376416013133E-2</c:v>
                </c:pt>
                <c:pt idx="209">
                  <c:v>1.3721235207628508E-2</c:v>
                </c:pt>
                <c:pt idx="210">
                  <c:v>0.17813628169669526</c:v>
                </c:pt>
                <c:pt idx="211">
                  <c:v>0.22571053070797922</c:v>
                </c:pt>
                <c:pt idx="212">
                  <c:v>-1.3467491775990201E-2</c:v>
                </c:pt>
                <c:pt idx="213">
                  <c:v>2.7829888562995574E-2</c:v>
                </c:pt>
                <c:pt idx="214">
                  <c:v>0.12026626738169545</c:v>
                </c:pt>
                <c:pt idx="215">
                  <c:v>9.8565569429695923E-2</c:v>
                </c:pt>
                <c:pt idx="216">
                  <c:v>0.12021426514777683</c:v>
                </c:pt>
                <c:pt idx="217">
                  <c:v>-2.5629096689037782E-2</c:v>
                </c:pt>
                <c:pt idx="218">
                  <c:v>7.2294614594403922E-2</c:v>
                </c:pt>
                <c:pt idx="219">
                  <c:v>-1.47741855859936E-2</c:v>
                </c:pt>
                <c:pt idx="220">
                  <c:v>5.7183822817628349E-2</c:v>
                </c:pt>
                <c:pt idx="221">
                  <c:v>0.19983106229872888</c:v>
                </c:pt>
                <c:pt idx="222">
                  <c:v>8.3857786688878277E-2</c:v>
                </c:pt>
                <c:pt idx="223">
                  <c:v>-8.5111840736974545E-2</c:v>
                </c:pt>
                <c:pt idx="224">
                  <c:v>7.8840737445227432E-2</c:v>
                </c:pt>
                <c:pt idx="225">
                  <c:v>0.12994559932663174</c:v>
                </c:pt>
                <c:pt idx="226">
                  <c:v>7.9654081495235424E-2</c:v>
                </c:pt>
                <c:pt idx="227">
                  <c:v>3.0495695977877896E-2</c:v>
                </c:pt>
                <c:pt idx="228">
                  <c:v>0.21160023562006691</c:v>
                </c:pt>
                <c:pt idx="229">
                  <c:v>3.3120547838843939E-2</c:v>
                </c:pt>
                <c:pt idx="230">
                  <c:v>0.20758760433504306</c:v>
                </c:pt>
                <c:pt idx="231">
                  <c:v>0.16528588893272791</c:v>
                </c:pt>
                <c:pt idx="232">
                  <c:v>0.31431643647549401</c:v>
                </c:pt>
                <c:pt idx="233">
                  <c:v>2.0412436868838587E-2</c:v>
                </c:pt>
                <c:pt idx="234">
                  <c:v>0.14384856489658795</c:v>
                </c:pt>
                <c:pt idx="235">
                  <c:v>-3.8224629724050906E-2</c:v>
                </c:pt>
                <c:pt idx="236">
                  <c:v>0.17950938941484487</c:v>
                </c:pt>
                <c:pt idx="237">
                  <c:v>7.5922698711440584E-2</c:v>
                </c:pt>
                <c:pt idx="238">
                  <c:v>7.7862497744817002E-2</c:v>
                </c:pt>
                <c:pt idx="239">
                  <c:v>2.4615521025489542E-2</c:v>
                </c:pt>
                <c:pt idx="240">
                  <c:v>0.1368356123177277</c:v>
                </c:pt>
                <c:pt idx="241">
                  <c:v>-4.5615525811427814E-3</c:v>
                </c:pt>
                <c:pt idx="242">
                  <c:v>0.14768701723527231</c:v>
                </c:pt>
                <c:pt idx="243">
                  <c:v>2.1407829569411892E-2</c:v>
                </c:pt>
                <c:pt idx="244">
                  <c:v>2.1400247769339603E-2</c:v>
                </c:pt>
                <c:pt idx="245">
                  <c:v>0.17993644605883646</c:v>
                </c:pt>
                <c:pt idx="246">
                  <c:v>0.11705804253612563</c:v>
                </c:pt>
                <c:pt idx="247">
                  <c:v>9.4655347635408411E-3</c:v>
                </c:pt>
                <c:pt idx="248">
                  <c:v>3.6264465997310813E-2</c:v>
                </c:pt>
                <c:pt idx="249">
                  <c:v>9.8210933810710443E-2</c:v>
                </c:pt>
                <c:pt idx="250">
                  <c:v>0.23988820213023576</c:v>
                </c:pt>
                <c:pt idx="251">
                  <c:v>6.0344001271821823E-2</c:v>
                </c:pt>
                <c:pt idx="252">
                  <c:v>0.1377403490005587</c:v>
                </c:pt>
                <c:pt idx="253">
                  <c:v>-4.7754149633557667E-2</c:v>
                </c:pt>
                <c:pt idx="254">
                  <c:v>8.2780690754190062E-2</c:v>
                </c:pt>
                <c:pt idx="255">
                  <c:v>9.4631566429517547E-2</c:v>
                </c:pt>
                <c:pt idx="256">
                  <c:v>0.19230100621265017</c:v>
                </c:pt>
                <c:pt idx="257">
                  <c:v>-2.2607818562512826E-2</c:v>
                </c:pt>
                <c:pt idx="258">
                  <c:v>-3.5632570426096126E-2</c:v>
                </c:pt>
                <c:pt idx="259">
                  <c:v>6.6439862487782275E-2</c:v>
                </c:pt>
                <c:pt idx="260">
                  <c:v>8.8629772387307973E-2</c:v>
                </c:pt>
                <c:pt idx="261">
                  <c:v>0.1972006389390436</c:v>
                </c:pt>
                <c:pt idx="262">
                  <c:v>0.13141990710456394</c:v>
                </c:pt>
                <c:pt idx="263">
                  <c:v>8.974185464210005E-2</c:v>
                </c:pt>
                <c:pt idx="264">
                  <c:v>0.20531695720635496</c:v>
                </c:pt>
                <c:pt idx="265">
                  <c:v>0.20364421607121574</c:v>
                </c:pt>
                <c:pt idx="266">
                  <c:v>8.1114170010694028E-2</c:v>
                </c:pt>
                <c:pt idx="267">
                  <c:v>-1.2089950465824778E-2</c:v>
                </c:pt>
                <c:pt idx="268">
                  <c:v>9.3827142588124496E-2</c:v>
                </c:pt>
                <c:pt idx="269">
                  <c:v>8.9144540680136247E-2</c:v>
                </c:pt>
                <c:pt idx="270">
                  <c:v>0.12199102702223479</c:v>
                </c:pt>
                <c:pt idx="271">
                  <c:v>0.13347408703697394</c:v>
                </c:pt>
                <c:pt idx="272">
                  <c:v>0.16421988748151312</c:v>
                </c:pt>
                <c:pt idx="273">
                  <c:v>4.1698702749717485E-3</c:v>
                </c:pt>
                <c:pt idx="274">
                  <c:v>7.9741461808309419E-2</c:v>
                </c:pt>
                <c:pt idx="275">
                  <c:v>-4.8322992238518936E-2</c:v>
                </c:pt>
                <c:pt idx="276">
                  <c:v>0.20358069117672054</c:v>
                </c:pt>
                <c:pt idx="277">
                  <c:v>8.8312999585125077E-2</c:v>
                </c:pt>
                <c:pt idx="278">
                  <c:v>2.2714733497865652E-2</c:v>
                </c:pt>
                <c:pt idx="279">
                  <c:v>-4.8045871812193212E-2</c:v>
                </c:pt>
                <c:pt idx="280">
                  <c:v>0.12092836237257101</c:v>
                </c:pt>
                <c:pt idx="281">
                  <c:v>6.8643076942762379E-2</c:v>
                </c:pt>
                <c:pt idx="282">
                  <c:v>0.12240474338089236</c:v>
                </c:pt>
                <c:pt idx="283">
                  <c:v>0.12067261421039632</c:v>
                </c:pt>
                <c:pt idx="284">
                  <c:v>4.3471694094011831E-2</c:v>
                </c:pt>
                <c:pt idx="285">
                  <c:v>9.9074648075490324E-2</c:v>
                </c:pt>
                <c:pt idx="286">
                  <c:v>0.26160655555223827</c:v>
                </c:pt>
                <c:pt idx="287">
                  <c:v>0.1216160030230833</c:v>
                </c:pt>
                <c:pt idx="288">
                  <c:v>7.9474831386519562E-2</c:v>
                </c:pt>
                <c:pt idx="289">
                  <c:v>0.15360139704416709</c:v>
                </c:pt>
                <c:pt idx="290">
                  <c:v>0.2081434903205005</c:v>
                </c:pt>
                <c:pt idx="291">
                  <c:v>0.13941405550659403</c:v>
                </c:pt>
                <c:pt idx="292">
                  <c:v>0.21172449275662741</c:v>
                </c:pt>
                <c:pt idx="293">
                  <c:v>9.2738459720186545E-2</c:v>
                </c:pt>
                <c:pt idx="294">
                  <c:v>0.10232746231584861</c:v>
                </c:pt>
                <c:pt idx="295">
                  <c:v>2.4279989060753456E-2</c:v>
                </c:pt>
                <c:pt idx="296">
                  <c:v>2.4748941310825001E-2</c:v>
                </c:pt>
                <c:pt idx="297">
                  <c:v>0.20013846011758471</c:v>
                </c:pt>
                <c:pt idx="298">
                  <c:v>0.1551607372281063</c:v>
                </c:pt>
                <c:pt idx="299">
                  <c:v>8.4493304671417052E-2</c:v>
                </c:pt>
                <c:pt idx="300">
                  <c:v>3.8043807211250238E-2</c:v>
                </c:pt>
                <c:pt idx="301">
                  <c:v>7.8331064746569673E-2</c:v>
                </c:pt>
                <c:pt idx="302">
                  <c:v>0.15325522717900691</c:v>
                </c:pt>
                <c:pt idx="303">
                  <c:v>0.10563520637388836</c:v>
                </c:pt>
                <c:pt idx="304">
                  <c:v>0.13435172726731337</c:v>
                </c:pt>
                <c:pt idx="305">
                  <c:v>0.11441825754340966</c:v>
                </c:pt>
                <c:pt idx="306">
                  <c:v>0.12698947689395496</c:v>
                </c:pt>
                <c:pt idx="307">
                  <c:v>-3.0987256609188635E-2</c:v>
                </c:pt>
                <c:pt idx="308">
                  <c:v>7.0679538738453396E-2</c:v>
                </c:pt>
                <c:pt idx="309">
                  <c:v>0.20739671706919294</c:v>
                </c:pt>
                <c:pt idx="310">
                  <c:v>1.8504470261999247E-2</c:v>
                </c:pt>
                <c:pt idx="311">
                  <c:v>0.20548239308929619</c:v>
                </c:pt>
                <c:pt idx="312">
                  <c:v>-1.2360384730526766E-2</c:v>
                </c:pt>
                <c:pt idx="313">
                  <c:v>2.6775918645399289E-2</c:v>
                </c:pt>
                <c:pt idx="314">
                  <c:v>0.12764338218389626</c:v>
                </c:pt>
                <c:pt idx="315">
                  <c:v>1.8011652070697798E-2</c:v>
                </c:pt>
                <c:pt idx="316">
                  <c:v>2.9275479011015817E-2</c:v>
                </c:pt>
                <c:pt idx="317">
                  <c:v>6.2138595934901501E-2</c:v>
                </c:pt>
                <c:pt idx="318">
                  <c:v>-2.2322835454516806E-3</c:v>
                </c:pt>
                <c:pt idx="319">
                  <c:v>7.4733130564450384E-2</c:v>
                </c:pt>
                <c:pt idx="320">
                  <c:v>0.10959369904749452</c:v>
                </c:pt>
                <c:pt idx="321">
                  <c:v>5.3349731266936436E-2</c:v>
                </c:pt>
                <c:pt idx="322">
                  <c:v>5.0795789798687374E-2</c:v>
                </c:pt>
                <c:pt idx="323">
                  <c:v>0.11835293050152725</c:v>
                </c:pt>
                <c:pt idx="324">
                  <c:v>-0.14566266998351862</c:v>
                </c:pt>
                <c:pt idx="325">
                  <c:v>5.7199866553539952E-2</c:v>
                </c:pt>
                <c:pt idx="326">
                  <c:v>0.10351642130105462</c:v>
                </c:pt>
                <c:pt idx="327">
                  <c:v>6.3900162950833811E-2</c:v>
                </c:pt>
                <c:pt idx="328">
                  <c:v>-0.11645840373528246</c:v>
                </c:pt>
                <c:pt idx="329">
                  <c:v>0.12598812368659434</c:v>
                </c:pt>
                <c:pt idx="330">
                  <c:v>4.5175747980562855E-2</c:v>
                </c:pt>
                <c:pt idx="331">
                  <c:v>0.18495646921671249</c:v>
                </c:pt>
                <c:pt idx="332">
                  <c:v>0.17254922458309163</c:v>
                </c:pt>
                <c:pt idx="333">
                  <c:v>-3.1898749306930457E-3</c:v>
                </c:pt>
                <c:pt idx="334">
                  <c:v>3.8871579249521683E-3</c:v>
                </c:pt>
                <c:pt idx="335">
                  <c:v>7.9138465095309099E-2</c:v>
                </c:pt>
                <c:pt idx="336">
                  <c:v>0.15476714302468025</c:v>
                </c:pt>
                <c:pt idx="337">
                  <c:v>0.10564718630582021</c:v>
                </c:pt>
                <c:pt idx="338">
                  <c:v>-1.6136596696748221E-2</c:v>
                </c:pt>
                <c:pt idx="339">
                  <c:v>6.4803730692967909E-2</c:v>
                </c:pt>
                <c:pt idx="340">
                  <c:v>0.11323795617898352</c:v>
                </c:pt>
                <c:pt idx="341">
                  <c:v>0.1103778297618178</c:v>
                </c:pt>
                <c:pt idx="342">
                  <c:v>-2.4688545792868936E-2</c:v>
                </c:pt>
                <c:pt idx="343">
                  <c:v>0.12273475113263499</c:v>
                </c:pt>
                <c:pt idx="344">
                  <c:v>-3.9899579787718811E-2</c:v>
                </c:pt>
                <c:pt idx="345">
                  <c:v>4.8959971403536584E-2</c:v>
                </c:pt>
                <c:pt idx="346">
                  <c:v>2.8732874390577021E-4</c:v>
                </c:pt>
                <c:pt idx="347">
                  <c:v>-8.4387030195548322E-3</c:v>
                </c:pt>
                <c:pt idx="348">
                  <c:v>0.12052693583076489</c:v>
                </c:pt>
                <c:pt idx="349">
                  <c:v>0.22325100452022345</c:v>
                </c:pt>
                <c:pt idx="350">
                  <c:v>0.21637683960127571</c:v>
                </c:pt>
                <c:pt idx="351">
                  <c:v>0.15949049948228872</c:v>
                </c:pt>
                <c:pt idx="352">
                  <c:v>0.11279143029844747</c:v>
                </c:pt>
                <c:pt idx="353">
                  <c:v>3.8277635986911494E-2</c:v>
                </c:pt>
                <c:pt idx="354">
                  <c:v>0.11705239080498835</c:v>
                </c:pt>
                <c:pt idx="355">
                  <c:v>6.2623807570825626E-2</c:v>
                </c:pt>
                <c:pt idx="356">
                  <c:v>0.1655826272188268</c:v>
                </c:pt>
                <c:pt idx="357">
                  <c:v>0.16877600788061164</c:v>
                </c:pt>
                <c:pt idx="358">
                  <c:v>6.3030966891762602E-2</c:v>
                </c:pt>
                <c:pt idx="359">
                  <c:v>0.12760222946454725</c:v>
                </c:pt>
                <c:pt idx="360">
                  <c:v>4.5705562246706119E-2</c:v>
                </c:pt>
                <c:pt idx="361">
                  <c:v>0.10737418950434845</c:v>
                </c:pt>
                <c:pt idx="362">
                  <c:v>-2.2573152273463477E-2</c:v>
                </c:pt>
                <c:pt idx="363">
                  <c:v>0.23126596200177979</c:v>
                </c:pt>
                <c:pt idx="364">
                  <c:v>2.0122603200385378E-2</c:v>
                </c:pt>
                <c:pt idx="365">
                  <c:v>8.7303162633031464E-2</c:v>
                </c:pt>
                <c:pt idx="366">
                  <c:v>3.0838596055726038E-2</c:v>
                </c:pt>
                <c:pt idx="367">
                  <c:v>4.5075460507299547E-2</c:v>
                </c:pt>
                <c:pt idx="368">
                  <c:v>0.11029654775754223</c:v>
                </c:pt>
                <c:pt idx="369">
                  <c:v>6.2688727649679601E-2</c:v>
                </c:pt>
                <c:pt idx="370">
                  <c:v>9.944043806296135E-2</c:v>
                </c:pt>
                <c:pt idx="371">
                  <c:v>7.7987024558692749E-3</c:v>
                </c:pt>
                <c:pt idx="372">
                  <c:v>3.7873450882279946E-2</c:v>
                </c:pt>
                <c:pt idx="373">
                  <c:v>6.0731583650291472E-2</c:v>
                </c:pt>
                <c:pt idx="374">
                  <c:v>-1.6709857323873162E-3</c:v>
                </c:pt>
                <c:pt idx="375">
                  <c:v>0.16856142211209174</c:v>
                </c:pt>
                <c:pt idx="376">
                  <c:v>0.11900435926791129</c:v>
                </c:pt>
                <c:pt idx="377">
                  <c:v>0.11311447107711201</c:v>
                </c:pt>
                <c:pt idx="378">
                  <c:v>-2.3379607501512888E-3</c:v>
                </c:pt>
                <c:pt idx="379">
                  <c:v>0.20047460745098419</c:v>
                </c:pt>
                <c:pt idx="380">
                  <c:v>0.15432126251872094</c:v>
                </c:pt>
                <c:pt idx="381">
                  <c:v>7.0486696063829452E-3</c:v>
                </c:pt>
                <c:pt idx="382">
                  <c:v>0.18663885398798591</c:v>
                </c:pt>
                <c:pt idx="383">
                  <c:v>6.1909464976053111E-2</c:v>
                </c:pt>
                <c:pt idx="384">
                  <c:v>9.3427241792791767E-3</c:v>
                </c:pt>
                <c:pt idx="385">
                  <c:v>6.136934007981508E-2</c:v>
                </c:pt>
                <c:pt idx="386">
                  <c:v>9.2675954164807547E-2</c:v>
                </c:pt>
                <c:pt idx="387">
                  <c:v>0.210438394629992</c:v>
                </c:pt>
                <c:pt idx="388">
                  <c:v>0.16117954434537787</c:v>
                </c:pt>
                <c:pt idx="389">
                  <c:v>0.23098029487807195</c:v>
                </c:pt>
                <c:pt idx="390">
                  <c:v>7.6881006460443324E-3</c:v>
                </c:pt>
                <c:pt idx="391">
                  <c:v>1.0362639908638581E-2</c:v>
                </c:pt>
                <c:pt idx="392">
                  <c:v>0.18749032395969442</c:v>
                </c:pt>
                <c:pt idx="393">
                  <c:v>0.21654664528014442</c:v>
                </c:pt>
                <c:pt idx="394">
                  <c:v>2.2207378601214439E-2</c:v>
                </c:pt>
                <c:pt idx="395">
                  <c:v>2.9928643348514417E-2</c:v>
                </c:pt>
                <c:pt idx="396">
                  <c:v>2.3682270854267801E-2</c:v>
                </c:pt>
                <c:pt idx="397">
                  <c:v>8.8263407892887225E-2</c:v>
                </c:pt>
                <c:pt idx="398">
                  <c:v>-1.788863991610971E-2</c:v>
                </c:pt>
                <c:pt idx="399">
                  <c:v>6.1957594803151536E-2</c:v>
                </c:pt>
                <c:pt idx="400">
                  <c:v>0.12811837881800869</c:v>
                </c:pt>
                <c:pt idx="401">
                  <c:v>0.11850115494637033</c:v>
                </c:pt>
                <c:pt idx="402">
                  <c:v>1.1466289698058567E-2</c:v>
                </c:pt>
                <c:pt idx="403">
                  <c:v>4.4639351251041529E-2</c:v>
                </c:pt>
                <c:pt idx="404">
                  <c:v>2.9104748340345637E-2</c:v>
                </c:pt>
                <c:pt idx="405">
                  <c:v>2.5809643216473427E-3</c:v>
                </c:pt>
                <c:pt idx="406">
                  <c:v>7.3518926252307104E-2</c:v>
                </c:pt>
                <c:pt idx="407">
                  <c:v>9.6420687179755188E-2</c:v>
                </c:pt>
                <c:pt idx="408">
                  <c:v>0.17338773543464889</c:v>
                </c:pt>
                <c:pt idx="409">
                  <c:v>2.329741248806122E-2</c:v>
                </c:pt>
                <c:pt idx="410">
                  <c:v>5.0190674667049823E-2</c:v>
                </c:pt>
                <c:pt idx="411">
                  <c:v>2.6136949710690634E-2</c:v>
                </c:pt>
                <c:pt idx="412">
                  <c:v>0.11233713257354654</c:v>
                </c:pt>
                <c:pt idx="413">
                  <c:v>9.3886707297117806E-3</c:v>
                </c:pt>
                <c:pt idx="414">
                  <c:v>-3.0697380686467456E-3</c:v>
                </c:pt>
                <c:pt idx="415">
                  <c:v>6.8180918691766651E-2</c:v>
                </c:pt>
                <c:pt idx="416">
                  <c:v>8.6843935751937287E-2</c:v>
                </c:pt>
                <c:pt idx="417">
                  <c:v>4.3112566248529275E-3</c:v>
                </c:pt>
                <c:pt idx="418">
                  <c:v>4.6923136686875616E-2</c:v>
                </c:pt>
                <c:pt idx="419">
                  <c:v>0.11047356427430745</c:v>
                </c:pt>
                <c:pt idx="420">
                  <c:v>0.22046486579160024</c:v>
                </c:pt>
                <c:pt idx="421">
                  <c:v>0.23002663320640879</c:v>
                </c:pt>
                <c:pt idx="422">
                  <c:v>0.10451716540913744</c:v>
                </c:pt>
                <c:pt idx="423">
                  <c:v>0.15218320332058402</c:v>
                </c:pt>
                <c:pt idx="424">
                  <c:v>0.10616881730944332</c:v>
                </c:pt>
                <c:pt idx="425">
                  <c:v>1.6622023927796839E-2</c:v>
                </c:pt>
                <c:pt idx="426">
                  <c:v>2.7441436155042895E-2</c:v>
                </c:pt>
                <c:pt idx="427">
                  <c:v>-7.0723982081380518E-2</c:v>
                </c:pt>
                <c:pt idx="428">
                  <c:v>0.15656634351641663</c:v>
                </c:pt>
                <c:pt idx="429">
                  <c:v>-2.5751738169759456E-2</c:v>
                </c:pt>
                <c:pt idx="430">
                  <c:v>0.12928207845866865</c:v>
                </c:pt>
                <c:pt idx="431">
                  <c:v>-2.1608175560625328E-2</c:v>
                </c:pt>
                <c:pt idx="432">
                  <c:v>1.8092777614511758E-2</c:v>
                </c:pt>
                <c:pt idx="433">
                  <c:v>0.2738032461802769</c:v>
                </c:pt>
                <c:pt idx="434">
                  <c:v>9.3912729102443207E-2</c:v>
                </c:pt>
                <c:pt idx="435">
                  <c:v>-6.6646046854349619E-2</c:v>
                </c:pt>
                <c:pt idx="436">
                  <c:v>0.21808047515762752</c:v>
                </c:pt>
                <c:pt idx="437">
                  <c:v>0.18268937933183171</c:v>
                </c:pt>
                <c:pt idx="438">
                  <c:v>-3.0806879336580792E-3</c:v>
                </c:pt>
                <c:pt idx="439">
                  <c:v>0.11624208328942212</c:v>
                </c:pt>
                <c:pt idx="440">
                  <c:v>0.13805178808906179</c:v>
                </c:pt>
                <c:pt idx="441">
                  <c:v>-0.10280005581187977</c:v>
                </c:pt>
                <c:pt idx="442">
                  <c:v>7.1333367008934723E-2</c:v>
                </c:pt>
                <c:pt idx="443">
                  <c:v>0.10365033659608441</c:v>
                </c:pt>
                <c:pt idx="444">
                  <c:v>-5.1195815800928093E-2</c:v>
                </c:pt>
                <c:pt idx="445">
                  <c:v>6.023431761662653E-2</c:v>
                </c:pt>
                <c:pt idx="446">
                  <c:v>1.8074533885366645E-2</c:v>
                </c:pt>
                <c:pt idx="447">
                  <c:v>0.10794302595336559</c:v>
                </c:pt>
                <c:pt idx="448">
                  <c:v>0.14540964375294374</c:v>
                </c:pt>
                <c:pt idx="449">
                  <c:v>-8.9610001960628946E-2</c:v>
                </c:pt>
                <c:pt idx="450">
                  <c:v>0.14334205757722901</c:v>
                </c:pt>
                <c:pt idx="451">
                  <c:v>1.2341230366118141E-2</c:v>
                </c:pt>
                <c:pt idx="452">
                  <c:v>0.15742336260066056</c:v>
                </c:pt>
                <c:pt idx="453">
                  <c:v>0.10898434687605572</c:v>
                </c:pt>
                <c:pt idx="454">
                  <c:v>-1.978805279102747E-2</c:v>
                </c:pt>
                <c:pt idx="455">
                  <c:v>8.6689784665057411E-3</c:v>
                </c:pt>
                <c:pt idx="456">
                  <c:v>-2.2045449892045092E-3</c:v>
                </c:pt>
                <c:pt idx="457">
                  <c:v>8.2662803796807766E-2</c:v>
                </c:pt>
                <c:pt idx="458">
                  <c:v>8.4001147968536097E-2</c:v>
                </c:pt>
                <c:pt idx="459">
                  <c:v>4.4795887948481765E-2</c:v>
                </c:pt>
                <c:pt idx="460">
                  <c:v>2.0092604338736723E-2</c:v>
                </c:pt>
                <c:pt idx="461">
                  <c:v>2.4536477431856982E-2</c:v>
                </c:pt>
                <c:pt idx="462">
                  <c:v>0.13523286484537941</c:v>
                </c:pt>
                <c:pt idx="463">
                  <c:v>7.7360808490601729E-2</c:v>
                </c:pt>
                <c:pt idx="464">
                  <c:v>0.10682757019987885</c:v>
                </c:pt>
                <c:pt idx="465">
                  <c:v>0.16699021532674521</c:v>
                </c:pt>
                <c:pt idx="466">
                  <c:v>0.18446092008338441</c:v>
                </c:pt>
                <c:pt idx="467">
                  <c:v>0.14141621145118932</c:v>
                </c:pt>
                <c:pt idx="468">
                  <c:v>0.19286958738448978</c:v>
                </c:pt>
                <c:pt idx="469">
                  <c:v>6.1009260756384895E-2</c:v>
                </c:pt>
                <c:pt idx="470">
                  <c:v>1.8375991471790237E-2</c:v>
                </c:pt>
                <c:pt idx="471">
                  <c:v>0.12574352707660669</c:v>
                </c:pt>
                <c:pt idx="472">
                  <c:v>5.5866229314348405E-2</c:v>
                </c:pt>
                <c:pt idx="473">
                  <c:v>0.10929275982488738</c:v>
                </c:pt>
                <c:pt idx="474">
                  <c:v>0.24480511249519762</c:v>
                </c:pt>
                <c:pt idx="475">
                  <c:v>3.1310965791158024E-2</c:v>
                </c:pt>
                <c:pt idx="476">
                  <c:v>-2.8098216063357741E-2</c:v>
                </c:pt>
                <c:pt idx="477">
                  <c:v>0.10646162812905552</c:v>
                </c:pt>
                <c:pt idx="478">
                  <c:v>0.16282385094926918</c:v>
                </c:pt>
                <c:pt idx="479">
                  <c:v>0.12997420716627195</c:v>
                </c:pt>
                <c:pt idx="480">
                  <c:v>5.8908829483957245E-2</c:v>
                </c:pt>
                <c:pt idx="481">
                  <c:v>6.8627637466723429E-2</c:v>
                </c:pt>
                <c:pt idx="482">
                  <c:v>9.5461014794987739E-2</c:v>
                </c:pt>
                <c:pt idx="483">
                  <c:v>-6.4793529443405102E-3</c:v>
                </c:pt>
                <c:pt idx="484">
                  <c:v>0.10001884013719795</c:v>
                </c:pt>
                <c:pt idx="485">
                  <c:v>3.0508730296742868E-2</c:v>
                </c:pt>
                <c:pt idx="486">
                  <c:v>1.6333518195788176E-2</c:v>
                </c:pt>
                <c:pt idx="487">
                  <c:v>0.21401263359751702</c:v>
                </c:pt>
                <c:pt idx="488">
                  <c:v>0.11159423909317392</c:v>
                </c:pt>
                <c:pt idx="489">
                  <c:v>3.5978098876885266E-2</c:v>
                </c:pt>
                <c:pt idx="490">
                  <c:v>4.9162431822233593E-2</c:v>
                </c:pt>
                <c:pt idx="491">
                  <c:v>4.4666110555473794E-2</c:v>
                </c:pt>
                <c:pt idx="492">
                  <c:v>9.5970643285208657E-2</c:v>
                </c:pt>
                <c:pt idx="493">
                  <c:v>-2.9087522148646097E-2</c:v>
                </c:pt>
                <c:pt idx="494">
                  <c:v>0.11794685114640746</c:v>
                </c:pt>
                <c:pt idx="495">
                  <c:v>0.11647430013574742</c:v>
                </c:pt>
                <c:pt idx="496">
                  <c:v>0.15468547029180921</c:v>
                </c:pt>
                <c:pt idx="497">
                  <c:v>4.7066676146558649E-2</c:v>
                </c:pt>
                <c:pt idx="498">
                  <c:v>-1.7343565340238617E-2</c:v>
                </c:pt>
                <c:pt idx="499">
                  <c:v>0.16377598650653191</c:v>
                </c:pt>
              </c:numCache>
            </c:numRef>
          </c:yVal>
        </c:ser>
        <c:ser>
          <c:idx val="1"/>
          <c:order val="1"/>
          <c:tx>
            <c:v>20% G</c:v>
          </c:tx>
          <c:spPr>
            <a:ln w="28575">
              <a:noFill/>
            </a:ln>
          </c:spPr>
          <c:xVal>
            <c:numRef>
              <c:f>'A-AH-A A'!$D$3:$D$502</c:f>
              <c:numCache>
                <c:formatCode>General</c:formatCode>
                <c:ptCount val="500"/>
                <c:pt idx="0">
                  <c:v>0.35702694330135842</c:v>
                </c:pt>
                <c:pt idx="1">
                  <c:v>0.30981306805320724</c:v>
                </c:pt>
                <c:pt idx="2">
                  <c:v>0.32088725980129007</c:v>
                </c:pt>
                <c:pt idx="3">
                  <c:v>0.31693304443334674</c:v>
                </c:pt>
                <c:pt idx="4">
                  <c:v>0.22773343691161321</c:v>
                </c:pt>
                <c:pt idx="5">
                  <c:v>0.42186896289085096</c:v>
                </c:pt>
                <c:pt idx="6">
                  <c:v>0.30482262284839567</c:v>
                </c:pt>
                <c:pt idx="7">
                  <c:v>0.24285509682776854</c:v>
                </c:pt>
                <c:pt idx="8">
                  <c:v>0.28315018695004746</c:v>
                </c:pt>
                <c:pt idx="9">
                  <c:v>0.30174165283525928</c:v>
                </c:pt>
                <c:pt idx="10">
                  <c:v>0.30449872391926691</c:v>
                </c:pt>
                <c:pt idx="11">
                  <c:v>0.24473258583008134</c:v>
                </c:pt>
                <c:pt idx="12">
                  <c:v>0.37020143495128899</c:v>
                </c:pt>
                <c:pt idx="13">
                  <c:v>0.20946349275069845</c:v>
                </c:pt>
                <c:pt idx="14">
                  <c:v>0.24274107525292124</c:v>
                </c:pt>
                <c:pt idx="15">
                  <c:v>0.23591459750409494</c:v>
                </c:pt>
                <c:pt idx="16">
                  <c:v>0.21167942285831634</c:v>
                </c:pt>
                <c:pt idx="17">
                  <c:v>0.26840961965065802</c:v>
                </c:pt>
                <c:pt idx="18">
                  <c:v>0.31576559948175931</c:v>
                </c:pt>
                <c:pt idx="19">
                  <c:v>0.33831003182450037</c:v>
                </c:pt>
                <c:pt idx="20">
                  <c:v>0.27086715083736118</c:v>
                </c:pt>
                <c:pt idx="21">
                  <c:v>0.22708167722157813</c:v>
                </c:pt>
                <c:pt idx="22">
                  <c:v>0.29714926316522572</c:v>
                </c:pt>
                <c:pt idx="23">
                  <c:v>0.25061712468870773</c:v>
                </c:pt>
                <c:pt idx="24">
                  <c:v>0.26216349769998581</c:v>
                </c:pt>
                <c:pt idx="25">
                  <c:v>0.16910482183128378</c:v>
                </c:pt>
                <c:pt idx="26">
                  <c:v>0.27966543487078949</c:v>
                </c:pt>
                <c:pt idx="27">
                  <c:v>0.21538579196010044</c:v>
                </c:pt>
                <c:pt idx="28">
                  <c:v>0.34804043680320951</c:v>
                </c:pt>
                <c:pt idx="29">
                  <c:v>0.38582035429184386</c:v>
                </c:pt>
                <c:pt idx="30">
                  <c:v>0.21220622666923991</c:v>
                </c:pt>
                <c:pt idx="31">
                  <c:v>0.28530755565706267</c:v>
                </c:pt>
                <c:pt idx="32">
                  <c:v>0.24884051779039762</c:v>
                </c:pt>
                <c:pt idx="33">
                  <c:v>0.27374356244504205</c:v>
                </c:pt>
                <c:pt idx="34">
                  <c:v>0.28100619418639217</c:v>
                </c:pt>
                <c:pt idx="35">
                  <c:v>0.21246391906944373</c:v>
                </c:pt>
                <c:pt idx="36">
                  <c:v>0.21959102116874721</c:v>
                </c:pt>
                <c:pt idx="37">
                  <c:v>0.32390685289692561</c:v>
                </c:pt>
                <c:pt idx="38">
                  <c:v>0.14925700667358816</c:v>
                </c:pt>
                <c:pt idx="39">
                  <c:v>0.19143633519585779</c:v>
                </c:pt>
                <c:pt idx="40">
                  <c:v>0.24659595911900759</c:v>
                </c:pt>
                <c:pt idx="41">
                  <c:v>0.44246677439652538</c:v>
                </c:pt>
                <c:pt idx="42">
                  <c:v>0.30290205102956091</c:v>
                </c:pt>
                <c:pt idx="43">
                  <c:v>0.26176759475541228</c:v>
                </c:pt>
                <c:pt idx="44">
                  <c:v>0.31035908746552432</c:v>
                </c:pt>
                <c:pt idx="45">
                  <c:v>0.15161398822030525</c:v>
                </c:pt>
                <c:pt idx="46">
                  <c:v>0.24398831347689937</c:v>
                </c:pt>
                <c:pt idx="47">
                  <c:v>0.34542039767219107</c:v>
                </c:pt>
                <c:pt idx="48">
                  <c:v>0.39633772184482452</c:v>
                </c:pt>
                <c:pt idx="49">
                  <c:v>0.22332438022015377</c:v>
                </c:pt>
                <c:pt idx="50">
                  <c:v>0.30189260746525814</c:v>
                </c:pt>
                <c:pt idx="51">
                  <c:v>0.25835004755014507</c:v>
                </c:pt>
                <c:pt idx="52">
                  <c:v>0.26904141263141629</c:v>
                </c:pt>
                <c:pt idx="53">
                  <c:v>0.25158802664632729</c:v>
                </c:pt>
                <c:pt idx="54">
                  <c:v>0.19696962849094621</c:v>
                </c:pt>
                <c:pt idx="55">
                  <c:v>0.31335898849295629</c:v>
                </c:pt>
                <c:pt idx="56">
                  <c:v>0.29863398002467473</c:v>
                </c:pt>
                <c:pt idx="57">
                  <c:v>0.26812970599527541</c:v>
                </c:pt>
                <c:pt idx="58">
                  <c:v>0.23046077409540541</c:v>
                </c:pt>
                <c:pt idx="59">
                  <c:v>0.29941933674741567</c:v>
                </c:pt>
                <c:pt idx="60">
                  <c:v>0.220474931028943</c:v>
                </c:pt>
                <c:pt idx="61">
                  <c:v>0.30092979803415204</c:v>
                </c:pt>
                <c:pt idx="62">
                  <c:v>0.27861973999198808</c:v>
                </c:pt>
                <c:pt idx="63">
                  <c:v>0.2612313548169467</c:v>
                </c:pt>
                <c:pt idx="64">
                  <c:v>0.29612982532473825</c:v>
                </c:pt>
                <c:pt idx="65">
                  <c:v>0.25688764505985029</c:v>
                </c:pt>
                <c:pt idx="66">
                  <c:v>0.38207697634239096</c:v>
                </c:pt>
                <c:pt idx="67">
                  <c:v>0.30610245568515732</c:v>
                </c:pt>
                <c:pt idx="68">
                  <c:v>0.28138886013900777</c:v>
                </c:pt>
                <c:pt idx="69">
                  <c:v>0.20906108092922274</c:v>
                </c:pt>
                <c:pt idx="70">
                  <c:v>0.22696369834219232</c:v>
                </c:pt>
                <c:pt idx="71">
                  <c:v>0.27786771243783781</c:v>
                </c:pt>
                <c:pt idx="72">
                  <c:v>0.25041650392023235</c:v>
                </c:pt>
                <c:pt idx="73">
                  <c:v>0.33070127462708182</c:v>
                </c:pt>
                <c:pt idx="74">
                  <c:v>0.30192099071271888</c:v>
                </c:pt>
                <c:pt idx="75">
                  <c:v>0.25155966178695832</c:v>
                </c:pt>
                <c:pt idx="76">
                  <c:v>0.24782095019894471</c:v>
                </c:pt>
                <c:pt idx="77">
                  <c:v>0.31049886855327935</c:v>
                </c:pt>
                <c:pt idx="78">
                  <c:v>0.29547742975515356</c:v>
                </c:pt>
                <c:pt idx="79">
                  <c:v>0.29763404232973534</c:v>
                </c:pt>
                <c:pt idx="80">
                  <c:v>0.25298140429908439</c:v>
                </c:pt>
                <c:pt idx="81">
                  <c:v>0.30207340687117351</c:v>
                </c:pt>
                <c:pt idx="82">
                  <c:v>0.21236741861403224</c:v>
                </c:pt>
                <c:pt idx="83">
                  <c:v>0.2309637149163779</c:v>
                </c:pt>
                <c:pt idx="84">
                  <c:v>0.24964843310784177</c:v>
                </c:pt>
                <c:pt idx="85">
                  <c:v>0.29523193364895101</c:v>
                </c:pt>
                <c:pt idx="86">
                  <c:v>0.36573503297936133</c:v>
                </c:pt>
                <c:pt idx="87">
                  <c:v>0.26700070821381255</c:v>
                </c:pt>
                <c:pt idx="88">
                  <c:v>0.2627809382143238</c:v>
                </c:pt>
                <c:pt idx="89">
                  <c:v>0.34805935204187521</c:v>
                </c:pt>
                <c:pt idx="90">
                  <c:v>0.22325843858655439</c:v>
                </c:pt>
                <c:pt idx="91">
                  <c:v>0.28428126104772</c:v>
                </c:pt>
                <c:pt idx="92">
                  <c:v>0.3111324067381413</c:v>
                </c:pt>
                <c:pt idx="93">
                  <c:v>0.25902250847645791</c:v>
                </c:pt>
                <c:pt idx="94">
                  <c:v>0.32029231098655381</c:v>
                </c:pt>
                <c:pt idx="95">
                  <c:v>0.26525219494803826</c:v>
                </c:pt>
                <c:pt idx="96">
                  <c:v>0.22886775586875888</c:v>
                </c:pt>
                <c:pt idx="97">
                  <c:v>0.2545883184262463</c:v>
                </c:pt>
                <c:pt idx="98">
                  <c:v>0.17570264754736145</c:v>
                </c:pt>
                <c:pt idx="99">
                  <c:v>0.31901523006515048</c:v>
                </c:pt>
                <c:pt idx="100">
                  <c:v>0.27148365214138859</c:v>
                </c:pt>
                <c:pt idx="101">
                  <c:v>0.27790011354549987</c:v>
                </c:pt>
                <c:pt idx="102">
                  <c:v>0.22495294039537594</c:v>
                </c:pt>
                <c:pt idx="103">
                  <c:v>0.24036158017690273</c:v>
                </c:pt>
                <c:pt idx="104">
                  <c:v>0.27589533614779427</c:v>
                </c:pt>
                <c:pt idx="105">
                  <c:v>0.23763410997632414</c:v>
                </c:pt>
                <c:pt idx="106">
                  <c:v>0.22970992752127242</c:v>
                </c:pt>
                <c:pt idx="107">
                  <c:v>0.21871347849577599</c:v>
                </c:pt>
                <c:pt idx="108">
                  <c:v>0.25012095922090027</c:v>
                </c:pt>
                <c:pt idx="109">
                  <c:v>0.31387077967530158</c:v>
                </c:pt>
                <c:pt idx="110">
                  <c:v>0.32386711515871064</c:v>
                </c:pt>
                <c:pt idx="111">
                  <c:v>0.32780787296559738</c:v>
                </c:pt>
                <c:pt idx="112">
                  <c:v>0.21466294454971471</c:v>
                </c:pt>
                <c:pt idx="113">
                  <c:v>0.13785957096889237</c:v>
                </c:pt>
                <c:pt idx="114">
                  <c:v>0.2859029028231963</c:v>
                </c:pt>
                <c:pt idx="115">
                  <c:v>0.18939865060443337</c:v>
                </c:pt>
                <c:pt idx="116">
                  <c:v>0.2393532823530557</c:v>
                </c:pt>
                <c:pt idx="117">
                  <c:v>0.23636094679302741</c:v>
                </c:pt>
                <c:pt idx="118">
                  <c:v>0.2914573854673323</c:v>
                </c:pt>
                <c:pt idx="119">
                  <c:v>0.28657516230356483</c:v>
                </c:pt>
                <c:pt idx="120">
                  <c:v>0.28717851368222957</c:v>
                </c:pt>
                <c:pt idx="121">
                  <c:v>0.39459896946732315</c:v>
                </c:pt>
                <c:pt idx="122">
                  <c:v>0.38324489544860124</c:v>
                </c:pt>
                <c:pt idx="123">
                  <c:v>0.16860724456741152</c:v>
                </c:pt>
                <c:pt idx="124">
                  <c:v>0.2683079638598358</c:v>
                </c:pt>
                <c:pt idx="125">
                  <c:v>0.21952822819357978</c:v>
                </c:pt>
                <c:pt idx="126">
                  <c:v>0.21433735004578028</c:v>
                </c:pt>
                <c:pt idx="127">
                  <c:v>0.27335104528523735</c:v>
                </c:pt>
                <c:pt idx="128">
                  <c:v>0.32873109285862112</c:v>
                </c:pt>
                <c:pt idx="129">
                  <c:v>0.32889176384524343</c:v>
                </c:pt>
                <c:pt idx="130">
                  <c:v>0.40526308069586092</c:v>
                </c:pt>
                <c:pt idx="131">
                  <c:v>0.34417467638899696</c:v>
                </c:pt>
                <c:pt idx="132">
                  <c:v>0.10793846988076589</c:v>
                </c:pt>
                <c:pt idx="133">
                  <c:v>0.41570997382804536</c:v>
                </c:pt>
                <c:pt idx="134">
                  <c:v>0.32379292415563482</c:v>
                </c:pt>
                <c:pt idx="135">
                  <c:v>0.14628046960184421</c:v>
                </c:pt>
                <c:pt idx="136">
                  <c:v>0.2984616198946628</c:v>
                </c:pt>
                <c:pt idx="137">
                  <c:v>0.27140026911762527</c:v>
                </c:pt>
                <c:pt idx="138">
                  <c:v>0.20499323157575541</c:v>
                </c:pt>
                <c:pt idx="139">
                  <c:v>0.3581514471424645</c:v>
                </c:pt>
                <c:pt idx="140">
                  <c:v>0.26545065002316043</c:v>
                </c:pt>
                <c:pt idx="141">
                  <c:v>0.33550161732002792</c:v>
                </c:pt>
                <c:pt idx="142">
                  <c:v>0.3137717538681748</c:v>
                </c:pt>
                <c:pt idx="143">
                  <c:v>0.29175255954445634</c:v>
                </c:pt>
                <c:pt idx="144">
                  <c:v>0.29096703967058585</c:v>
                </c:pt>
                <c:pt idx="145">
                  <c:v>0.27840048073934537</c:v>
                </c:pt>
                <c:pt idx="146">
                  <c:v>0.32764318832236738</c:v>
                </c:pt>
                <c:pt idx="147">
                  <c:v>0.20492309695596103</c:v>
                </c:pt>
                <c:pt idx="148">
                  <c:v>0.28495723097343117</c:v>
                </c:pt>
                <c:pt idx="149">
                  <c:v>0.26733217410539406</c:v>
                </c:pt>
                <c:pt idx="150">
                  <c:v>0.30240481828903037</c:v>
                </c:pt>
                <c:pt idx="151">
                  <c:v>0.3674327545504148</c:v>
                </c:pt>
                <c:pt idx="152">
                  <c:v>0.31624038216672684</c:v>
                </c:pt>
                <c:pt idx="153">
                  <c:v>0.26701991754291188</c:v>
                </c:pt>
                <c:pt idx="154">
                  <c:v>0.26241684269638627</c:v>
                </c:pt>
                <c:pt idx="155">
                  <c:v>0.26840766942183408</c:v>
                </c:pt>
                <c:pt idx="156">
                  <c:v>0.24640539252121643</c:v>
                </c:pt>
                <c:pt idx="157">
                  <c:v>0.28109768655742728</c:v>
                </c:pt>
                <c:pt idx="158">
                  <c:v>0.30673771609297484</c:v>
                </c:pt>
                <c:pt idx="159">
                  <c:v>0.13466872273238698</c:v>
                </c:pt>
                <c:pt idx="160">
                  <c:v>0.28983128947976788</c:v>
                </c:pt>
                <c:pt idx="161">
                  <c:v>0.19936382960748736</c:v>
                </c:pt>
                <c:pt idx="162">
                  <c:v>0.19025315737444209</c:v>
                </c:pt>
                <c:pt idx="163">
                  <c:v>0.31507883018914973</c:v>
                </c:pt>
                <c:pt idx="164">
                  <c:v>0.25222561840942059</c:v>
                </c:pt>
                <c:pt idx="165">
                  <c:v>0.25721092963859493</c:v>
                </c:pt>
                <c:pt idx="166">
                  <c:v>0.30946808809858256</c:v>
                </c:pt>
                <c:pt idx="167">
                  <c:v>0.31500688861552523</c:v>
                </c:pt>
                <c:pt idx="168">
                  <c:v>0.24714764897727151</c:v>
                </c:pt>
                <c:pt idx="169">
                  <c:v>0.22042047151177374</c:v>
                </c:pt>
                <c:pt idx="170">
                  <c:v>0.14626693488523174</c:v>
                </c:pt>
                <c:pt idx="171">
                  <c:v>0.26585186141941552</c:v>
                </c:pt>
                <c:pt idx="172">
                  <c:v>0.18354858097324744</c:v>
                </c:pt>
                <c:pt idx="173">
                  <c:v>0.24932333878203902</c:v>
                </c:pt>
                <c:pt idx="174">
                  <c:v>0.28568641430745423</c:v>
                </c:pt>
                <c:pt idx="175">
                  <c:v>0.25684121808757221</c:v>
                </c:pt>
                <c:pt idx="176">
                  <c:v>0.30613976730812686</c:v>
                </c:pt>
                <c:pt idx="177">
                  <c:v>0.27748643229730846</c:v>
                </c:pt>
                <c:pt idx="178">
                  <c:v>0.30921055349217746</c:v>
                </c:pt>
                <c:pt idx="179">
                  <c:v>0.26821728162819425</c:v>
                </c:pt>
                <c:pt idx="180">
                  <c:v>0.31850524838882682</c:v>
                </c:pt>
                <c:pt idx="181">
                  <c:v>0.27457690053361672</c:v>
                </c:pt>
                <c:pt idx="182">
                  <c:v>0.30867274220618018</c:v>
                </c:pt>
                <c:pt idx="183">
                  <c:v>0.32770870236903277</c:v>
                </c:pt>
                <c:pt idx="184">
                  <c:v>0.32862952661448097</c:v>
                </c:pt>
                <c:pt idx="185">
                  <c:v>0.35604683279315796</c:v>
                </c:pt>
                <c:pt idx="186">
                  <c:v>0.23763378035139618</c:v>
                </c:pt>
                <c:pt idx="187">
                  <c:v>0.25850047584261976</c:v>
                </c:pt>
                <c:pt idx="188">
                  <c:v>0.26264326122149001</c:v>
                </c:pt>
                <c:pt idx="189">
                  <c:v>0.25210494775386882</c:v>
                </c:pt>
                <c:pt idx="190">
                  <c:v>0.29873814698567436</c:v>
                </c:pt>
                <c:pt idx="191">
                  <c:v>0.35393070266145932</c:v>
                </c:pt>
                <c:pt idx="192">
                  <c:v>0.35784792025837331</c:v>
                </c:pt>
                <c:pt idx="193">
                  <c:v>0.23636249266184844</c:v>
                </c:pt>
                <c:pt idx="194">
                  <c:v>0.26465884921958482</c:v>
                </c:pt>
                <c:pt idx="195">
                  <c:v>0.27997451586921229</c:v>
                </c:pt>
                <c:pt idx="196">
                  <c:v>0.22975467676177719</c:v>
                </c:pt>
                <c:pt idx="197">
                  <c:v>0.33396765966046005</c:v>
                </c:pt>
                <c:pt idx="198">
                  <c:v>0.35623895734719685</c:v>
                </c:pt>
                <c:pt idx="199">
                  <c:v>0.33259845153983503</c:v>
                </c:pt>
                <c:pt idx="200">
                  <c:v>0.30332638938062728</c:v>
                </c:pt>
                <c:pt idx="201">
                  <c:v>0.26605535220002025</c:v>
                </c:pt>
                <c:pt idx="202">
                  <c:v>0.25316931380014535</c:v>
                </c:pt>
                <c:pt idx="203">
                  <c:v>0.24826120070402663</c:v>
                </c:pt>
                <c:pt idx="204">
                  <c:v>0.32342327607248905</c:v>
                </c:pt>
                <c:pt idx="205">
                  <c:v>0.19619270599943578</c:v>
                </c:pt>
                <c:pt idx="206">
                  <c:v>0.30843977002000333</c:v>
                </c:pt>
                <c:pt idx="207">
                  <c:v>0.30589747500561726</c:v>
                </c:pt>
                <c:pt idx="208">
                  <c:v>0.34267551821936482</c:v>
                </c:pt>
                <c:pt idx="209">
                  <c:v>0.26420376906873633</c:v>
                </c:pt>
                <c:pt idx="210">
                  <c:v>0.22102206941332647</c:v>
                </c:pt>
                <c:pt idx="211">
                  <c:v>0.18265252878815805</c:v>
                </c:pt>
                <c:pt idx="212">
                  <c:v>0.1954940305648207</c:v>
                </c:pt>
                <c:pt idx="213">
                  <c:v>0.3414000432871398</c:v>
                </c:pt>
                <c:pt idx="214">
                  <c:v>0.31059905390442438</c:v>
                </c:pt>
                <c:pt idx="215">
                  <c:v>0.27779781095970785</c:v>
                </c:pt>
                <c:pt idx="216">
                  <c:v>0.38853245923815038</c:v>
                </c:pt>
                <c:pt idx="217">
                  <c:v>0.30551013021668538</c:v>
                </c:pt>
                <c:pt idx="218">
                  <c:v>0.26727013495054186</c:v>
                </c:pt>
                <c:pt idx="219">
                  <c:v>0.27901550099225397</c:v>
                </c:pt>
                <c:pt idx="220">
                  <c:v>0.25998642891621598</c:v>
                </c:pt>
                <c:pt idx="221">
                  <c:v>0.34893231523899682</c:v>
                </c:pt>
                <c:pt idx="222">
                  <c:v>0.21244823935191595</c:v>
                </c:pt>
                <c:pt idx="223">
                  <c:v>0.2785312788890158</c:v>
                </c:pt>
                <c:pt idx="224">
                  <c:v>0.27109504474921076</c:v>
                </c:pt>
                <c:pt idx="225">
                  <c:v>0.23053272077080336</c:v>
                </c:pt>
                <c:pt idx="226">
                  <c:v>0.36587591876790387</c:v>
                </c:pt>
                <c:pt idx="227">
                  <c:v>0.10617214177805402</c:v>
                </c:pt>
                <c:pt idx="228">
                  <c:v>0.28025439270955432</c:v>
                </c:pt>
                <c:pt idx="229">
                  <c:v>0.18389464546714274</c:v>
                </c:pt>
                <c:pt idx="230">
                  <c:v>0.36420810030160788</c:v>
                </c:pt>
                <c:pt idx="231">
                  <c:v>0.30820127829733368</c:v>
                </c:pt>
                <c:pt idx="232">
                  <c:v>0.36713930682679979</c:v>
                </c:pt>
                <c:pt idx="233">
                  <c:v>0.32987282663944767</c:v>
                </c:pt>
                <c:pt idx="234">
                  <c:v>0.32179589351419918</c:v>
                </c:pt>
                <c:pt idx="235">
                  <c:v>0.22597836966650883</c:v>
                </c:pt>
                <c:pt idx="236">
                  <c:v>0.29575453822446768</c:v>
                </c:pt>
                <c:pt idx="237">
                  <c:v>0.29598238389543086</c:v>
                </c:pt>
                <c:pt idx="238">
                  <c:v>0.31172099064611986</c:v>
                </c:pt>
                <c:pt idx="239">
                  <c:v>0.34989084060866432</c:v>
                </c:pt>
                <c:pt idx="240">
                  <c:v>0.29645471984479127</c:v>
                </c:pt>
                <c:pt idx="241">
                  <c:v>0.26053121223200193</c:v>
                </c:pt>
                <c:pt idx="242">
                  <c:v>0.22875778431238541</c:v>
                </c:pt>
                <c:pt idx="243">
                  <c:v>0.31466208400597484</c:v>
                </c:pt>
                <c:pt idx="244">
                  <c:v>0.23562841428205583</c:v>
                </c:pt>
                <c:pt idx="245">
                  <c:v>0.33371912306389995</c:v>
                </c:pt>
                <c:pt idx="246">
                  <c:v>0.29434990782203996</c:v>
                </c:pt>
                <c:pt idx="247">
                  <c:v>0.28189744568806097</c:v>
                </c:pt>
                <c:pt idx="248">
                  <c:v>0.21370559872835604</c:v>
                </c:pt>
                <c:pt idx="249">
                  <c:v>0.16193260340467416</c:v>
                </c:pt>
                <c:pt idx="250">
                  <c:v>0.25804979970002084</c:v>
                </c:pt>
                <c:pt idx="251">
                  <c:v>0.16015389107762201</c:v>
                </c:pt>
                <c:pt idx="252">
                  <c:v>0.26198301790819289</c:v>
                </c:pt>
                <c:pt idx="253">
                  <c:v>0.27058592680235682</c:v>
                </c:pt>
                <c:pt idx="254">
                  <c:v>0.31310730482242038</c:v>
                </c:pt>
                <c:pt idx="255">
                  <c:v>0.22216404244428714</c:v>
                </c:pt>
                <c:pt idx="256">
                  <c:v>0.3348332933116473</c:v>
                </c:pt>
                <c:pt idx="257">
                  <c:v>0.17078523292018974</c:v>
                </c:pt>
                <c:pt idx="258">
                  <c:v>0.25054476692014138</c:v>
                </c:pt>
                <c:pt idx="259">
                  <c:v>0.28596263598424987</c:v>
                </c:pt>
                <c:pt idx="260">
                  <c:v>0.27538655328459155</c:v>
                </c:pt>
                <c:pt idx="261">
                  <c:v>0.25051375125422282</c:v>
                </c:pt>
                <c:pt idx="262">
                  <c:v>0.33942472898959536</c:v>
                </c:pt>
                <c:pt idx="263">
                  <c:v>0.2977414479317797</c:v>
                </c:pt>
                <c:pt idx="264">
                  <c:v>0.31712738687360287</c:v>
                </c:pt>
                <c:pt idx="265">
                  <c:v>0.25626439258884182</c:v>
                </c:pt>
                <c:pt idx="266">
                  <c:v>0.26740418634221497</c:v>
                </c:pt>
                <c:pt idx="267">
                  <c:v>0.20789639639581781</c:v>
                </c:pt>
                <c:pt idx="268">
                  <c:v>0.1693841350317539</c:v>
                </c:pt>
                <c:pt idx="269">
                  <c:v>0.20787234124196621</c:v>
                </c:pt>
                <c:pt idx="270">
                  <c:v>0.18512254419055638</c:v>
                </c:pt>
                <c:pt idx="271">
                  <c:v>0.29637552216273338</c:v>
                </c:pt>
                <c:pt idx="272">
                  <c:v>0.30618407712779427</c:v>
                </c:pt>
                <c:pt idx="273">
                  <c:v>0.28615926351338972</c:v>
                </c:pt>
                <c:pt idx="274">
                  <c:v>0.42456946451259708</c:v>
                </c:pt>
                <c:pt idx="275">
                  <c:v>0.33611841035154538</c:v>
                </c:pt>
                <c:pt idx="276">
                  <c:v>0.38031692627559727</c:v>
                </c:pt>
                <c:pt idx="277">
                  <c:v>0.20283644526895825</c:v>
                </c:pt>
                <c:pt idx="278">
                  <c:v>0.22733324205452654</c:v>
                </c:pt>
                <c:pt idx="279">
                  <c:v>0.25114281136667482</c:v>
                </c:pt>
                <c:pt idx="280">
                  <c:v>0.24361097358870221</c:v>
                </c:pt>
                <c:pt idx="281">
                  <c:v>0.26757640970290253</c:v>
                </c:pt>
                <c:pt idx="282">
                  <c:v>0.29666485899167738</c:v>
                </c:pt>
                <c:pt idx="283">
                  <c:v>0.34884102239408982</c:v>
                </c:pt>
                <c:pt idx="284">
                  <c:v>0.25645301812876053</c:v>
                </c:pt>
                <c:pt idx="285">
                  <c:v>0.23276460175058977</c:v>
                </c:pt>
                <c:pt idx="286">
                  <c:v>0.2878914805090933</c:v>
                </c:pt>
                <c:pt idx="287">
                  <c:v>0.15292593487678569</c:v>
                </c:pt>
                <c:pt idx="288">
                  <c:v>0.23983079303862853</c:v>
                </c:pt>
                <c:pt idx="289">
                  <c:v>0.30671673444390146</c:v>
                </c:pt>
                <c:pt idx="290">
                  <c:v>0.27558636418361776</c:v>
                </c:pt>
                <c:pt idx="291">
                  <c:v>0.31963204054476685</c:v>
                </c:pt>
                <c:pt idx="292">
                  <c:v>0.23366440951171499</c:v>
                </c:pt>
                <c:pt idx="293">
                  <c:v>0.36788156467394423</c:v>
                </c:pt>
                <c:pt idx="294">
                  <c:v>0.25379089820456258</c:v>
                </c:pt>
                <c:pt idx="295">
                  <c:v>0.18379627016613095</c:v>
                </c:pt>
                <c:pt idx="296">
                  <c:v>0.33966482499541956</c:v>
                </c:pt>
                <c:pt idx="297">
                  <c:v>0.35034251014181184</c:v>
                </c:pt>
                <c:pt idx="298">
                  <c:v>0.26417495428049281</c:v>
                </c:pt>
                <c:pt idx="299">
                  <c:v>0.18470036996818376</c:v>
                </c:pt>
                <c:pt idx="300">
                  <c:v>0.33910960907865539</c:v>
                </c:pt>
                <c:pt idx="301">
                  <c:v>0.23338628140271586</c:v>
                </c:pt>
                <c:pt idx="302">
                  <c:v>0.24218391368144609</c:v>
                </c:pt>
                <c:pt idx="303">
                  <c:v>0.31092893931363097</c:v>
                </c:pt>
                <c:pt idx="304">
                  <c:v>0.21315145212139469</c:v>
                </c:pt>
                <c:pt idx="305">
                  <c:v>0.28420410069085189</c:v>
                </c:pt>
                <c:pt idx="306">
                  <c:v>0.29179533669187174</c:v>
                </c:pt>
                <c:pt idx="307">
                  <c:v>0.14756499877963344</c:v>
                </c:pt>
                <c:pt idx="308">
                  <c:v>0.31766889055739433</c:v>
                </c:pt>
                <c:pt idx="309">
                  <c:v>0.31374224755388597</c:v>
                </c:pt>
                <c:pt idx="310">
                  <c:v>0.24502082417800292</c:v>
                </c:pt>
                <c:pt idx="311">
                  <c:v>0.36725897752455217</c:v>
                </c:pt>
                <c:pt idx="312">
                  <c:v>0.23954076975236502</c:v>
                </c:pt>
                <c:pt idx="313">
                  <c:v>0.32695124492411881</c:v>
                </c:pt>
                <c:pt idx="314">
                  <c:v>0.31980408159473189</c:v>
                </c:pt>
                <c:pt idx="315">
                  <c:v>0.31245886438945625</c:v>
                </c:pt>
                <c:pt idx="316">
                  <c:v>0.32072335256178053</c:v>
                </c:pt>
                <c:pt idx="317">
                  <c:v>0.273729339435762</c:v>
                </c:pt>
                <c:pt idx="318">
                  <c:v>0.33739071819622285</c:v>
                </c:pt>
                <c:pt idx="319">
                  <c:v>0.27289274224911242</c:v>
                </c:pt>
                <c:pt idx="320">
                  <c:v>0.25077673580933618</c:v>
                </c:pt>
                <c:pt idx="321">
                  <c:v>0.30540521140645782</c:v>
                </c:pt>
                <c:pt idx="322">
                  <c:v>0.28518540092419431</c:v>
                </c:pt>
                <c:pt idx="323">
                  <c:v>0.24552914641915441</c:v>
                </c:pt>
                <c:pt idx="324">
                  <c:v>0.19928548252960718</c:v>
                </c:pt>
                <c:pt idx="325">
                  <c:v>0.17923078805049447</c:v>
                </c:pt>
                <c:pt idx="326">
                  <c:v>0.3363269261747372</c:v>
                </c:pt>
                <c:pt idx="327">
                  <c:v>0.29194636753043612</c:v>
                </c:pt>
                <c:pt idx="328">
                  <c:v>0.22944746652494197</c:v>
                </c:pt>
                <c:pt idx="329">
                  <c:v>0.30315907966214306</c:v>
                </c:pt>
                <c:pt idx="330">
                  <c:v>0.21720910032283053</c:v>
                </c:pt>
                <c:pt idx="331">
                  <c:v>0.23348019438302203</c:v>
                </c:pt>
                <c:pt idx="332">
                  <c:v>0.28220216992604386</c:v>
                </c:pt>
                <c:pt idx="333">
                  <c:v>0.31004274176414476</c:v>
                </c:pt>
                <c:pt idx="334">
                  <c:v>0.24898835071391948</c:v>
                </c:pt>
                <c:pt idx="335">
                  <c:v>0.30137190931908847</c:v>
                </c:pt>
                <c:pt idx="336">
                  <c:v>0.29313930570700952</c:v>
                </c:pt>
                <c:pt idx="337">
                  <c:v>0.30229241333386936</c:v>
                </c:pt>
                <c:pt idx="338">
                  <c:v>0.355615257162325</c:v>
                </c:pt>
                <c:pt idx="339">
                  <c:v>0.25988995535257947</c:v>
                </c:pt>
                <c:pt idx="340">
                  <c:v>0.33166432885825442</c:v>
                </c:pt>
                <c:pt idx="341">
                  <c:v>0.31278615219147698</c:v>
                </c:pt>
                <c:pt idx="342">
                  <c:v>0.16352520658586991</c:v>
                </c:pt>
                <c:pt idx="343">
                  <c:v>0.27298181994260595</c:v>
                </c:pt>
                <c:pt idx="344">
                  <c:v>0.18942551893067666</c:v>
                </c:pt>
                <c:pt idx="345">
                  <c:v>0.30892917071437942</c:v>
                </c:pt>
                <c:pt idx="346">
                  <c:v>0.37707841899911765</c:v>
                </c:pt>
                <c:pt idx="347">
                  <c:v>0.1920995138158817</c:v>
                </c:pt>
                <c:pt idx="348">
                  <c:v>0.334202698556129</c:v>
                </c:pt>
                <c:pt idx="349">
                  <c:v>0.15920118353036763</c:v>
                </c:pt>
                <c:pt idx="350">
                  <c:v>0.34087181640108222</c:v>
                </c:pt>
                <c:pt idx="351">
                  <c:v>0.26609208355911607</c:v>
                </c:pt>
                <c:pt idx="352">
                  <c:v>0.34727659381044951</c:v>
                </c:pt>
                <c:pt idx="353">
                  <c:v>0.30775002326788387</c:v>
                </c:pt>
                <c:pt idx="354">
                  <c:v>0.27889764997865818</c:v>
                </c:pt>
                <c:pt idx="355">
                  <c:v>0.27484185496156605</c:v>
                </c:pt>
                <c:pt idx="356">
                  <c:v>0.32437131780946177</c:v>
                </c:pt>
                <c:pt idx="357">
                  <c:v>0.23535493097455218</c:v>
                </c:pt>
                <c:pt idx="358">
                  <c:v>0.21351744307007486</c:v>
                </c:pt>
                <c:pt idx="359">
                  <c:v>0.21707009728169441</c:v>
                </c:pt>
                <c:pt idx="360">
                  <c:v>0.285826863670958</c:v>
                </c:pt>
                <c:pt idx="361">
                  <c:v>0.24778477835509521</c:v>
                </c:pt>
                <c:pt idx="362">
                  <c:v>0.22762338114007921</c:v>
                </c:pt>
                <c:pt idx="363">
                  <c:v>0.30698515196524379</c:v>
                </c:pt>
                <c:pt idx="364">
                  <c:v>0.35324438381283285</c:v>
                </c:pt>
                <c:pt idx="365">
                  <c:v>0.32540560730868862</c:v>
                </c:pt>
                <c:pt idx="366">
                  <c:v>0.23563996815401778</c:v>
                </c:pt>
                <c:pt idx="367">
                  <c:v>0.28959606139300342</c:v>
                </c:pt>
                <c:pt idx="368">
                  <c:v>0.32444212277871981</c:v>
                </c:pt>
                <c:pt idx="369">
                  <c:v>0.30264034582973132</c:v>
                </c:pt>
                <c:pt idx="370">
                  <c:v>0.25440979595117541</c:v>
                </c:pt>
                <c:pt idx="371">
                  <c:v>0.24782854054957379</c:v>
                </c:pt>
                <c:pt idx="372">
                  <c:v>0.17276466476082494</c:v>
                </c:pt>
                <c:pt idx="373">
                  <c:v>0.27831308534709703</c:v>
                </c:pt>
                <c:pt idx="374">
                  <c:v>0.30178251571314524</c:v>
                </c:pt>
                <c:pt idx="375">
                  <c:v>0.30086795887165146</c:v>
                </c:pt>
                <c:pt idx="376">
                  <c:v>0.20233469334308252</c:v>
                </c:pt>
                <c:pt idx="377">
                  <c:v>0.25422905063029022</c:v>
                </c:pt>
                <c:pt idx="378">
                  <c:v>0.32520702215603825</c:v>
                </c:pt>
                <c:pt idx="379">
                  <c:v>0.17460425355824571</c:v>
                </c:pt>
                <c:pt idx="380">
                  <c:v>0.38967182312336734</c:v>
                </c:pt>
                <c:pt idx="381">
                  <c:v>0.29532996404773387</c:v>
                </c:pt>
                <c:pt idx="382">
                  <c:v>0.35467970176005653</c:v>
                </c:pt>
                <c:pt idx="383">
                  <c:v>0.29417681369320364</c:v>
                </c:pt>
                <c:pt idx="384">
                  <c:v>0.2925393699697344</c:v>
                </c:pt>
                <c:pt idx="385">
                  <c:v>0.2139431574402689</c:v>
                </c:pt>
                <c:pt idx="386">
                  <c:v>0.27603598870675905</c:v>
                </c:pt>
                <c:pt idx="387">
                  <c:v>0.2946928556654948</c:v>
                </c:pt>
                <c:pt idx="388">
                  <c:v>0.13881250427748204</c:v>
                </c:pt>
                <c:pt idx="389">
                  <c:v>0.20045939787557773</c:v>
                </c:pt>
                <c:pt idx="390">
                  <c:v>0.26226920266007875</c:v>
                </c:pt>
                <c:pt idx="391">
                  <c:v>0.30632394979009753</c:v>
                </c:pt>
                <c:pt idx="392">
                  <c:v>0.18722251986555938</c:v>
                </c:pt>
                <c:pt idx="393">
                  <c:v>0.37632893436068177</c:v>
                </c:pt>
                <c:pt idx="394">
                  <c:v>0.31382602057361875</c:v>
                </c:pt>
                <c:pt idx="395">
                  <c:v>0.24030226273352046</c:v>
                </c:pt>
                <c:pt idx="396">
                  <c:v>0.21050498403774998</c:v>
                </c:pt>
                <c:pt idx="397">
                  <c:v>0.32497148772331963</c:v>
                </c:pt>
                <c:pt idx="398">
                  <c:v>0.35210187435474716</c:v>
                </c:pt>
                <c:pt idx="399">
                  <c:v>0.33321042947529683</c:v>
                </c:pt>
                <c:pt idx="400">
                  <c:v>0.22959696098570834</c:v>
                </c:pt>
                <c:pt idx="401">
                  <c:v>0.23140310951933496</c:v>
                </c:pt>
                <c:pt idx="402">
                  <c:v>0.13693946151439246</c:v>
                </c:pt>
                <c:pt idx="403">
                  <c:v>0.20385841077183572</c:v>
                </c:pt>
                <c:pt idx="404">
                  <c:v>0.35505462876950084</c:v>
                </c:pt>
                <c:pt idx="405">
                  <c:v>0.29697676157280828</c:v>
                </c:pt>
                <c:pt idx="406">
                  <c:v>0.2971635667730933</c:v>
                </c:pt>
                <c:pt idx="407">
                  <c:v>0.337662128548469</c:v>
                </c:pt>
                <c:pt idx="408">
                  <c:v>0.20323208534714476</c:v>
                </c:pt>
                <c:pt idx="409">
                  <c:v>0.22836989305465347</c:v>
                </c:pt>
                <c:pt idx="410">
                  <c:v>0.25284922486728428</c:v>
                </c:pt>
                <c:pt idx="411">
                  <c:v>0.27113070488059315</c:v>
                </c:pt>
                <c:pt idx="412">
                  <c:v>0.28696867746430388</c:v>
                </c:pt>
                <c:pt idx="413">
                  <c:v>0.29087984526536975</c:v>
                </c:pt>
                <c:pt idx="414">
                  <c:v>0.19939032242036644</c:v>
                </c:pt>
                <c:pt idx="415">
                  <c:v>0.23665376005937572</c:v>
                </c:pt>
                <c:pt idx="416">
                  <c:v>0.33528927737625996</c:v>
                </c:pt>
                <c:pt idx="417">
                  <c:v>0.21841294867847344</c:v>
                </c:pt>
                <c:pt idx="418">
                  <c:v>0.25109089508733085</c:v>
                </c:pt>
                <c:pt idx="419">
                  <c:v>0.28708455745366512</c:v>
                </c:pt>
                <c:pt idx="420">
                  <c:v>0.23551494820034491</c:v>
                </c:pt>
                <c:pt idx="421">
                  <c:v>0.35155513884745282</c:v>
                </c:pt>
                <c:pt idx="422">
                  <c:v>0.32640752838949338</c:v>
                </c:pt>
                <c:pt idx="423">
                  <c:v>0.31147917626180438</c:v>
                </c:pt>
                <c:pt idx="424">
                  <c:v>0.25361562652074965</c:v>
                </c:pt>
                <c:pt idx="425">
                  <c:v>0.30741517068239382</c:v>
                </c:pt>
                <c:pt idx="426">
                  <c:v>0.4386932322447093</c:v>
                </c:pt>
                <c:pt idx="427">
                  <c:v>0.25250487906825253</c:v>
                </c:pt>
                <c:pt idx="428">
                  <c:v>0.23775020256562895</c:v>
                </c:pt>
                <c:pt idx="429">
                  <c:v>0.23386275282312979</c:v>
                </c:pt>
                <c:pt idx="430">
                  <c:v>0.18616256912836679</c:v>
                </c:pt>
                <c:pt idx="431">
                  <c:v>0.26031614331139885</c:v>
                </c:pt>
                <c:pt idx="432">
                  <c:v>0.25620829365085085</c:v>
                </c:pt>
                <c:pt idx="433">
                  <c:v>0.27309633808095268</c:v>
                </c:pt>
                <c:pt idx="434">
                  <c:v>0.24861637357253219</c:v>
                </c:pt>
                <c:pt idx="435">
                  <c:v>0.2650326531601957</c:v>
                </c:pt>
                <c:pt idx="436">
                  <c:v>0.26735815563039456</c:v>
                </c:pt>
                <c:pt idx="437">
                  <c:v>0.24511723238571304</c:v>
                </c:pt>
                <c:pt idx="438">
                  <c:v>0.37170385891460495</c:v>
                </c:pt>
                <c:pt idx="439">
                  <c:v>0.20575392880126644</c:v>
                </c:pt>
                <c:pt idx="440">
                  <c:v>0.29345295747610028</c:v>
                </c:pt>
                <c:pt idx="441">
                  <c:v>0.37002119981700676</c:v>
                </c:pt>
                <c:pt idx="442">
                  <c:v>0.19908246813706498</c:v>
                </c:pt>
                <c:pt idx="443">
                  <c:v>0.24530336560102531</c:v>
                </c:pt>
                <c:pt idx="444">
                  <c:v>0.19842475792622141</c:v>
                </c:pt>
                <c:pt idx="445">
                  <c:v>0.26524180487224691</c:v>
                </c:pt>
                <c:pt idx="446">
                  <c:v>0.29782745180795978</c:v>
                </c:pt>
                <c:pt idx="447">
                  <c:v>0.29765505672137593</c:v>
                </c:pt>
                <c:pt idx="448">
                  <c:v>0.29163499102373031</c:v>
                </c:pt>
                <c:pt idx="449">
                  <c:v>0.32833691007482463</c:v>
                </c:pt>
                <c:pt idx="450">
                  <c:v>0.2340619907398537</c:v>
                </c:pt>
                <c:pt idx="451">
                  <c:v>0.22022863305286064</c:v>
                </c:pt>
                <c:pt idx="452">
                  <c:v>0.21559059809280326</c:v>
                </c:pt>
                <c:pt idx="453">
                  <c:v>0.25782859947541897</c:v>
                </c:pt>
                <c:pt idx="454">
                  <c:v>0.28593337557028031</c:v>
                </c:pt>
                <c:pt idx="455">
                  <c:v>0.21824368409360642</c:v>
                </c:pt>
                <c:pt idx="456">
                  <c:v>0.26558516795779535</c:v>
                </c:pt>
                <c:pt idx="457">
                  <c:v>0.30814117119717532</c:v>
                </c:pt>
                <c:pt idx="458">
                  <c:v>0.28359999778592787</c:v>
                </c:pt>
                <c:pt idx="459">
                  <c:v>0.1755285390415697</c:v>
                </c:pt>
                <c:pt idx="460">
                  <c:v>0.32668147001666492</c:v>
                </c:pt>
                <c:pt idx="461">
                  <c:v>0.24226090428879959</c:v>
                </c:pt>
                <c:pt idx="462">
                  <c:v>0.23126065339157764</c:v>
                </c:pt>
                <c:pt idx="463">
                  <c:v>0.30975287680427488</c:v>
                </c:pt>
                <c:pt idx="464">
                  <c:v>0.30220688866436307</c:v>
                </c:pt>
                <c:pt idx="465">
                  <c:v>0.26947062287738882</c:v>
                </c:pt>
                <c:pt idx="466">
                  <c:v>0.2001480510247782</c:v>
                </c:pt>
                <c:pt idx="467">
                  <c:v>0.2915262807989254</c:v>
                </c:pt>
                <c:pt idx="468">
                  <c:v>0.23864796430416271</c:v>
                </c:pt>
                <c:pt idx="469">
                  <c:v>0.24391033501199638</c:v>
                </c:pt>
                <c:pt idx="470">
                  <c:v>0.25130498894059938</c:v>
                </c:pt>
                <c:pt idx="471">
                  <c:v>0.32318545824213712</c:v>
                </c:pt>
                <c:pt idx="472">
                  <c:v>0.33468716193921011</c:v>
                </c:pt>
                <c:pt idx="473">
                  <c:v>0.23992824946651442</c:v>
                </c:pt>
                <c:pt idx="474">
                  <c:v>0.22746881118261641</c:v>
                </c:pt>
                <c:pt idx="475">
                  <c:v>0.35538499558291475</c:v>
                </c:pt>
                <c:pt idx="476">
                  <c:v>0.21666560063811197</c:v>
                </c:pt>
                <c:pt idx="477">
                  <c:v>0.17986317506097621</c:v>
                </c:pt>
                <c:pt idx="478">
                  <c:v>0.20375984941765449</c:v>
                </c:pt>
                <c:pt idx="479">
                  <c:v>0.28158736583678506</c:v>
                </c:pt>
                <c:pt idx="480">
                  <c:v>0.24251393431848794</c:v>
                </c:pt>
                <c:pt idx="481">
                  <c:v>0.27239245368241782</c:v>
                </c:pt>
                <c:pt idx="482">
                  <c:v>0.22257944206563673</c:v>
                </c:pt>
                <c:pt idx="483">
                  <c:v>0.23467175814056818</c:v>
                </c:pt>
                <c:pt idx="484">
                  <c:v>0.27968015541066932</c:v>
                </c:pt>
                <c:pt idx="485">
                  <c:v>0.29195666026606154</c:v>
                </c:pt>
                <c:pt idx="486">
                  <c:v>0.28062928847734947</c:v>
                </c:pt>
                <c:pt idx="487">
                  <c:v>0.35906933911245748</c:v>
                </c:pt>
                <c:pt idx="488">
                  <c:v>0.23656092113851238</c:v>
                </c:pt>
                <c:pt idx="489">
                  <c:v>0.29740869611980991</c:v>
                </c:pt>
                <c:pt idx="490">
                  <c:v>0.26132609059213707</c:v>
                </c:pt>
                <c:pt idx="491">
                  <c:v>0.24290336175128102</c:v>
                </c:pt>
                <c:pt idx="492">
                  <c:v>0.20099812781328524</c:v>
                </c:pt>
                <c:pt idx="493">
                  <c:v>0.22908900548917521</c:v>
                </c:pt>
                <c:pt idx="494">
                  <c:v>0.21115338871171321</c:v>
                </c:pt>
                <c:pt idx="495">
                  <c:v>0.37804773287070031</c:v>
                </c:pt>
                <c:pt idx="496">
                  <c:v>0.25436904348624478</c:v>
                </c:pt>
                <c:pt idx="497">
                  <c:v>0.24347148409884731</c:v>
                </c:pt>
                <c:pt idx="498">
                  <c:v>0.34204568079239955</c:v>
                </c:pt>
                <c:pt idx="499">
                  <c:v>0.26999984083220091</c:v>
                </c:pt>
              </c:numCache>
            </c:numRef>
          </c:xVal>
          <c:yVal>
            <c:numRef>
              <c:f>'A-AH-A A'!$E$3:$E$502</c:f>
              <c:numCache>
                <c:formatCode>General</c:formatCode>
                <c:ptCount val="500"/>
                <c:pt idx="0">
                  <c:v>0.15186101608223859</c:v>
                </c:pt>
                <c:pt idx="1">
                  <c:v>0.20264030240093794</c:v>
                </c:pt>
                <c:pt idx="2">
                  <c:v>0.16933553317359371</c:v>
                </c:pt>
                <c:pt idx="3">
                  <c:v>0.28837437624069773</c:v>
                </c:pt>
                <c:pt idx="4">
                  <c:v>0.27533902492577211</c:v>
                </c:pt>
                <c:pt idx="5">
                  <c:v>0.17646669400016649</c:v>
                </c:pt>
                <c:pt idx="6">
                  <c:v>0.2674055183179499</c:v>
                </c:pt>
                <c:pt idx="7">
                  <c:v>0.18803131991946095</c:v>
                </c:pt>
                <c:pt idx="8">
                  <c:v>0.23466294175394936</c:v>
                </c:pt>
                <c:pt idx="9">
                  <c:v>0.27883888554672831</c:v>
                </c:pt>
                <c:pt idx="10">
                  <c:v>0.23101028355424308</c:v>
                </c:pt>
                <c:pt idx="11">
                  <c:v>0.29007819888214542</c:v>
                </c:pt>
                <c:pt idx="12">
                  <c:v>0.30124704619524717</c:v>
                </c:pt>
                <c:pt idx="13">
                  <c:v>0.31358844547167786</c:v>
                </c:pt>
                <c:pt idx="14">
                  <c:v>0.34732655160673581</c:v>
                </c:pt>
                <c:pt idx="15">
                  <c:v>0.25740543359149159</c:v>
                </c:pt>
                <c:pt idx="16">
                  <c:v>0.41911796183326788</c:v>
                </c:pt>
                <c:pt idx="17">
                  <c:v>0.34217019031299067</c:v>
                </c:pt>
                <c:pt idx="18">
                  <c:v>0.34809365477313553</c:v>
                </c:pt>
                <c:pt idx="19">
                  <c:v>0.16060633305026994</c:v>
                </c:pt>
                <c:pt idx="20">
                  <c:v>0.31079886338390494</c:v>
                </c:pt>
                <c:pt idx="21">
                  <c:v>0.47854097731437423</c:v>
                </c:pt>
                <c:pt idx="22">
                  <c:v>0.32324348129387448</c:v>
                </c:pt>
                <c:pt idx="23">
                  <c:v>0.39479923803850525</c:v>
                </c:pt>
                <c:pt idx="24">
                  <c:v>0.18182589649081798</c:v>
                </c:pt>
                <c:pt idx="25">
                  <c:v>0.4100490856775143</c:v>
                </c:pt>
                <c:pt idx="26">
                  <c:v>0.24242559538393971</c:v>
                </c:pt>
                <c:pt idx="27">
                  <c:v>0.41256163466326146</c:v>
                </c:pt>
                <c:pt idx="28">
                  <c:v>0.35505900314929839</c:v>
                </c:pt>
                <c:pt idx="29">
                  <c:v>0.1769250592482399</c:v>
                </c:pt>
                <c:pt idx="30">
                  <c:v>0.20616082861234108</c:v>
                </c:pt>
                <c:pt idx="31">
                  <c:v>0.39487963172104268</c:v>
                </c:pt>
                <c:pt idx="32">
                  <c:v>0.4419413384066902</c:v>
                </c:pt>
                <c:pt idx="33">
                  <c:v>0.32679667852209832</c:v>
                </c:pt>
                <c:pt idx="34">
                  <c:v>0.25969027240391529</c:v>
                </c:pt>
                <c:pt idx="35">
                  <c:v>0.36699933618169922</c:v>
                </c:pt>
                <c:pt idx="36">
                  <c:v>0.38196575827175405</c:v>
                </c:pt>
                <c:pt idx="37">
                  <c:v>0.2538451023540903</c:v>
                </c:pt>
                <c:pt idx="38">
                  <c:v>0.26353817810755231</c:v>
                </c:pt>
                <c:pt idx="39">
                  <c:v>0.41334745648719873</c:v>
                </c:pt>
                <c:pt idx="40">
                  <c:v>0.1928256921026141</c:v>
                </c:pt>
                <c:pt idx="41">
                  <c:v>0.20964729295527326</c:v>
                </c:pt>
                <c:pt idx="42">
                  <c:v>0.12852500001757972</c:v>
                </c:pt>
                <c:pt idx="43">
                  <c:v>0.25446572202231826</c:v>
                </c:pt>
                <c:pt idx="44">
                  <c:v>0.16635420068179421</c:v>
                </c:pt>
                <c:pt idx="45">
                  <c:v>0.36589104540685852</c:v>
                </c:pt>
                <c:pt idx="46">
                  <c:v>0.36282980794980602</c:v>
                </c:pt>
                <c:pt idx="47">
                  <c:v>0.18575234491295514</c:v>
                </c:pt>
                <c:pt idx="48">
                  <c:v>0.10601280230022483</c:v>
                </c:pt>
                <c:pt idx="49">
                  <c:v>0.65889663333379433</c:v>
                </c:pt>
                <c:pt idx="50">
                  <c:v>-3.630956039904723E-2</c:v>
                </c:pt>
                <c:pt idx="51">
                  <c:v>0.26423240693379779</c:v>
                </c:pt>
                <c:pt idx="52">
                  <c:v>0.27835709946283882</c:v>
                </c:pt>
                <c:pt idx="53">
                  <c:v>0.31563682058280296</c:v>
                </c:pt>
                <c:pt idx="54">
                  <c:v>0.4402643541845403</c:v>
                </c:pt>
                <c:pt idx="55">
                  <c:v>0.1633659758808034</c:v>
                </c:pt>
                <c:pt idx="56">
                  <c:v>0.29296981136620598</c:v>
                </c:pt>
                <c:pt idx="57">
                  <c:v>0.33271957302500144</c:v>
                </c:pt>
                <c:pt idx="58">
                  <c:v>0.41891332163488376</c:v>
                </c:pt>
                <c:pt idx="59">
                  <c:v>0.24195334854856601</c:v>
                </c:pt>
                <c:pt idx="60">
                  <c:v>0.32032825220918804</c:v>
                </c:pt>
                <c:pt idx="61">
                  <c:v>0.20828851217674421</c:v>
                </c:pt>
                <c:pt idx="62">
                  <c:v>0.23590242241097958</c:v>
                </c:pt>
                <c:pt idx="63">
                  <c:v>0.36666767661549732</c:v>
                </c:pt>
                <c:pt idx="64">
                  <c:v>0.22734420385589127</c:v>
                </c:pt>
                <c:pt idx="65">
                  <c:v>0.36665142528363881</c:v>
                </c:pt>
                <c:pt idx="66">
                  <c:v>0.29429583483021821</c:v>
                </c:pt>
                <c:pt idx="67">
                  <c:v>0.13147776312568618</c:v>
                </c:pt>
                <c:pt idx="68">
                  <c:v>0.21333189297812241</c:v>
                </c:pt>
                <c:pt idx="69">
                  <c:v>0.31824377999301845</c:v>
                </c:pt>
                <c:pt idx="70">
                  <c:v>0.43087003685406433</c:v>
                </c:pt>
                <c:pt idx="71">
                  <c:v>0.40531400970947756</c:v>
                </c:pt>
                <c:pt idx="72">
                  <c:v>0.27257587671699018</c:v>
                </c:pt>
                <c:pt idx="73">
                  <c:v>0.21838441984898729</c:v>
                </c:pt>
                <c:pt idx="74">
                  <c:v>0.32344022139197642</c:v>
                </c:pt>
                <c:pt idx="75">
                  <c:v>0.28858220215884239</c:v>
                </c:pt>
                <c:pt idx="76">
                  <c:v>0.45065870982452072</c:v>
                </c:pt>
                <c:pt idx="77">
                  <c:v>7.418118478125478E-2</c:v>
                </c:pt>
                <c:pt idx="78">
                  <c:v>0.27987865307456827</c:v>
                </c:pt>
                <c:pt idx="79">
                  <c:v>0.14593886115017862</c:v>
                </c:pt>
                <c:pt idx="80">
                  <c:v>0.13276347181927944</c:v>
                </c:pt>
                <c:pt idx="81">
                  <c:v>0.39451471493592266</c:v>
                </c:pt>
                <c:pt idx="82">
                  <c:v>0.43431462398111054</c:v>
                </c:pt>
                <c:pt idx="83">
                  <c:v>0.42962753201991088</c:v>
                </c:pt>
                <c:pt idx="84">
                  <c:v>0.26027803315418196</c:v>
                </c:pt>
                <c:pt idx="85">
                  <c:v>0.32862763463432931</c:v>
                </c:pt>
                <c:pt idx="86">
                  <c:v>0.24099938722893338</c:v>
                </c:pt>
                <c:pt idx="87">
                  <c:v>0.22100266212866002</c:v>
                </c:pt>
                <c:pt idx="88">
                  <c:v>0.24873052868968587</c:v>
                </c:pt>
                <c:pt idx="89">
                  <c:v>0.24556437126667191</c:v>
                </c:pt>
                <c:pt idx="90">
                  <c:v>0.31932180224931062</c:v>
                </c:pt>
                <c:pt idx="91">
                  <c:v>0.22693782717279523</c:v>
                </c:pt>
                <c:pt idx="92">
                  <c:v>0.24504522160538741</c:v>
                </c:pt>
                <c:pt idx="93">
                  <c:v>0.45558783618024834</c:v>
                </c:pt>
                <c:pt idx="94">
                  <c:v>0.31445378735337287</c:v>
                </c:pt>
                <c:pt idx="95">
                  <c:v>0.28890566376020477</c:v>
                </c:pt>
                <c:pt idx="96">
                  <c:v>0.37104152216235647</c:v>
                </c:pt>
                <c:pt idx="97">
                  <c:v>0.38063925146445732</c:v>
                </c:pt>
                <c:pt idx="98">
                  <c:v>0.33439722735482891</c:v>
                </c:pt>
                <c:pt idx="99">
                  <c:v>0.34753538467536765</c:v>
                </c:pt>
                <c:pt idx="100">
                  <c:v>0.37890699856136389</c:v>
                </c:pt>
                <c:pt idx="101">
                  <c:v>0.31892564002948004</c:v>
                </c:pt>
                <c:pt idx="102">
                  <c:v>0.21988387854346145</c:v>
                </c:pt>
                <c:pt idx="103">
                  <c:v>0.30386606555589046</c:v>
                </c:pt>
                <c:pt idx="104">
                  <c:v>0.32478631906211436</c:v>
                </c:pt>
                <c:pt idx="105">
                  <c:v>0.36229080525955126</c:v>
                </c:pt>
                <c:pt idx="106">
                  <c:v>0.39149605872450088</c:v>
                </c:pt>
                <c:pt idx="107">
                  <c:v>0.27576529479059075</c:v>
                </c:pt>
                <c:pt idx="108">
                  <c:v>0.29932904282708211</c:v>
                </c:pt>
                <c:pt idx="109">
                  <c:v>0.13335682945780813</c:v>
                </c:pt>
                <c:pt idx="110">
                  <c:v>0.19323152739358687</c:v>
                </c:pt>
                <c:pt idx="111">
                  <c:v>0.18028253182734597</c:v>
                </c:pt>
                <c:pt idx="112">
                  <c:v>0.31056934913027945</c:v>
                </c:pt>
                <c:pt idx="113">
                  <c:v>0.50925477049804424</c:v>
                </c:pt>
                <c:pt idx="114">
                  <c:v>0.2018436783850836</c:v>
                </c:pt>
                <c:pt idx="115">
                  <c:v>0.32742324808350437</c:v>
                </c:pt>
                <c:pt idx="116">
                  <c:v>0.25044734199702334</c:v>
                </c:pt>
                <c:pt idx="117">
                  <c:v>0.42511549657976433</c:v>
                </c:pt>
                <c:pt idx="118">
                  <c:v>0.15209961393470031</c:v>
                </c:pt>
                <c:pt idx="119">
                  <c:v>0.37122647440875878</c:v>
                </c:pt>
                <c:pt idx="120">
                  <c:v>0.256148433917184</c:v>
                </c:pt>
                <c:pt idx="121">
                  <c:v>0.1839684595585353</c:v>
                </c:pt>
                <c:pt idx="122">
                  <c:v>0.16978616813276157</c:v>
                </c:pt>
                <c:pt idx="123">
                  <c:v>0.42217072415458012</c:v>
                </c:pt>
                <c:pt idx="124">
                  <c:v>0.22769917608407209</c:v>
                </c:pt>
                <c:pt idx="125">
                  <c:v>0.26454367971790382</c:v>
                </c:pt>
                <c:pt idx="126">
                  <c:v>0.3677891265218568</c:v>
                </c:pt>
                <c:pt idx="127">
                  <c:v>0.42865272123525433</c:v>
                </c:pt>
                <c:pt idx="128">
                  <c:v>0.10430607922963726</c:v>
                </c:pt>
                <c:pt idx="129">
                  <c:v>0.13366681444676326</c:v>
                </c:pt>
                <c:pt idx="130">
                  <c:v>2.005263061629961E-2</c:v>
                </c:pt>
                <c:pt idx="131">
                  <c:v>0.11775308581297068</c:v>
                </c:pt>
                <c:pt idx="132">
                  <c:v>0.49300127296577406</c:v>
                </c:pt>
                <c:pt idx="133">
                  <c:v>2.0062339640030132E-2</c:v>
                </c:pt>
                <c:pt idx="134">
                  <c:v>0.27850687694426157</c:v>
                </c:pt>
                <c:pt idx="135">
                  <c:v>0.43620186623372531</c:v>
                </c:pt>
                <c:pt idx="136">
                  <c:v>0.24747739180457312</c:v>
                </c:pt>
                <c:pt idx="137">
                  <c:v>0.22075035932818127</c:v>
                </c:pt>
                <c:pt idx="138">
                  <c:v>9.7937127647023448E-2</c:v>
                </c:pt>
                <c:pt idx="139">
                  <c:v>0.23889813424472417</c:v>
                </c:pt>
                <c:pt idx="140">
                  <c:v>0.23349972534353577</c:v>
                </c:pt>
                <c:pt idx="141">
                  <c:v>0.18905781730853888</c:v>
                </c:pt>
                <c:pt idx="142">
                  <c:v>0.16832149384625941</c:v>
                </c:pt>
                <c:pt idx="143">
                  <c:v>0.36170785318640952</c:v>
                </c:pt>
                <c:pt idx="144">
                  <c:v>0.25293930094594336</c:v>
                </c:pt>
                <c:pt idx="145">
                  <c:v>0.23458143619606503</c:v>
                </c:pt>
                <c:pt idx="146">
                  <c:v>0.48586467197145633</c:v>
                </c:pt>
                <c:pt idx="147">
                  <c:v>0.37134953424148631</c:v>
                </c:pt>
                <c:pt idx="148">
                  <c:v>0.42376705325690178</c:v>
                </c:pt>
                <c:pt idx="149">
                  <c:v>0.38112019635631239</c:v>
                </c:pt>
                <c:pt idx="150">
                  <c:v>0.18569508343277563</c:v>
                </c:pt>
                <c:pt idx="151">
                  <c:v>8.8464754756811273E-2</c:v>
                </c:pt>
                <c:pt idx="152">
                  <c:v>0.30600159307305397</c:v>
                </c:pt>
                <c:pt idx="153">
                  <c:v>0.29072104578067287</c:v>
                </c:pt>
                <c:pt idx="154">
                  <c:v>0.3493984136059205</c:v>
                </c:pt>
                <c:pt idx="155">
                  <c:v>0.17176183246603619</c:v>
                </c:pt>
                <c:pt idx="156">
                  <c:v>0.31302557477603182</c:v>
                </c:pt>
                <c:pt idx="157">
                  <c:v>7.8272680150880514E-2</c:v>
                </c:pt>
                <c:pt idx="158">
                  <c:v>0.24354372893236426</c:v>
                </c:pt>
                <c:pt idx="159">
                  <c:v>0.31793901405455088</c:v>
                </c:pt>
                <c:pt idx="160">
                  <c:v>0.30903874080900345</c:v>
                </c:pt>
                <c:pt idx="161">
                  <c:v>0.38802381158366189</c:v>
                </c:pt>
                <c:pt idx="162">
                  <c:v>0.29152284785397314</c:v>
                </c:pt>
                <c:pt idx="163">
                  <c:v>0.25730107752022735</c:v>
                </c:pt>
                <c:pt idx="164">
                  <c:v>0.48073719664418074</c:v>
                </c:pt>
                <c:pt idx="165">
                  <c:v>0.2784338381372628</c:v>
                </c:pt>
                <c:pt idx="166">
                  <c:v>0.31692687363445976</c:v>
                </c:pt>
                <c:pt idx="167">
                  <c:v>0.39214877353727551</c:v>
                </c:pt>
                <c:pt idx="168">
                  <c:v>0.29047220800086787</c:v>
                </c:pt>
                <c:pt idx="169">
                  <c:v>0.36017317304205143</c:v>
                </c:pt>
                <c:pt idx="170">
                  <c:v>0.38339938366391801</c:v>
                </c:pt>
                <c:pt idx="171">
                  <c:v>0.28052549572751501</c:v>
                </c:pt>
                <c:pt idx="172">
                  <c:v>0.25449805056726127</c:v>
                </c:pt>
                <c:pt idx="173">
                  <c:v>0.31564511211550661</c:v>
                </c:pt>
                <c:pt idx="174">
                  <c:v>0.16440483694886229</c:v>
                </c:pt>
                <c:pt idx="175">
                  <c:v>0.13833119039096431</c:v>
                </c:pt>
                <c:pt idx="176">
                  <c:v>0.1648335961380118</c:v>
                </c:pt>
                <c:pt idx="177">
                  <c:v>0.31170421622707656</c:v>
                </c:pt>
                <c:pt idx="178">
                  <c:v>0.13526136716605791</c:v>
                </c:pt>
                <c:pt idx="179">
                  <c:v>0.47544110905553927</c:v>
                </c:pt>
                <c:pt idx="180">
                  <c:v>0.29932142552933055</c:v>
                </c:pt>
                <c:pt idx="181">
                  <c:v>0.38013678964700803</c:v>
                </c:pt>
                <c:pt idx="182">
                  <c:v>0.20734987528146087</c:v>
                </c:pt>
                <c:pt idx="183">
                  <c:v>0.30091409559847188</c:v>
                </c:pt>
                <c:pt idx="184">
                  <c:v>0.30403131808739675</c:v>
                </c:pt>
                <c:pt idx="185">
                  <c:v>0.36532201520680829</c:v>
                </c:pt>
                <c:pt idx="186">
                  <c:v>0.27881180009353501</c:v>
                </c:pt>
                <c:pt idx="187">
                  <c:v>0.27764805811788051</c:v>
                </c:pt>
                <c:pt idx="188">
                  <c:v>0.32025722778366472</c:v>
                </c:pt>
                <c:pt idx="189">
                  <c:v>0.35048396658461695</c:v>
                </c:pt>
                <c:pt idx="190">
                  <c:v>0.34440891274644791</c:v>
                </c:pt>
                <c:pt idx="191">
                  <c:v>0.20319186960564267</c:v>
                </c:pt>
                <c:pt idx="192">
                  <c:v>0.25177422707933905</c:v>
                </c:pt>
                <c:pt idx="193">
                  <c:v>0.3360532402341308</c:v>
                </c:pt>
                <c:pt idx="194">
                  <c:v>0.35039269374609838</c:v>
                </c:pt>
                <c:pt idx="195">
                  <c:v>0.18417457255605033</c:v>
                </c:pt>
                <c:pt idx="196">
                  <c:v>0.33333785475142086</c:v>
                </c:pt>
                <c:pt idx="197">
                  <c:v>0.29908883334728492</c:v>
                </c:pt>
                <c:pt idx="198">
                  <c:v>8.2526787239443844E-2</c:v>
                </c:pt>
                <c:pt idx="199">
                  <c:v>6.5015482161563054E-2</c:v>
                </c:pt>
                <c:pt idx="200">
                  <c:v>0.3021869507479974</c:v>
                </c:pt>
                <c:pt idx="201">
                  <c:v>0.34888780461005253</c:v>
                </c:pt>
                <c:pt idx="202">
                  <c:v>0.34896139298247292</c:v>
                </c:pt>
                <c:pt idx="203">
                  <c:v>0.30868271015792503</c:v>
                </c:pt>
                <c:pt idx="204">
                  <c:v>9.3031958023391564E-2</c:v>
                </c:pt>
                <c:pt idx="205">
                  <c:v>0.30733054069644461</c:v>
                </c:pt>
                <c:pt idx="206">
                  <c:v>0.22372177771432819</c:v>
                </c:pt>
                <c:pt idx="207">
                  <c:v>0.28106167416481848</c:v>
                </c:pt>
                <c:pt idx="208">
                  <c:v>0.10956897690989199</c:v>
                </c:pt>
                <c:pt idx="209">
                  <c:v>0.31631318151450022</c:v>
                </c:pt>
                <c:pt idx="210">
                  <c:v>0.28416120575775072</c:v>
                </c:pt>
                <c:pt idx="211">
                  <c:v>0.38654274732091687</c:v>
                </c:pt>
                <c:pt idx="212">
                  <c:v>0.36228858923838198</c:v>
                </c:pt>
                <c:pt idx="213">
                  <c:v>5.5701011071461734E-2</c:v>
                </c:pt>
                <c:pt idx="214">
                  <c:v>0.36166341283304532</c:v>
                </c:pt>
                <c:pt idx="215">
                  <c:v>0.2312777563794752</c:v>
                </c:pt>
                <c:pt idx="216">
                  <c:v>0.17679241893787123</c:v>
                </c:pt>
                <c:pt idx="217">
                  <c:v>0.38026408144762963</c:v>
                </c:pt>
                <c:pt idx="218">
                  <c:v>0.38211921556954948</c:v>
                </c:pt>
                <c:pt idx="219">
                  <c:v>0.36542327874833036</c:v>
                </c:pt>
                <c:pt idx="220">
                  <c:v>0.17114779116000003</c:v>
                </c:pt>
                <c:pt idx="221">
                  <c:v>0.15635644295704948</c:v>
                </c:pt>
                <c:pt idx="222">
                  <c:v>0.26056648050129777</c:v>
                </c:pt>
                <c:pt idx="223">
                  <c:v>0.19071721584609932</c:v>
                </c:pt>
                <c:pt idx="224">
                  <c:v>0.10127740916714795</c:v>
                </c:pt>
                <c:pt idx="225">
                  <c:v>0.40168911375034888</c:v>
                </c:pt>
                <c:pt idx="226">
                  <c:v>0.10778739741378154</c:v>
                </c:pt>
                <c:pt idx="227">
                  <c:v>0.44049883533246537</c:v>
                </c:pt>
                <c:pt idx="228">
                  <c:v>0.11576040702489016</c:v>
                </c:pt>
                <c:pt idx="229">
                  <c:v>0.45553549553290978</c:v>
                </c:pt>
                <c:pt idx="230">
                  <c:v>0.20715972252847684</c:v>
                </c:pt>
                <c:pt idx="231">
                  <c:v>0.16231771638960918</c:v>
                </c:pt>
                <c:pt idx="232">
                  <c:v>0.42452492652686141</c:v>
                </c:pt>
                <c:pt idx="233">
                  <c:v>0.26819756763872321</c:v>
                </c:pt>
                <c:pt idx="234">
                  <c:v>0.16491612015599452</c:v>
                </c:pt>
                <c:pt idx="235">
                  <c:v>0.37212573889906891</c:v>
                </c:pt>
                <c:pt idx="236">
                  <c:v>0.42546549280000917</c:v>
                </c:pt>
                <c:pt idx="237">
                  <c:v>0.27059040234275278</c:v>
                </c:pt>
                <c:pt idx="238">
                  <c:v>0.25918009389804547</c:v>
                </c:pt>
                <c:pt idx="239">
                  <c:v>4.7080852845690163E-2</c:v>
                </c:pt>
                <c:pt idx="240">
                  <c:v>0.20883539504578474</c:v>
                </c:pt>
                <c:pt idx="241">
                  <c:v>0.26541088874555352</c:v>
                </c:pt>
                <c:pt idx="242">
                  <c:v>0.33154122477010217</c:v>
                </c:pt>
                <c:pt idx="243">
                  <c:v>0.17820080477133252</c:v>
                </c:pt>
                <c:pt idx="244">
                  <c:v>0.65804600171235017</c:v>
                </c:pt>
                <c:pt idx="245">
                  <c:v>7.6249302885205067E-2</c:v>
                </c:pt>
                <c:pt idx="246">
                  <c:v>0.21225012440749103</c:v>
                </c:pt>
                <c:pt idx="247">
                  <c:v>0.16209943582512579</c:v>
                </c:pt>
                <c:pt idx="248">
                  <c:v>0.46443147932634432</c:v>
                </c:pt>
                <c:pt idx="249">
                  <c:v>0.40381894795254558</c:v>
                </c:pt>
                <c:pt idx="250">
                  <c:v>0.36768104481194031</c:v>
                </c:pt>
                <c:pt idx="251">
                  <c:v>0.45678193878308943</c:v>
                </c:pt>
                <c:pt idx="252">
                  <c:v>0.25211704718648076</c:v>
                </c:pt>
                <c:pt idx="253">
                  <c:v>0.1597514329379327</c:v>
                </c:pt>
                <c:pt idx="254">
                  <c:v>0.15127064061590789</c:v>
                </c:pt>
                <c:pt idx="255">
                  <c:v>0.40148514875870234</c:v>
                </c:pt>
                <c:pt idx="256">
                  <c:v>0.3683331552981613</c:v>
                </c:pt>
                <c:pt idx="257">
                  <c:v>0.3124634673691235</c:v>
                </c:pt>
                <c:pt idx="258">
                  <c:v>0.23576245489645614</c:v>
                </c:pt>
                <c:pt idx="259">
                  <c:v>0.23670492756925179</c:v>
                </c:pt>
                <c:pt idx="260">
                  <c:v>0.29736014826707441</c:v>
                </c:pt>
                <c:pt idx="261">
                  <c:v>0.37082774629617088</c:v>
                </c:pt>
                <c:pt idx="262">
                  <c:v>0.31125582952060438</c:v>
                </c:pt>
                <c:pt idx="263">
                  <c:v>0.19835951871840102</c:v>
                </c:pt>
                <c:pt idx="264">
                  <c:v>0.41271299731705346</c:v>
                </c:pt>
                <c:pt idx="265">
                  <c:v>0.27813459754833714</c:v>
                </c:pt>
                <c:pt idx="266">
                  <c:v>0.38729964167224806</c:v>
                </c:pt>
                <c:pt idx="267">
                  <c:v>0.51404685006163742</c:v>
                </c:pt>
                <c:pt idx="268">
                  <c:v>0.42267521878683612</c:v>
                </c:pt>
                <c:pt idx="269">
                  <c:v>0.25460611573495784</c:v>
                </c:pt>
                <c:pt idx="270">
                  <c:v>0.49483101242319577</c:v>
                </c:pt>
                <c:pt idx="271">
                  <c:v>0.23482479700308237</c:v>
                </c:pt>
                <c:pt idx="272">
                  <c:v>0.27633692533743354</c:v>
                </c:pt>
                <c:pt idx="273">
                  <c:v>8.1050513419210213E-2</c:v>
                </c:pt>
                <c:pt idx="274">
                  <c:v>0.19588559820105617</c:v>
                </c:pt>
                <c:pt idx="275">
                  <c:v>0.37591082803467546</c:v>
                </c:pt>
                <c:pt idx="276">
                  <c:v>0.12002218661520422</c:v>
                </c:pt>
                <c:pt idx="277">
                  <c:v>0.60427961220549342</c:v>
                </c:pt>
                <c:pt idx="278">
                  <c:v>0.3272290464529366</c:v>
                </c:pt>
                <c:pt idx="279">
                  <c:v>0.10163474739109662</c:v>
                </c:pt>
                <c:pt idx="280">
                  <c:v>0.17590112034789623</c:v>
                </c:pt>
                <c:pt idx="281">
                  <c:v>0.41994332073827501</c:v>
                </c:pt>
                <c:pt idx="282">
                  <c:v>0.40236194065601699</c:v>
                </c:pt>
                <c:pt idx="283">
                  <c:v>0.15762969763743243</c:v>
                </c:pt>
                <c:pt idx="284">
                  <c:v>0.48344591363725498</c:v>
                </c:pt>
                <c:pt idx="285">
                  <c:v>0.37283183240845097</c:v>
                </c:pt>
                <c:pt idx="286">
                  <c:v>0.25701778342813075</c:v>
                </c:pt>
                <c:pt idx="287">
                  <c:v>0.45816229596288194</c:v>
                </c:pt>
                <c:pt idx="288">
                  <c:v>0.27847177966033598</c:v>
                </c:pt>
                <c:pt idx="289">
                  <c:v>0.26318188135578047</c:v>
                </c:pt>
                <c:pt idx="290">
                  <c:v>0.33817850581263492</c:v>
                </c:pt>
                <c:pt idx="291">
                  <c:v>0.27818140786574197</c:v>
                </c:pt>
                <c:pt idx="292">
                  <c:v>0.30579878837090196</c:v>
                </c:pt>
                <c:pt idx="293">
                  <c:v>0.38703899998049407</c:v>
                </c:pt>
                <c:pt idx="294">
                  <c:v>0.32185729577934014</c:v>
                </c:pt>
                <c:pt idx="295">
                  <c:v>0.51666245840520808</c:v>
                </c:pt>
                <c:pt idx="296">
                  <c:v>0.14550210300330391</c:v>
                </c:pt>
                <c:pt idx="297">
                  <c:v>0.10162118668273576</c:v>
                </c:pt>
                <c:pt idx="298">
                  <c:v>0.38473833381308581</c:v>
                </c:pt>
                <c:pt idx="299">
                  <c:v>0.30996439746475818</c:v>
                </c:pt>
                <c:pt idx="300">
                  <c:v>4.0998358095727895E-3</c:v>
                </c:pt>
                <c:pt idx="301">
                  <c:v>0.29232380551757742</c:v>
                </c:pt>
                <c:pt idx="302">
                  <c:v>0.35621357761820582</c:v>
                </c:pt>
                <c:pt idx="303">
                  <c:v>0.20008392295018732</c:v>
                </c:pt>
                <c:pt idx="304">
                  <c:v>0.37193799860559795</c:v>
                </c:pt>
                <c:pt idx="305">
                  <c:v>9.3430110982521283E-2</c:v>
                </c:pt>
                <c:pt idx="306">
                  <c:v>0.13495008411951875</c:v>
                </c:pt>
                <c:pt idx="307">
                  <c:v>0.51835456290392157</c:v>
                </c:pt>
                <c:pt idx="308">
                  <c:v>0.33725398766854686</c:v>
                </c:pt>
                <c:pt idx="309">
                  <c:v>0.29567465079244265</c:v>
                </c:pt>
                <c:pt idx="310">
                  <c:v>0.25474224612630947</c:v>
                </c:pt>
                <c:pt idx="311">
                  <c:v>0.1520505037584802</c:v>
                </c:pt>
                <c:pt idx="312">
                  <c:v>0.11804456888377383</c:v>
                </c:pt>
                <c:pt idx="313">
                  <c:v>0.18535291040746646</c:v>
                </c:pt>
                <c:pt idx="314">
                  <c:v>8.2791164728075378E-2</c:v>
                </c:pt>
                <c:pt idx="315">
                  <c:v>0.10141539812116905</c:v>
                </c:pt>
                <c:pt idx="316">
                  <c:v>0.23798346510903978</c:v>
                </c:pt>
                <c:pt idx="317">
                  <c:v>0.10739744437026005</c:v>
                </c:pt>
                <c:pt idx="318">
                  <c:v>0.20102713061515751</c:v>
                </c:pt>
                <c:pt idx="319">
                  <c:v>0.48447764839624646</c:v>
                </c:pt>
                <c:pt idx="320">
                  <c:v>0.2527879188538123</c:v>
                </c:pt>
                <c:pt idx="321">
                  <c:v>0.19887879692301247</c:v>
                </c:pt>
                <c:pt idx="322">
                  <c:v>0.27444651207386916</c:v>
                </c:pt>
                <c:pt idx="323">
                  <c:v>0.33116712956196492</c:v>
                </c:pt>
                <c:pt idx="324">
                  <c:v>0.39502644729668296</c:v>
                </c:pt>
                <c:pt idx="325">
                  <c:v>0.43426545002652406</c:v>
                </c:pt>
                <c:pt idx="326">
                  <c:v>0.21482922137240842</c:v>
                </c:pt>
                <c:pt idx="327">
                  <c:v>0.37589519042866781</c:v>
                </c:pt>
                <c:pt idx="328">
                  <c:v>0.2827547961187038</c:v>
                </c:pt>
                <c:pt idx="329">
                  <c:v>0.14174289034193147</c:v>
                </c:pt>
                <c:pt idx="330">
                  <c:v>0.32963910690516007</c:v>
                </c:pt>
                <c:pt idx="331">
                  <c:v>0.40901428586961808</c:v>
                </c:pt>
                <c:pt idx="332">
                  <c:v>0.33615101375932332</c:v>
                </c:pt>
                <c:pt idx="333">
                  <c:v>0.39273830964784517</c:v>
                </c:pt>
                <c:pt idx="334">
                  <c:v>0.39499765633106432</c:v>
                </c:pt>
                <c:pt idx="335">
                  <c:v>0.24115883234058663</c:v>
                </c:pt>
                <c:pt idx="336">
                  <c:v>0.32781446187218594</c:v>
                </c:pt>
                <c:pt idx="337">
                  <c:v>0.34544797860700382</c:v>
                </c:pt>
                <c:pt idx="338">
                  <c:v>0.15153503578404967</c:v>
                </c:pt>
                <c:pt idx="339">
                  <c:v>0.240171059634495</c:v>
                </c:pt>
                <c:pt idx="340">
                  <c:v>7.5934218130015704E-2</c:v>
                </c:pt>
                <c:pt idx="341">
                  <c:v>0.13743197992783029</c:v>
                </c:pt>
                <c:pt idx="342">
                  <c:v>0.42414731718675991</c:v>
                </c:pt>
                <c:pt idx="343">
                  <c:v>0.41717931802770231</c:v>
                </c:pt>
                <c:pt idx="344">
                  <c:v>0.59447946982277378</c:v>
                </c:pt>
                <c:pt idx="345">
                  <c:v>0.21706850161219687</c:v>
                </c:pt>
                <c:pt idx="346">
                  <c:v>0.41845053301472768</c:v>
                </c:pt>
                <c:pt idx="347">
                  <c:v>0.34073540008718023</c:v>
                </c:pt>
                <c:pt idx="348">
                  <c:v>0.29384947730838051</c:v>
                </c:pt>
                <c:pt idx="349">
                  <c:v>0.31267602810941347</c:v>
                </c:pt>
                <c:pt idx="350">
                  <c:v>0.23541687074512502</c:v>
                </c:pt>
                <c:pt idx="351">
                  <c:v>0.17534019234767231</c:v>
                </c:pt>
                <c:pt idx="352">
                  <c:v>0.18298103201937146</c:v>
                </c:pt>
                <c:pt idx="353">
                  <c:v>0.26426707353420631</c:v>
                </c:pt>
                <c:pt idx="354">
                  <c:v>0.36752434553571345</c:v>
                </c:pt>
                <c:pt idx="355">
                  <c:v>0.38477196560184207</c:v>
                </c:pt>
                <c:pt idx="356">
                  <c:v>0.43155635402682357</c:v>
                </c:pt>
                <c:pt idx="357">
                  <c:v>0.32095476448733096</c:v>
                </c:pt>
                <c:pt idx="358">
                  <c:v>0.25196444954204378</c:v>
                </c:pt>
                <c:pt idx="359">
                  <c:v>0.45611224079720131</c:v>
                </c:pt>
                <c:pt idx="360">
                  <c:v>0.32450508952519641</c:v>
                </c:pt>
                <c:pt idx="361">
                  <c:v>0.31801944654705888</c:v>
                </c:pt>
                <c:pt idx="362">
                  <c:v>0.40607298187080693</c:v>
                </c:pt>
                <c:pt idx="363">
                  <c:v>0.26362911142851603</c:v>
                </c:pt>
                <c:pt idx="364">
                  <c:v>0.17237361465632373</c:v>
                </c:pt>
                <c:pt idx="365">
                  <c:v>0.19563148888541404</c:v>
                </c:pt>
                <c:pt idx="366">
                  <c:v>0.30486562278049723</c:v>
                </c:pt>
                <c:pt idx="367">
                  <c:v>0.37909664661884812</c:v>
                </c:pt>
                <c:pt idx="368">
                  <c:v>0.20631077546115723</c:v>
                </c:pt>
                <c:pt idx="369">
                  <c:v>0.41457139144106181</c:v>
                </c:pt>
                <c:pt idx="370">
                  <c:v>0.4436416949008074</c:v>
                </c:pt>
                <c:pt idx="371">
                  <c:v>0.57639851314923363</c:v>
                </c:pt>
                <c:pt idx="372">
                  <c:v>0.42592977107835173</c:v>
                </c:pt>
                <c:pt idx="373">
                  <c:v>0.32294742657758252</c:v>
                </c:pt>
                <c:pt idx="374">
                  <c:v>0.30327028033834635</c:v>
                </c:pt>
                <c:pt idx="375">
                  <c:v>0.34933479180032656</c:v>
                </c:pt>
                <c:pt idx="376">
                  <c:v>0.22383263085042648</c:v>
                </c:pt>
                <c:pt idx="377">
                  <c:v>0.45087578107280263</c:v>
                </c:pt>
                <c:pt idx="378">
                  <c:v>0.19823442817377129</c:v>
                </c:pt>
                <c:pt idx="379">
                  <c:v>0.38897449576338827</c:v>
                </c:pt>
                <c:pt idx="380">
                  <c:v>0.32731689720848434</c:v>
                </c:pt>
                <c:pt idx="381">
                  <c:v>0.39512016691945318</c:v>
                </c:pt>
                <c:pt idx="382">
                  <c:v>0.26549103669335172</c:v>
                </c:pt>
                <c:pt idx="383">
                  <c:v>0.24760326872360242</c:v>
                </c:pt>
                <c:pt idx="384">
                  <c:v>0.20548503599638049</c:v>
                </c:pt>
                <c:pt idx="385">
                  <c:v>0.44581453432198231</c:v>
                </c:pt>
                <c:pt idx="386">
                  <c:v>0.32088054830041696</c:v>
                </c:pt>
                <c:pt idx="387">
                  <c:v>0.43369962083737684</c:v>
                </c:pt>
                <c:pt idx="388">
                  <c:v>0.63839041358124449</c:v>
                </c:pt>
                <c:pt idx="389">
                  <c:v>0.39122604475160316</c:v>
                </c:pt>
                <c:pt idx="390">
                  <c:v>0.36020442326943186</c:v>
                </c:pt>
                <c:pt idx="391">
                  <c:v>0.16349812579466241</c:v>
                </c:pt>
                <c:pt idx="392">
                  <c:v>0.30659140426556142</c:v>
                </c:pt>
                <c:pt idx="393">
                  <c:v>0.37957102993998204</c:v>
                </c:pt>
                <c:pt idx="394">
                  <c:v>0.17595668238521991</c:v>
                </c:pt>
                <c:pt idx="395">
                  <c:v>0.27255330048807203</c:v>
                </c:pt>
                <c:pt idx="396">
                  <c:v>0.40613434415004046</c:v>
                </c:pt>
                <c:pt idx="397">
                  <c:v>1.4415424159898355E-2</c:v>
                </c:pt>
                <c:pt idx="398">
                  <c:v>0.21325116241911771</c:v>
                </c:pt>
                <c:pt idx="399">
                  <c:v>0.16356721101056454</c:v>
                </c:pt>
                <c:pt idx="400">
                  <c:v>0.30513097100907294</c:v>
                </c:pt>
                <c:pt idx="401">
                  <c:v>0.38635544258114596</c:v>
                </c:pt>
                <c:pt idx="402">
                  <c:v>0.52968687369680445</c:v>
                </c:pt>
                <c:pt idx="403">
                  <c:v>0.43347470018829815</c:v>
                </c:pt>
                <c:pt idx="404">
                  <c:v>0.24028238814656269</c:v>
                </c:pt>
                <c:pt idx="405">
                  <c:v>0.35519738607648876</c:v>
                </c:pt>
                <c:pt idx="406">
                  <c:v>0.39778053896905463</c:v>
                </c:pt>
                <c:pt idx="407">
                  <c:v>9.8411509329294045E-2</c:v>
                </c:pt>
                <c:pt idx="408">
                  <c:v>0.22710512477848718</c:v>
                </c:pt>
                <c:pt idx="409">
                  <c:v>0.34901640658746363</c:v>
                </c:pt>
                <c:pt idx="410">
                  <c:v>0.23994943487302048</c:v>
                </c:pt>
                <c:pt idx="411">
                  <c:v>0.16623809905351375</c:v>
                </c:pt>
                <c:pt idx="412">
                  <c:v>0.16136786791267987</c:v>
                </c:pt>
                <c:pt idx="413">
                  <c:v>0.27190595669613027</c:v>
                </c:pt>
                <c:pt idx="414">
                  <c:v>0.32874402632938998</c:v>
                </c:pt>
                <c:pt idx="415">
                  <c:v>0.34575937251273903</c:v>
                </c:pt>
                <c:pt idx="416">
                  <c:v>0.26297122235896231</c:v>
                </c:pt>
                <c:pt idx="417">
                  <c:v>0.23207227557913071</c:v>
                </c:pt>
                <c:pt idx="418">
                  <c:v>0.27982619550660526</c:v>
                </c:pt>
                <c:pt idx="419">
                  <c:v>0.25364346770620944</c:v>
                </c:pt>
                <c:pt idx="420">
                  <c:v>0.25016637075039866</c:v>
                </c:pt>
                <c:pt idx="421">
                  <c:v>4.3975385836296572E-2</c:v>
                </c:pt>
                <c:pt idx="422">
                  <c:v>0.18637237622493022</c:v>
                </c:pt>
                <c:pt idx="423">
                  <c:v>0.18372988749882568</c:v>
                </c:pt>
                <c:pt idx="424">
                  <c:v>0.28770344306332124</c:v>
                </c:pt>
                <c:pt idx="425">
                  <c:v>0.14829825958292028</c:v>
                </c:pt>
                <c:pt idx="426">
                  <c:v>-3.8603538465165774E-2</c:v>
                </c:pt>
                <c:pt idx="427">
                  <c:v>0.5104332722330257</c:v>
                </c:pt>
                <c:pt idx="428">
                  <c:v>0.30182780131588643</c:v>
                </c:pt>
                <c:pt idx="429">
                  <c:v>0.50261668045889785</c:v>
                </c:pt>
                <c:pt idx="430">
                  <c:v>0.39729523511873266</c:v>
                </c:pt>
                <c:pt idx="431">
                  <c:v>0.22420435808792633</c:v>
                </c:pt>
                <c:pt idx="432">
                  <c:v>0.43719374623936935</c:v>
                </c:pt>
                <c:pt idx="433">
                  <c:v>0.39863512746314206</c:v>
                </c:pt>
                <c:pt idx="434">
                  <c:v>0.31364161125191181</c:v>
                </c:pt>
                <c:pt idx="435">
                  <c:v>0.22153386853236431</c:v>
                </c:pt>
                <c:pt idx="436">
                  <c:v>0.3210512918218299</c:v>
                </c:pt>
                <c:pt idx="437">
                  <c:v>0.38908881516770877</c:v>
                </c:pt>
                <c:pt idx="438">
                  <c:v>0.29745591923080095</c:v>
                </c:pt>
                <c:pt idx="439">
                  <c:v>0.52439356078002941</c:v>
                </c:pt>
                <c:pt idx="440">
                  <c:v>0.26485329623290182</c:v>
                </c:pt>
                <c:pt idx="441">
                  <c:v>8.8089660951562565E-2</c:v>
                </c:pt>
                <c:pt idx="442">
                  <c:v>0.5448797760564128</c:v>
                </c:pt>
                <c:pt idx="443">
                  <c:v>0.57196345346094735</c:v>
                </c:pt>
                <c:pt idx="444">
                  <c:v>0.73559556570015949</c:v>
                </c:pt>
                <c:pt idx="445">
                  <c:v>0.33418615341669788</c:v>
                </c:pt>
                <c:pt idx="446">
                  <c:v>0.24743847046435025</c:v>
                </c:pt>
                <c:pt idx="447">
                  <c:v>0.24340225376165692</c:v>
                </c:pt>
                <c:pt idx="448">
                  <c:v>0.26792802800286497</c:v>
                </c:pt>
                <c:pt idx="449">
                  <c:v>0.14509200399162447</c:v>
                </c:pt>
                <c:pt idx="450">
                  <c:v>0.31936028797629851</c:v>
                </c:pt>
                <c:pt idx="451">
                  <c:v>0.32286744318669425</c:v>
                </c:pt>
                <c:pt idx="452">
                  <c:v>0.44078317094610153</c:v>
                </c:pt>
                <c:pt idx="453">
                  <c:v>0.46056574499005432</c:v>
                </c:pt>
                <c:pt idx="454">
                  <c:v>0.18307310015280542</c:v>
                </c:pt>
                <c:pt idx="455">
                  <c:v>0.33817924768759589</c:v>
                </c:pt>
                <c:pt idx="456">
                  <c:v>0.34387791626942737</c:v>
                </c:pt>
                <c:pt idx="457">
                  <c:v>0.34902461935619689</c:v>
                </c:pt>
                <c:pt idx="458">
                  <c:v>0.18451870723642896</c:v>
                </c:pt>
                <c:pt idx="459">
                  <c:v>0.42339664329957744</c:v>
                </c:pt>
                <c:pt idx="460">
                  <c:v>0.2491083315491453</c:v>
                </c:pt>
                <c:pt idx="461">
                  <c:v>0.39060916724500011</c:v>
                </c:pt>
                <c:pt idx="462">
                  <c:v>0.4449957357280665</c:v>
                </c:pt>
                <c:pt idx="463">
                  <c:v>0.27630038609186736</c:v>
                </c:pt>
                <c:pt idx="464">
                  <c:v>0.13989200167724741</c:v>
                </c:pt>
                <c:pt idx="465">
                  <c:v>0.49220837041134941</c:v>
                </c:pt>
                <c:pt idx="466">
                  <c:v>0.37718614254135152</c:v>
                </c:pt>
                <c:pt idx="467">
                  <c:v>0.2673748818304571</c:v>
                </c:pt>
                <c:pt idx="468">
                  <c:v>0.32965433164651797</c:v>
                </c:pt>
                <c:pt idx="469">
                  <c:v>0.18641722266355656</c:v>
                </c:pt>
                <c:pt idx="470">
                  <c:v>0.28366671125385873</c:v>
                </c:pt>
                <c:pt idx="471">
                  <c:v>0.21167459821886817</c:v>
                </c:pt>
                <c:pt idx="472">
                  <c:v>0.10957233530792444</c:v>
                </c:pt>
                <c:pt idx="473">
                  <c:v>0.34901912738281038</c:v>
                </c:pt>
                <c:pt idx="474">
                  <c:v>0.36090230449090882</c:v>
                </c:pt>
                <c:pt idx="475">
                  <c:v>0.43646626519158038</c:v>
                </c:pt>
                <c:pt idx="476">
                  <c:v>0.19472343537511871</c:v>
                </c:pt>
                <c:pt idx="477">
                  <c:v>0.3948445970688616</c:v>
                </c:pt>
                <c:pt idx="478">
                  <c:v>0.33022843129110835</c:v>
                </c:pt>
                <c:pt idx="479">
                  <c:v>0.42377342086113723</c:v>
                </c:pt>
                <c:pt idx="480">
                  <c:v>0.41544047491078112</c:v>
                </c:pt>
                <c:pt idx="481">
                  <c:v>0.38178893556232935</c:v>
                </c:pt>
                <c:pt idx="482">
                  <c:v>0.52642953427749473</c:v>
                </c:pt>
                <c:pt idx="483">
                  <c:v>0.17902222295137521</c:v>
                </c:pt>
                <c:pt idx="484">
                  <c:v>0.20382048875588421</c:v>
                </c:pt>
                <c:pt idx="485">
                  <c:v>0.26737852464942385</c:v>
                </c:pt>
                <c:pt idx="486">
                  <c:v>0.28197092304331195</c:v>
                </c:pt>
                <c:pt idx="487">
                  <c:v>5.4856547871400901E-2</c:v>
                </c:pt>
                <c:pt idx="488">
                  <c:v>0.34336060227671494</c:v>
                </c:pt>
                <c:pt idx="489">
                  <c:v>0.33221243421951197</c:v>
                </c:pt>
                <c:pt idx="490">
                  <c:v>0.22665337591814902</c:v>
                </c:pt>
                <c:pt idx="491">
                  <c:v>0.27117904952037325</c:v>
                </c:pt>
                <c:pt idx="492">
                  <c:v>0.33669452970906988</c:v>
                </c:pt>
                <c:pt idx="493">
                  <c:v>0.19409733916552488</c:v>
                </c:pt>
                <c:pt idx="494">
                  <c:v>0.24572142829636506</c:v>
                </c:pt>
                <c:pt idx="495">
                  <c:v>0.23141137884128893</c:v>
                </c:pt>
                <c:pt idx="496">
                  <c:v>0.49218687257948046</c:v>
                </c:pt>
                <c:pt idx="497">
                  <c:v>0.356391433074283</c:v>
                </c:pt>
                <c:pt idx="498">
                  <c:v>0.31507640702705586</c:v>
                </c:pt>
                <c:pt idx="499">
                  <c:v>0.21771136044834194</c:v>
                </c:pt>
              </c:numCache>
            </c:numRef>
          </c:yVal>
        </c:ser>
        <c:ser>
          <c:idx val="2"/>
          <c:order val="2"/>
          <c:tx>
            <c:v>40% G</c:v>
          </c:tx>
          <c:spPr>
            <a:ln w="28575">
              <a:noFill/>
            </a:ln>
          </c:spPr>
          <c:xVal>
            <c:numRef>
              <c:f>'A-AH-A A'!$G$3:$G$502</c:f>
              <c:numCache>
                <c:formatCode>General</c:formatCode>
                <c:ptCount val="500"/>
                <c:pt idx="0">
                  <c:v>0.32108682594670218</c:v>
                </c:pt>
                <c:pt idx="1">
                  <c:v>0.30496360413441376</c:v>
                </c:pt>
                <c:pt idx="2">
                  <c:v>0.28881038320151253</c:v>
                </c:pt>
                <c:pt idx="3">
                  <c:v>0.32339614875132927</c:v>
                </c:pt>
                <c:pt idx="4">
                  <c:v>0.34988019735789533</c:v>
                </c:pt>
                <c:pt idx="5">
                  <c:v>0.18845595454963648</c:v>
                </c:pt>
                <c:pt idx="6">
                  <c:v>0.44188912921253781</c:v>
                </c:pt>
                <c:pt idx="7">
                  <c:v>0.19227970272390787</c:v>
                </c:pt>
                <c:pt idx="8">
                  <c:v>0.23780789254334403</c:v>
                </c:pt>
                <c:pt idx="9">
                  <c:v>0.36773690171863382</c:v>
                </c:pt>
                <c:pt idx="10">
                  <c:v>0.31354461610937973</c:v>
                </c:pt>
                <c:pt idx="11">
                  <c:v>0.18129273868764104</c:v>
                </c:pt>
                <c:pt idx="12">
                  <c:v>0.34804163914024988</c:v>
                </c:pt>
                <c:pt idx="13">
                  <c:v>0.34288287825536173</c:v>
                </c:pt>
                <c:pt idx="14">
                  <c:v>0.20123509042458773</c:v>
                </c:pt>
                <c:pt idx="15">
                  <c:v>0.32243977537836788</c:v>
                </c:pt>
                <c:pt idx="16">
                  <c:v>0.26322219239138089</c:v>
                </c:pt>
                <c:pt idx="17">
                  <c:v>0.2680420835682803</c:v>
                </c:pt>
                <c:pt idx="18">
                  <c:v>0.26146391161330962</c:v>
                </c:pt>
                <c:pt idx="19">
                  <c:v>0.17060483880751126</c:v>
                </c:pt>
                <c:pt idx="20">
                  <c:v>0.28675284547643509</c:v>
                </c:pt>
                <c:pt idx="21">
                  <c:v>0.24072049340103757</c:v>
                </c:pt>
                <c:pt idx="22">
                  <c:v>0.26631593806408382</c:v>
                </c:pt>
                <c:pt idx="23">
                  <c:v>0.27239730269156009</c:v>
                </c:pt>
                <c:pt idx="24">
                  <c:v>0.26863570041745899</c:v>
                </c:pt>
                <c:pt idx="25">
                  <c:v>0.42361265440818069</c:v>
                </c:pt>
                <c:pt idx="26">
                  <c:v>0.36570819674190536</c:v>
                </c:pt>
                <c:pt idx="27">
                  <c:v>0.29680768028133958</c:v>
                </c:pt>
                <c:pt idx="28">
                  <c:v>0.31640501515653546</c:v>
                </c:pt>
                <c:pt idx="29">
                  <c:v>0.26517023181389948</c:v>
                </c:pt>
                <c:pt idx="30">
                  <c:v>0.25372008939668411</c:v>
                </c:pt>
                <c:pt idx="31">
                  <c:v>0.36886836584513766</c:v>
                </c:pt>
                <c:pt idx="32">
                  <c:v>0.2693763521682328</c:v>
                </c:pt>
                <c:pt idx="33">
                  <c:v>0.26590930815380931</c:v>
                </c:pt>
                <c:pt idx="34">
                  <c:v>0.42935966389970293</c:v>
                </c:pt>
                <c:pt idx="35">
                  <c:v>0.35303974121582438</c:v>
                </c:pt>
                <c:pt idx="36">
                  <c:v>0.23349652939975063</c:v>
                </c:pt>
                <c:pt idx="37">
                  <c:v>0.38210181784872388</c:v>
                </c:pt>
                <c:pt idx="38">
                  <c:v>0.38741233484395504</c:v>
                </c:pt>
                <c:pt idx="39">
                  <c:v>0.2705110458909355</c:v>
                </c:pt>
                <c:pt idx="40">
                  <c:v>0.2797728854021263</c:v>
                </c:pt>
                <c:pt idx="41">
                  <c:v>0.24533762320361555</c:v>
                </c:pt>
                <c:pt idx="42">
                  <c:v>0.25487759718852832</c:v>
                </c:pt>
                <c:pt idx="43">
                  <c:v>0.22601813995219208</c:v>
                </c:pt>
                <c:pt idx="44">
                  <c:v>0.31183814829353762</c:v>
                </c:pt>
                <c:pt idx="45">
                  <c:v>0.27729739672797127</c:v>
                </c:pt>
                <c:pt idx="46">
                  <c:v>0.2468707471316757</c:v>
                </c:pt>
                <c:pt idx="47">
                  <c:v>0.27692262952108038</c:v>
                </c:pt>
                <c:pt idx="48">
                  <c:v>0.34684080655798288</c:v>
                </c:pt>
                <c:pt idx="49">
                  <c:v>0.29085232444084647</c:v>
                </c:pt>
                <c:pt idx="50">
                  <c:v>0.28989281213890716</c:v>
                </c:pt>
                <c:pt idx="51">
                  <c:v>0.28557046550218002</c:v>
                </c:pt>
                <c:pt idx="52">
                  <c:v>0.23255792688056448</c:v>
                </c:pt>
                <c:pt idx="53">
                  <c:v>0.34576094406023794</c:v>
                </c:pt>
                <c:pt idx="54">
                  <c:v>0.28716546911763041</c:v>
                </c:pt>
                <c:pt idx="55">
                  <c:v>0.39025081619013691</c:v>
                </c:pt>
                <c:pt idx="56">
                  <c:v>0.28912931721035084</c:v>
                </c:pt>
                <c:pt idx="57">
                  <c:v>0.31721658935987951</c:v>
                </c:pt>
                <c:pt idx="58">
                  <c:v>0.31021454847923591</c:v>
                </c:pt>
                <c:pt idx="59">
                  <c:v>0.31059629397593763</c:v>
                </c:pt>
                <c:pt idx="60">
                  <c:v>0.26647413765995143</c:v>
                </c:pt>
                <c:pt idx="61">
                  <c:v>0.26808574058210655</c:v>
                </c:pt>
                <c:pt idx="62">
                  <c:v>0.30025471579671531</c:v>
                </c:pt>
                <c:pt idx="63">
                  <c:v>0.29060084748600085</c:v>
                </c:pt>
                <c:pt idx="64">
                  <c:v>0.25322552916891516</c:v>
                </c:pt>
                <c:pt idx="65">
                  <c:v>0.37311806643377748</c:v>
                </c:pt>
                <c:pt idx="66">
                  <c:v>0.22702024628307588</c:v>
                </c:pt>
                <c:pt idx="67">
                  <c:v>0.17195076093076161</c:v>
                </c:pt>
                <c:pt idx="68">
                  <c:v>0.38171532686479531</c:v>
                </c:pt>
                <c:pt idx="69">
                  <c:v>0.28937691635854168</c:v>
                </c:pt>
                <c:pt idx="70">
                  <c:v>0.34285502754939212</c:v>
                </c:pt>
                <c:pt idx="71">
                  <c:v>0.19168576754828767</c:v>
                </c:pt>
                <c:pt idx="72">
                  <c:v>0.25693578104189868</c:v>
                </c:pt>
                <c:pt idx="73">
                  <c:v>0.264864703498218</c:v>
                </c:pt>
                <c:pt idx="74">
                  <c:v>0.38280489342822538</c:v>
                </c:pt>
                <c:pt idx="75">
                  <c:v>0.30016880189978229</c:v>
                </c:pt>
                <c:pt idx="76">
                  <c:v>0.26684765183309156</c:v>
                </c:pt>
                <c:pt idx="77">
                  <c:v>0.34413746585952537</c:v>
                </c:pt>
                <c:pt idx="78">
                  <c:v>0.29263951018153073</c:v>
                </c:pt>
                <c:pt idx="79">
                  <c:v>0.2000005426130938</c:v>
                </c:pt>
                <c:pt idx="80">
                  <c:v>0.31297837840315884</c:v>
                </c:pt>
                <c:pt idx="81">
                  <c:v>0.4103455444068812</c:v>
                </c:pt>
                <c:pt idx="82">
                  <c:v>0.35985070177194151</c:v>
                </c:pt>
                <c:pt idx="83">
                  <c:v>0.34778001462371366</c:v>
                </c:pt>
                <c:pt idx="84">
                  <c:v>0.22251065234352757</c:v>
                </c:pt>
                <c:pt idx="85">
                  <c:v>0.2667199148502275</c:v>
                </c:pt>
                <c:pt idx="86">
                  <c:v>0.24339749939352642</c:v>
                </c:pt>
                <c:pt idx="87">
                  <c:v>0.39498161727819503</c:v>
                </c:pt>
                <c:pt idx="88">
                  <c:v>0.29452199984669541</c:v>
                </c:pt>
                <c:pt idx="89">
                  <c:v>0.35116177343920463</c:v>
                </c:pt>
                <c:pt idx="90">
                  <c:v>0.29179651752490082</c:v>
                </c:pt>
                <c:pt idx="91">
                  <c:v>0.2103373425666227</c:v>
                </c:pt>
                <c:pt idx="92">
                  <c:v>0.24057376221361884</c:v>
                </c:pt>
                <c:pt idx="93">
                  <c:v>0.30859684249347702</c:v>
                </c:pt>
                <c:pt idx="94">
                  <c:v>0.23117970212471417</c:v>
                </c:pt>
                <c:pt idx="95">
                  <c:v>0.29222913138328138</c:v>
                </c:pt>
                <c:pt idx="96">
                  <c:v>0.25009969545282368</c:v>
                </c:pt>
                <c:pt idx="97">
                  <c:v>0.22976810354668606</c:v>
                </c:pt>
                <c:pt idx="98">
                  <c:v>0.38425616607533797</c:v>
                </c:pt>
                <c:pt idx="99">
                  <c:v>0.29042630067222702</c:v>
                </c:pt>
                <c:pt idx="100">
                  <c:v>0.2655895240102803</c:v>
                </c:pt>
                <c:pt idx="101">
                  <c:v>0.34991004618167931</c:v>
                </c:pt>
                <c:pt idx="102">
                  <c:v>0.21961226083739804</c:v>
                </c:pt>
                <c:pt idx="103">
                  <c:v>0.28782081198987713</c:v>
                </c:pt>
                <c:pt idx="104">
                  <c:v>0.24655753471675745</c:v>
                </c:pt>
                <c:pt idx="105">
                  <c:v>0.27721388884189518</c:v>
                </c:pt>
                <c:pt idx="106">
                  <c:v>0.25101558796923201</c:v>
                </c:pt>
                <c:pt idx="107">
                  <c:v>0.30727043284346878</c:v>
                </c:pt>
                <c:pt idx="108">
                  <c:v>0.17949936943801598</c:v>
                </c:pt>
                <c:pt idx="109">
                  <c:v>0.26708246289001286</c:v>
                </c:pt>
                <c:pt idx="110">
                  <c:v>0.38197505025600931</c:v>
                </c:pt>
                <c:pt idx="111">
                  <c:v>0.20089146280382444</c:v>
                </c:pt>
                <c:pt idx="112">
                  <c:v>0.32175450600174038</c:v>
                </c:pt>
                <c:pt idx="113">
                  <c:v>0.23716433635998591</c:v>
                </c:pt>
                <c:pt idx="114">
                  <c:v>0.30269811750384695</c:v>
                </c:pt>
                <c:pt idx="115">
                  <c:v>0.4194151520634693</c:v>
                </c:pt>
                <c:pt idx="116">
                  <c:v>0.39828359646527289</c:v>
                </c:pt>
                <c:pt idx="117">
                  <c:v>0.26610229466249641</c:v>
                </c:pt>
                <c:pt idx="118">
                  <c:v>0.26662787738581939</c:v>
                </c:pt>
                <c:pt idx="119">
                  <c:v>0.28857268002271985</c:v>
                </c:pt>
                <c:pt idx="120">
                  <c:v>0.21731204340343163</c:v>
                </c:pt>
                <c:pt idx="121">
                  <c:v>0.30095252035902548</c:v>
                </c:pt>
                <c:pt idx="122">
                  <c:v>0.17681984614194032</c:v>
                </c:pt>
                <c:pt idx="123">
                  <c:v>0.29459742415369394</c:v>
                </c:pt>
                <c:pt idx="124">
                  <c:v>0.28106370014564613</c:v>
                </c:pt>
                <c:pt idx="125">
                  <c:v>0.22820802179737845</c:v>
                </c:pt>
                <c:pt idx="126">
                  <c:v>0.2921281052951189</c:v>
                </c:pt>
                <c:pt idx="127">
                  <c:v>0.36217998211081492</c:v>
                </c:pt>
                <c:pt idx="128">
                  <c:v>0.25858307798157831</c:v>
                </c:pt>
                <c:pt idx="129">
                  <c:v>0.31677485913546105</c:v>
                </c:pt>
                <c:pt idx="130">
                  <c:v>0.25222823537655981</c:v>
                </c:pt>
                <c:pt idx="131">
                  <c:v>0.27828200988860291</c:v>
                </c:pt>
                <c:pt idx="132">
                  <c:v>0.22991201240738662</c:v>
                </c:pt>
                <c:pt idx="133">
                  <c:v>0.39347299110392325</c:v>
                </c:pt>
                <c:pt idx="134">
                  <c:v>0.18657909323585631</c:v>
                </c:pt>
                <c:pt idx="135">
                  <c:v>0.3595806172095441</c:v>
                </c:pt>
                <c:pt idx="136">
                  <c:v>0.32235248347575102</c:v>
                </c:pt>
                <c:pt idx="137">
                  <c:v>0.25662704309808709</c:v>
                </c:pt>
                <c:pt idx="138">
                  <c:v>0.25211276477472117</c:v>
                </c:pt>
                <c:pt idx="139">
                  <c:v>0.26225217929722527</c:v>
                </c:pt>
                <c:pt idx="140">
                  <c:v>0.37607579452909057</c:v>
                </c:pt>
                <c:pt idx="141">
                  <c:v>0.25334060260786451</c:v>
                </c:pt>
                <c:pt idx="142">
                  <c:v>0.25061874588112176</c:v>
                </c:pt>
                <c:pt idx="143">
                  <c:v>0.25045791184868582</c:v>
                </c:pt>
                <c:pt idx="144">
                  <c:v>0.13569124692615148</c:v>
                </c:pt>
                <c:pt idx="145">
                  <c:v>0.31092819968175173</c:v>
                </c:pt>
                <c:pt idx="146">
                  <c:v>0.22576735704973891</c:v>
                </c:pt>
                <c:pt idx="147">
                  <c:v>0.37317392908750574</c:v>
                </c:pt>
                <c:pt idx="148">
                  <c:v>0.29416325307329627</c:v>
                </c:pt>
                <c:pt idx="149">
                  <c:v>0.28073583584010725</c:v>
                </c:pt>
                <c:pt idx="150">
                  <c:v>0.26018494017925548</c:v>
                </c:pt>
                <c:pt idx="151">
                  <c:v>0.30203678701426523</c:v>
                </c:pt>
                <c:pt idx="152">
                  <c:v>0.33549859236056911</c:v>
                </c:pt>
                <c:pt idx="153">
                  <c:v>0.28914558053353923</c:v>
                </c:pt>
                <c:pt idx="154">
                  <c:v>0.29600252146568345</c:v>
                </c:pt>
                <c:pt idx="155">
                  <c:v>0.22776392766928111</c:v>
                </c:pt>
                <c:pt idx="156">
                  <c:v>0.1992209983834044</c:v>
                </c:pt>
                <c:pt idx="157">
                  <c:v>0.30218634317979043</c:v>
                </c:pt>
                <c:pt idx="158">
                  <c:v>0.22347858975602991</c:v>
                </c:pt>
                <c:pt idx="159">
                  <c:v>0.30604951645163969</c:v>
                </c:pt>
                <c:pt idx="160">
                  <c:v>0.29061608883433582</c:v>
                </c:pt>
                <c:pt idx="161">
                  <c:v>0.25605444683191103</c:v>
                </c:pt>
                <c:pt idx="162">
                  <c:v>0.23198775727359389</c:v>
                </c:pt>
                <c:pt idx="163">
                  <c:v>0.28663176913921062</c:v>
                </c:pt>
                <c:pt idx="164">
                  <c:v>0.339745181585352</c:v>
                </c:pt>
                <c:pt idx="165">
                  <c:v>0.43610092486769647</c:v>
                </c:pt>
                <c:pt idx="166">
                  <c:v>0.41085367731416039</c:v>
                </c:pt>
                <c:pt idx="167">
                  <c:v>0.18396458379861241</c:v>
                </c:pt>
                <c:pt idx="168">
                  <c:v>0.33834457620761693</c:v>
                </c:pt>
                <c:pt idx="169">
                  <c:v>0.2570362289953807</c:v>
                </c:pt>
                <c:pt idx="170">
                  <c:v>0.2917310220146071</c:v>
                </c:pt>
                <c:pt idx="171">
                  <c:v>0.2163114692699537</c:v>
                </c:pt>
                <c:pt idx="172">
                  <c:v>0.27272964866270577</c:v>
                </c:pt>
                <c:pt idx="173">
                  <c:v>0.26610483789879547</c:v>
                </c:pt>
                <c:pt idx="174">
                  <c:v>0.36889647441999862</c:v>
                </c:pt>
                <c:pt idx="175">
                  <c:v>0.43082626731609186</c:v>
                </c:pt>
                <c:pt idx="176">
                  <c:v>0.35466371619701487</c:v>
                </c:pt>
                <c:pt idx="177">
                  <c:v>0.12803224337994171</c:v>
                </c:pt>
                <c:pt idx="178">
                  <c:v>0.19528268616280262</c:v>
                </c:pt>
                <c:pt idx="179">
                  <c:v>0.29621823790992935</c:v>
                </c:pt>
                <c:pt idx="180">
                  <c:v>0.38901020786598761</c:v>
                </c:pt>
                <c:pt idx="181">
                  <c:v>0.19219963072999721</c:v>
                </c:pt>
                <c:pt idx="182">
                  <c:v>0.29233388764368418</c:v>
                </c:pt>
                <c:pt idx="183">
                  <c:v>0.38116203467101806</c:v>
                </c:pt>
                <c:pt idx="184">
                  <c:v>0.32787423904968233</c:v>
                </c:pt>
                <c:pt idx="185">
                  <c:v>0.32214787557276714</c:v>
                </c:pt>
                <c:pt idx="186">
                  <c:v>0.29394570315588253</c:v>
                </c:pt>
                <c:pt idx="187">
                  <c:v>0.31535358165434768</c:v>
                </c:pt>
                <c:pt idx="188">
                  <c:v>0.34562357144028438</c:v>
                </c:pt>
                <c:pt idx="189">
                  <c:v>0.36394038632573</c:v>
                </c:pt>
                <c:pt idx="190">
                  <c:v>0.25446613923260564</c:v>
                </c:pt>
                <c:pt idx="191">
                  <c:v>0.2626775488952085</c:v>
                </c:pt>
                <c:pt idx="192">
                  <c:v>0.25488637291936694</c:v>
                </c:pt>
                <c:pt idx="193">
                  <c:v>0.24784320864747564</c:v>
                </c:pt>
                <c:pt idx="194">
                  <c:v>0.21340836847903952</c:v>
                </c:pt>
                <c:pt idx="195">
                  <c:v>0.21437848203443746</c:v>
                </c:pt>
                <c:pt idx="196">
                  <c:v>0.11534533600545258</c:v>
                </c:pt>
                <c:pt idx="197">
                  <c:v>0.29463375509829454</c:v>
                </c:pt>
                <c:pt idx="198">
                  <c:v>0.35776184960863378</c:v>
                </c:pt>
                <c:pt idx="199">
                  <c:v>0.17724485063028991</c:v>
                </c:pt>
                <c:pt idx="200">
                  <c:v>0.12293264147933328</c:v>
                </c:pt>
                <c:pt idx="201">
                  <c:v>0.27290775773489867</c:v>
                </c:pt>
                <c:pt idx="202">
                  <c:v>0.28282743285055034</c:v>
                </c:pt>
                <c:pt idx="203">
                  <c:v>0.22524770987843609</c:v>
                </c:pt>
                <c:pt idx="204">
                  <c:v>0.43309156499740348</c:v>
                </c:pt>
                <c:pt idx="205">
                  <c:v>0.20516929556093219</c:v>
                </c:pt>
                <c:pt idx="206">
                  <c:v>0.36034382996928188</c:v>
                </c:pt>
                <c:pt idx="207">
                  <c:v>0.36037977068184812</c:v>
                </c:pt>
                <c:pt idx="208">
                  <c:v>0.23220476420394812</c:v>
                </c:pt>
                <c:pt idx="209">
                  <c:v>0.30013301051061425</c:v>
                </c:pt>
                <c:pt idx="210">
                  <c:v>0.27332076054139048</c:v>
                </c:pt>
                <c:pt idx="211">
                  <c:v>0.31925074433791584</c:v>
                </c:pt>
                <c:pt idx="212">
                  <c:v>0.27117251928331981</c:v>
                </c:pt>
                <c:pt idx="213">
                  <c:v>0.24389573511488191</c:v>
                </c:pt>
                <c:pt idx="214">
                  <c:v>0.16985474936537076</c:v>
                </c:pt>
                <c:pt idx="215">
                  <c:v>0.27324562059810109</c:v>
                </c:pt>
                <c:pt idx="216">
                  <c:v>0.30319791312762523</c:v>
                </c:pt>
                <c:pt idx="217">
                  <c:v>0.36566296481067295</c:v>
                </c:pt>
                <c:pt idx="218">
                  <c:v>0.29419135315310929</c:v>
                </c:pt>
                <c:pt idx="219">
                  <c:v>0.28170519824425438</c:v>
                </c:pt>
                <c:pt idx="220">
                  <c:v>0.31964864835307438</c:v>
                </c:pt>
                <c:pt idx="221">
                  <c:v>0.34030667514843704</c:v>
                </c:pt>
                <c:pt idx="222">
                  <c:v>0.27827882246079028</c:v>
                </c:pt>
                <c:pt idx="223">
                  <c:v>0.20201525964110648</c:v>
                </c:pt>
                <c:pt idx="224">
                  <c:v>0.11493412510597976</c:v>
                </c:pt>
                <c:pt idx="225">
                  <c:v>0.33143822937257261</c:v>
                </c:pt>
                <c:pt idx="226">
                  <c:v>0.34827163587333626</c:v>
                </c:pt>
                <c:pt idx="227">
                  <c:v>0.31025230111183183</c:v>
                </c:pt>
                <c:pt idx="228">
                  <c:v>0.1941310497536613</c:v>
                </c:pt>
                <c:pt idx="229">
                  <c:v>0.29345675767999996</c:v>
                </c:pt>
                <c:pt idx="230">
                  <c:v>0.31704288459044389</c:v>
                </c:pt>
                <c:pt idx="231">
                  <c:v>0.30424829252453428</c:v>
                </c:pt>
                <c:pt idx="232">
                  <c:v>0.27969325330995742</c:v>
                </c:pt>
                <c:pt idx="233">
                  <c:v>0.36949793562681182</c:v>
                </c:pt>
                <c:pt idx="234">
                  <c:v>0.33047809496018576</c:v>
                </c:pt>
                <c:pt idx="235">
                  <c:v>0.2706505397765081</c:v>
                </c:pt>
                <c:pt idx="236">
                  <c:v>0.32329680609135647</c:v>
                </c:pt>
                <c:pt idx="237">
                  <c:v>0.21570840026410473</c:v>
                </c:pt>
                <c:pt idx="238">
                  <c:v>0.36066616688829467</c:v>
                </c:pt>
                <c:pt idx="239">
                  <c:v>0.23531903201163298</c:v>
                </c:pt>
                <c:pt idx="240">
                  <c:v>0.35842992555142494</c:v>
                </c:pt>
                <c:pt idx="241">
                  <c:v>0.28414028845039274</c:v>
                </c:pt>
                <c:pt idx="242">
                  <c:v>0.21877916125969901</c:v>
                </c:pt>
                <c:pt idx="243">
                  <c:v>0.29368103329852518</c:v>
                </c:pt>
                <c:pt idx="244">
                  <c:v>0.24500286746330591</c:v>
                </c:pt>
                <c:pt idx="245">
                  <c:v>0.23237434111439484</c:v>
                </c:pt>
                <c:pt idx="246">
                  <c:v>0.39451835802593382</c:v>
                </c:pt>
                <c:pt idx="247">
                  <c:v>0.33885891346133834</c:v>
                </c:pt>
                <c:pt idx="248">
                  <c:v>0.28480322848211315</c:v>
                </c:pt>
                <c:pt idx="249">
                  <c:v>0.48275061870819569</c:v>
                </c:pt>
                <c:pt idx="250">
                  <c:v>0.25168049127228065</c:v>
                </c:pt>
                <c:pt idx="251">
                  <c:v>0.24816069856921846</c:v>
                </c:pt>
                <c:pt idx="252">
                  <c:v>0.35928324167986797</c:v>
                </c:pt>
                <c:pt idx="253">
                  <c:v>0.27294354603435977</c:v>
                </c:pt>
                <c:pt idx="254">
                  <c:v>0.19517159611955659</c:v>
                </c:pt>
                <c:pt idx="255">
                  <c:v>0.26191383872246582</c:v>
                </c:pt>
                <c:pt idx="256">
                  <c:v>0.24846740452911045</c:v>
                </c:pt>
                <c:pt idx="257">
                  <c:v>0.22137862369629063</c:v>
                </c:pt>
                <c:pt idx="258">
                  <c:v>0.37920051894209061</c:v>
                </c:pt>
                <c:pt idx="259">
                  <c:v>0.42975943217648727</c:v>
                </c:pt>
                <c:pt idx="260">
                  <c:v>0.26267252556617254</c:v>
                </c:pt>
                <c:pt idx="261">
                  <c:v>0.29017248282372582</c:v>
                </c:pt>
                <c:pt idx="262">
                  <c:v>0.18845752710118721</c:v>
                </c:pt>
                <c:pt idx="263">
                  <c:v>0.29483201789381097</c:v>
                </c:pt>
                <c:pt idx="264">
                  <c:v>0.24737691421683347</c:v>
                </c:pt>
                <c:pt idx="265">
                  <c:v>0.26139646735728783</c:v>
                </c:pt>
                <c:pt idx="266">
                  <c:v>0.27148847555427247</c:v>
                </c:pt>
                <c:pt idx="267">
                  <c:v>0.38904019762097303</c:v>
                </c:pt>
                <c:pt idx="268">
                  <c:v>0.31086539885784525</c:v>
                </c:pt>
                <c:pt idx="269">
                  <c:v>0.28396907419587253</c:v>
                </c:pt>
                <c:pt idx="270">
                  <c:v>0.23013206328651167</c:v>
                </c:pt>
                <c:pt idx="271">
                  <c:v>0.31848423971944184</c:v>
                </c:pt>
                <c:pt idx="272">
                  <c:v>0.1648176551438707</c:v>
                </c:pt>
                <c:pt idx="273">
                  <c:v>0.2756279925541224</c:v>
                </c:pt>
                <c:pt idx="274">
                  <c:v>0.34982399472026438</c:v>
                </c:pt>
                <c:pt idx="275">
                  <c:v>0.35790237199313674</c:v>
                </c:pt>
                <c:pt idx="276">
                  <c:v>0.2711561982420933</c:v>
                </c:pt>
                <c:pt idx="277">
                  <c:v>0.22327517804595817</c:v>
                </c:pt>
                <c:pt idx="278">
                  <c:v>0.25432268406770292</c:v>
                </c:pt>
                <c:pt idx="279">
                  <c:v>0.23551233176165018</c:v>
                </c:pt>
                <c:pt idx="280">
                  <c:v>0.37149162608135633</c:v>
                </c:pt>
                <c:pt idx="281">
                  <c:v>0.32730077335416025</c:v>
                </c:pt>
                <c:pt idx="282">
                  <c:v>0.26775087811692699</c:v>
                </c:pt>
                <c:pt idx="283">
                  <c:v>0.21425759351727242</c:v>
                </c:pt>
                <c:pt idx="284">
                  <c:v>0.18706436953337893</c:v>
                </c:pt>
                <c:pt idx="285">
                  <c:v>0.12728760026802907</c:v>
                </c:pt>
                <c:pt idx="286">
                  <c:v>0.30811148750642292</c:v>
                </c:pt>
                <c:pt idx="287">
                  <c:v>0.37421843450145831</c:v>
                </c:pt>
                <c:pt idx="288">
                  <c:v>0.34682459932651777</c:v>
                </c:pt>
                <c:pt idx="289">
                  <c:v>0.26098137719145903</c:v>
                </c:pt>
                <c:pt idx="290">
                  <c:v>0.19771519499032653</c:v>
                </c:pt>
                <c:pt idx="291">
                  <c:v>0.30241300024744655</c:v>
                </c:pt>
                <c:pt idx="292">
                  <c:v>0.14094586348167801</c:v>
                </c:pt>
                <c:pt idx="293">
                  <c:v>0.30789891951290266</c:v>
                </c:pt>
                <c:pt idx="294">
                  <c:v>0.28015078546715111</c:v>
                </c:pt>
                <c:pt idx="295">
                  <c:v>0.33003474617059347</c:v>
                </c:pt>
                <c:pt idx="296">
                  <c:v>0.3398974564609058</c:v>
                </c:pt>
                <c:pt idx="297">
                  <c:v>0.36415203596093931</c:v>
                </c:pt>
                <c:pt idx="298">
                  <c:v>0.26858798607721202</c:v>
                </c:pt>
                <c:pt idx="299">
                  <c:v>0.25676284017328505</c:v>
                </c:pt>
                <c:pt idx="300">
                  <c:v>0.25103708157683224</c:v>
                </c:pt>
                <c:pt idx="301">
                  <c:v>0.25271339689655953</c:v>
                </c:pt>
                <c:pt idx="302">
                  <c:v>0.16931953671960714</c:v>
                </c:pt>
                <c:pt idx="303">
                  <c:v>0.22077666872238708</c:v>
                </c:pt>
                <c:pt idx="304">
                  <c:v>0.31748234309570039</c:v>
                </c:pt>
                <c:pt idx="305">
                  <c:v>0.31477874218004176</c:v>
                </c:pt>
                <c:pt idx="306">
                  <c:v>0.25563181984492811</c:v>
                </c:pt>
                <c:pt idx="307">
                  <c:v>0.3794281732043342</c:v>
                </c:pt>
                <c:pt idx="308">
                  <c:v>0.39381574181945395</c:v>
                </c:pt>
                <c:pt idx="309">
                  <c:v>0.26254465052751924</c:v>
                </c:pt>
                <c:pt idx="310">
                  <c:v>0.30795165459671714</c:v>
                </c:pt>
                <c:pt idx="311">
                  <c:v>0.29585531068057158</c:v>
                </c:pt>
                <c:pt idx="312">
                  <c:v>0.32428541644798781</c:v>
                </c:pt>
                <c:pt idx="313">
                  <c:v>0.32912493789670927</c:v>
                </c:pt>
                <c:pt idx="314">
                  <c:v>8.2057804603122786E-2</c:v>
                </c:pt>
                <c:pt idx="315">
                  <c:v>0.27760875431816112</c:v>
                </c:pt>
                <c:pt idx="316">
                  <c:v>0.32998316053009191</c:v>
                </c:pt>
                <c:pt idx="317">
                  <c:v>0.23197483244345821</c:v>
                </c:pt>
                <c:pt idx="318">
                  <c:v>0.1806046284271984</c:v>
                </c:pt>
                <c:pt idx="319">
                  <c:v>0.317392630864753</c:v>
                </c:pt>
                <c:pt idx="320">
                  <c:v>0.29765275586690781</c:v>
                </c:pt>
                <c:pt idx="321">
                  <c:v>0.32108929961253546</c:v>
                </c:pt>
                <c:pt idx="322">
                  <c:v>0.30439793156432732</c:v>
                </c:pt>
                <c:pt idx="323">
                  <c:v>0.27542036326027308</c:v>
                </c:pt>
                <c:pt idx="324">
                  <c:v>0.30282256569392402</c:v>
                </c:pt>
                <c:pt idx="325">
                  <c:v>0.40471984440638548</c:v>
                </c:pt>
                <c:pt idx="326">
                  <c:v>0.22504655724683079</c:v>
                </c:pt>
                <c:pt idx="327">
                  <c:v>0.25856633570714632</c:v>
                </c:pt>
                <c:pt idx="328">
                  <c:v>0.30662239499918914</c:v>
                </c:pt>
                <c:pt idx="329">
                  <c:v>0.40156720746780938</c:v>
                </c:pt>
                <c:pt idx="330">
                  <c:v>0.26762331145583396</c:v>
                </c:pt>
                <c:pt idx="331">
                  <c:v>0.34003002726291481</c:v>
                </c:pt>
                <c:pt idx="332">
                  <c:v>0.21875570276995779</c:v>
                </c:pt>
                <c:pt idx="333">
                  <c:v>0.25968213022729192</c:v>
                </c:pt>
                <c:pt idx="334">
                  <c:v>0.23760664698977918</c:v>
                </c:pt>
                <c:pt idx="335">
                  <c:v>0.25923145050595214</c:v>
                </c:pt>
                <c:pt idx="336">
                  <c:v>0.26025742545872893</c:v>
                </c:pt>
                <c:pt idx="337">
                  <c:v>0.34518025199500391</c:v>
                </c:pt>
                <c:pt idx="338">
                  <c:v>0.20547163632881416</c:v>
                </c:pt>
                <c:pt idx="339">
                  <c:v>0.41145593278554532</c:v>
                </c:pt>
                <c:pt idx="340">
                  <c:v>0.31473969036266453</c:v>
                </c:pt>
                <c:pt idx="341">
                  <c:v>0.29714226882243788</c:v>
                </c:pt>
                <c:pt idx="342">
                  <c:v>0.22345209359828291</c:v>
                </c:pt>
                <c:pt idx="343">
                  <c:v>0.2738658820673649</c:v>
                </c:pt>
                <c:pt idx="344">
                  <c:v>0.24312657538809437</c:v>
                </c:pt>
                <c:pt idx="345">
                  <c:v>0.30132989806472193</c:v>
                </c:pt>
                <c:pt idx="346">
                  <c:v>0.35767187726391048</c:v>
                </c:pt>
                <c:pt idx="347">
                  <c:v>0.34477425224433611</c:v>
                </c:pt>
                <c:pt idx="348">
                  <c:v>0.31210804835500239</c:v>
                </c:pt>
                <c:pt idx="349">
                  <c:v>0.24126638911254203</c:v>
                </c:pt>
                <c:pt idx="350">
                  <c:v>0.37904488086895738</c:v>
                </c:pt>
                <c:pt idx="351">
                  <c:v>0.33387825220410283</c:v>
                </c:pt>
                <c:pt idx="352">
                  <c:v>0.30284603570975638</c:v>
                </c:pt>
                <c:pt idx="353">
                  <c:v>0.24468289647650693</c:v>
                </c:pt>
                <c:pt idx="354">
                  <c:v>0.38211552321539782</c:v>
                </c:pt>
                <c:pt idx="355">
                  <c:v>0.30371651132024646</c:v>
                </c:pt>
                <c:pt idx="356">
                  <c:v>0.18570951241055433</c:v>
                </c:pt>
                <c:pt idx="357">
                  <c:v>0.31331834695682348</c:v>
                </c:pt>
                <c:pt idx="358">
                  <c:v>0.32136070478709944</c:v>
                </c:pt>
                <c:pt idx="359">
                  <c:v>0.28762691635786536</c:v>
                </c:pt>
                <c:pt idx="360">
                  <c:v>0.3923070540403733</c:v>
                </c:pt>
                <c:pt idx="361">
                  <c:v>0.35037571861460265</c:v>
                </c:pt>
                <c:pt idx="362">
                  <c:v>0.30600827428215194</c:v>
                </c:pt>
                <c:pt idx="363">
                  <c:v>0.23495155320085187</c:v>
                </c:pt>
                <c:pt idx="364">
                  <c:v>0.2850942786004233</c:v>
                </c:pt>
                <c:pt idx="365">
                  <c:v>0.1996314764249954</c:v>
                </c:pt>
                <c:pt idx="366">
                  <c:v>0.21093468684234215</c:v>
                </c:pt>
                <c:pt idx="367">
                  <c:v>0.33562757568831303</c:v>
                </c:pt>
                <c:pt idx="368">
                  <c:v>0.30401426927781594</c:v>
                </c:pt>
                <c:pt idx="369">
                  <c:v>0.30841203723470523</c:v>
                </c:pt>
                <c:pt idx="370">
                  <c:v>0.2544727870142437</c:v>
                </c:pt>
                <c:pt idx="371">
                  <c:v>0.37539873944780044</c:v>
                </c:pt>
                <c:pt idx="372">
                  <c:v>0.29021990326459324</c:v>
                </c:pt>
                <c:pt idx="373">
                  <c:v>0.33800882465911175</c:v>
                </c:pt>
                <c:pt idx="374">
                  <c:v>0.31177582681125132</c:v>
                </c:pt>
                <c:pt idx="375">
                  <c:v>0.25324809344273774</c:v>
                </c:pt>
                <c:pt idx="376">
                  <c:v>0.34431490065277504</c:v>
                </c:pt>
                <c:pt idx="377">
                  <c:v>0.2059270812805799</c:v>
                </c:pt>
                <c:pt idx="378">
                  <c:v>0.35127826211660163</c:v>
                </c:pt>
                <c:pt idx="379">
                  <c:v>0.43195166072442442</c:v>
                </c:pt>
                <c:pt idx="380">
                  <c:v>0.30924178519036338</c:v>
                </c:pt>
                <c:pt idx="381">
                  <c:v>0.31932811801265998</c:v>
                </c:pt>
                <c:pt idx="382">
                  <c:v>0.37892220211176986</c:v>
                </c:pt>
                <c:pt idx="383">
                  <c:v>0.31867611257011158</c:v>
                </c:pt>
                <c:pt idx="384">
                  <c:v>0.32055560111561188</c:v>
                </c:pt>
                <c:pt idx="385">
                  <c:v>0.25808995366916448</c:v>
                </c:pt>
                <c:pt idx="386">
                  <c:v>0.30641909370422254</c:v>
                </c:pt>
                <c:pt idx="387">
                  <c:v>0.35360691668887417</c:v>
                </c:pt>
                <c:pt idx="388">
                  <c:v>0.23961023288371391</c:v>
                </c:pt>
                <c:pt idx="389">
                  <c:v>0.26980111890521991</c:v>
                </c:pt>
                <c:pt idx="390">
                  <c:v>0.26781309781245044</c:v>
                </c:pt>
                <c:pt idx="391">
                  <c:v>0.28522248777434933</c:v>
                </c:pt>
                <c:pt idx="392">
                  <c:v>0.21790324475420403</c:v>
                </c:pt>
                <c:pt idx="393">
                  <c:v>0.40670759816336066</c:v>
                </c:pt>
                <c:pt idx="394">
                  <c:v>0.35371968144849991</c:v>
                </c:pt>
                <c:pt idx="395">
                  <c:v>0.24398069689390406</c:v>
                </c:pt>
                <c:pt idx="396">
                  <c:v>0.28618997295640936</c:v>
                </c:pt>
                <c:pt idx="397">
                  <c:v>0.19377462839205817</c:v>
                </c:pt>
                <c:pt idx="398">
                  <c:v>0.23322366881534629</c:v>
                </c:pt>
                <c:pt idx="399">
                  <c:v>0.27974632676113853</c:v>
                </c:pt>
                <c:pt idx="400">
                  <c:v>0.33429199756294314</c:v>
                </c:pt>
                <c:pt idx="401">
                  <c:v>0.24401539737458028</c:v>
                </c:pt>
                <c:pt idx="402">
                  <c:v>0.46018219322754522</c:v>
                </c:pt>
                <c:pt idx="403">
                  <c:v>0.21380319097577424</c:v>
                </c:pt>
                <c:pt idx="404">
                  <c:v>0.31633797149945947</c:v>
                </c:pt>
                <c:pt idx="405">
                  <c:v>0.32771588776931837</c:v>
                </c:pt>
                <c:pt idx="406">
                  <c:v>0.27654519977033776</c:v>
                </c:pt>
                <c:pt idx="407">
                  <c:v>0.32881304040247988</c:v>
                </c:pt>
                <c:pt idx="408">
                  <c:v>0.32946926598472898</c:v>
                </c:pt>
                <c:pt idx="409">
                  <c:v>0.30645703763969712</c:v>
                </c:pt>
                <c:pt idx="410">
                  <c:v>0.27707770827587713</c:v>
                </c:pt>
                <c:pt idx="411">
                  <c:v>0.24440015718640234</c:v>
                </c:pt>
                <c:pt idx="412">
                  <c:v>0.22925820275532707</c:v>
                </c:pt>
                <c:pt idx="413">
                  <c:v>0.28227788736392501</c:v>
                </c:pt>
                <c:pt idx="414">
                  <c:v>0.386086209288585</c:v>
                </c:pt>
                <c:pt idx="415">
                  <c:v>0.29837262750164967</c:v>
                </c:pt>
                <c:pt idx="416">
                  <c:v>0.20780483852188245</c:v>
                </c:pt>
                <c:pt idx="417">
                  <c:v>0.29223706132867588</c:v>
                </c:pt>
                <c:pt idx="418">
                  <c:v>0.27777618155531092</c:v>
                </c:pt>
                <c:pt idx="419">
                  <c:v>0.20006933492028744</c:v>
                </c:pt>
                <c:pt idx="420">
                  <c:v>0.36817187833633647</c:v>
                </c:pt>
                <c:pt idx="421">
                  <c:v>0.24896111001823512</c:v>
                </c:pt>
                <c:pt idx="422">
                  <c:v>0.28452972375000524</c:v>
                </c:pt>
                <c:pt idx="423">
                  <c:v>0.28596350526630832</c:v>
                </c:pt>
                <c:pt idx="424">
                  <c:v>0.28227904372468848</c:v>
                </c:pt>
                <c:pt idx="425">
                  <c:v>0.25747529250789081</c:v>
                </c:pt>
                <c:pt idx="426">
                  <c:v>0.40813198592687738</c:v>
                </c:pt>
                <c:pt idx="427">
                  <c:v>0.2865473987050588</c:v>
                </c:pt>
                <c:pt idx="428">
                  <c:v>0.23383407137064316</c:v>
                </c:pt>
                <c:pt idx="429">
                  <c:v>0.28252833733259636</c:v>
                </c:pt>
                <c:pt idx="430">
                  <c:v>0.30247616068271044</c:v>
                </c:pt>
                <c:pt idx="431">
                  <c:v>0.25766843787233762</c:v>
                </c:pt>
                <c:pt idx="432">
                  <c:v>0.23803786322464757</c:v>
                </c:pt>
                <c:pt idx="433">
                  <c:v>0.35174941723206482</c:v>
                </c:pt>
                <c:pt idx="434">
                  <c:v>0.25579320654362336</c:v>
                </c:pt>
                <c:pt idx="435">
                  <c:v>0.27376264277819229</c:v>
                </c:pt>
                <c:pt idx="436">
                  <c:v>0.14253983391600741</c:v>
                </c:pt>
                <c:pt idx="437">
                  <c:v>0.22302504312945071</c:v>
                </c:pt>
                <c:pt idx="438">
                  <c:v>0.41484404395850638</c:v>
                </c:pt>
                <c:pt idx="439">
                  <c:v>0.2720416237368376</c:v>
                </c:pt>
                <c:pt idx="440">
                  <c:v>0.17558863164966093</c:v>
                </c:pt>
                <c:pt idx="441">
                  <c:v>0.23449677066468227</c:v>
                </c:pt>
                <c:pt idx="442">
                  <c:v>0.18518688995417781</c:v>
                </c:pt>
                <c:pt idx="443">
                  <c:v>0.41254294721867274</c:v>
                </c:pt>
                <c:pt idx="444">
                  <c:v>0.37543621730668936</c:v>
                </c:pt>
                <c:pt idx="445">
                  <c:v>0.31231275132809194</c:v>
                </c:pt>
                <c:pt idx="446">
                  <c:v>0.36609211846225281</c:v>
                </c:pt>
                <c:pt idx="447">
                  <c:v>0.31136753584368476</c:v>
                </c:pt>
                <c:pt idx="448">
                  <c:v>0.31737337679408079</c:v>
                </c:pt>
                <c:pt idx="449">
                  <c:v>0.30556344921231382</c:v>
                </c:pt>
                <c:pt idx="450">
                  <c:v>0.24902598081689625</c:v>
                </c:pt>
                <c:pt idx="451">
                  <c:v>0.23936053491804538</c:v>
                </c:pt>
                <c:pt idx="452">
                  <c:v>0.28628097431951516</c:v>
                </c:pt>
                <c:pt idx="453">
                  <c:v>0.26631623928913284</c:v>
                </c:pt>
                <c:pt idx="454">
                  <c:v>0.23861392275892129</c:v>
                </c:pt>
                <c:pt idx="455">
                  <c:v>0.29117371485603505</c:v>
                </c:pt>
                <c:pt idx="456">
                  <c:v>0.24577161186218474</c:v>
                </c:pt>
                <c:pt idx="457">
                  <c:v>0.28539869380465777</c:v>
                </c:pt>
                <c:pt idx="458">
                  <c:v>0.28709145902938027</c:v>
                </c:pt>
                <c:pt idx="459">
                  <c:v>0.40889272482772432</c:v>
                </c:pt>
                <c:pt idx="460">
                  <c:v>0.22371534703159174</c:v>
                </c:pt>
                <c:pt idx="461">
                  <c:v>0.24366960513562441</c:v>
                </c:pt>
                <c:pt idx="462">
                  <c:v>0.23302636699347584</c:v>
                </c:pt>
                <c:pt idx="463">
                  <c:v>0.24878664775231726</c:v>
                </c:pt>
                <c:pt idx="464">
                  <c:v>0.25928604879663425</c:v>
                </c:pt>
                <c:pt idx="465">
                  <c:v>0.29813963705198476</c:v>
                </c:pt>
                <c:pt idx="466">
                  <c:v>0.2165018932356304</c:v>
                </c:pt>
                <c:pt idx="467">
                  <c:v>0.35373585228731674</c:v>
                </c:pt>
                <c:pt idx="468">
                  <c:v>0.34524897526252341</c:v>
                </c:pt>
                <c:pt idx="469">
                  <c:v>0.26719584521218726</c:v>
                </c:pt>
                <c:pt idx="470">
                  <c:v>0.31399649295148435</c:v>
                </c:pt>
                <c:pt idx="471">
                  <c:v>0.30268316277936447</c:v>
                </c:pt>
                <c:pt idx="472">
                  <c:v>0.27970890590461528</c:v>
                </c:pt>
                <c:pt idx="473">
                  <c:v>0.24784849752852448</c:v>
                </c:pt>
                <c:pt idx="474">
                  <c:v>0.20237857941556917</c:v>
                </c:pt>
                <c:pt idx="475">
                  <c:v>0.29647114612633013</c:v>
                </c:pt>
                <c:pt idx="476">
                  <c:v>0.2560126080933473</c:v>
                </c:pt>
                <c:pt idx="477">
                  <c:v>0.36575686671840346</c:v>
                </c:pt>
                <c:pt idx="478">
                  <c:v>0.27988332921880194</c:v>
                </c:pt>
                <c:pt idx="479">
                  <c:v>0.28833866068583702</c:v>
                </c:pt>
                <c:pt idx="480">
                  <c:v>0.23941232920193795</c:v>
                </c:pt>
                <c:pt idx="481">
                  <c:v>0.26144716138001201</c:v>
                </c:pt>
                <c:pt idx="482">
                  <c:v>0.39240009112055069</c:v>
                </c:pt>
                <c:pt idx="483">
                  <c:v>0.25615406134263285</c:v>
                </c:pt>
                <c:pt idx="484">
                  <c:v>0.12621920892440044</c:v>
                </c:pt>
                <c:pt idx="485">
                  <c:v>0.30895342157245903</c:v>
                </c:pt>
                <c:pt idx="486">
                  <c:v>0.28886808933873492</c:v>
                </c:pt>
                <c:pt idx="487">
                  <c:v>0.24809491274932502</c:v>
                </c:pt>
                <c:pt idx="488">
                  <c:v>0.21039926526630226</c:v>
                </c:pt>
                <c:pt idx="489">
                  <c:v>0.35086088754742373</c:v>
                </c:pt>
                <c:pt idx="490">
                  <c:v>0.24627859669853888</c:v>
                </c:pt>
                <c:pt idx="491">
                  <c:v>0.38671141482046734</c:v>
                </c:pt>
                <c:pt idx="492">
                  <c:v>0.26485782489080473</c:v>
                </c:pt>
                <c:pt idx="493">
                  <c:v>0.32839755143282945</c:v>
                </c:pt>
                <c:pt idx="494">
                  <c:v>0.23645098673244502</c:v>
                </c:pt>
                <c:pt idx="495">
                  <c:v>0.28448253361550713</c:v>
                </c:pt>
                <c:pt idx="496">
                  <c:v>0.2888121631195571</c:v>
                </c:pt>
                <c:pt idx="497">
                  <c:v>0.32254393815493682</c:v>
                </c:pt>
                <c:pt idx="498">
                  <c:v>0.33689633271343578</c:v>
                </c:pt>
                <c:pt idx="499">
                  <c:v>0.36711078127415536</c:v>
                </c:pt>
              </c:numCache>
            </c:numRef>
          </c:xVal>
          <c:yVal>
            <c:numRef>
              <c:f>'A-AH-A A'!$H$3:$H$502</c:f>
              <c:numCache>
                <c:formatCode>General</c:formatCode>
                <c:ptCount val="500"/>
                <c:pt idx="0">
                  <c:v>0.27193094793795691</c:v>
                </c:pt>
                <c:pt idx="1">
                  <c:v>0.10760242059473514</c:v>
                </c:pt>
                <c:pt idx="2">
                  <c:v>0.35768806138179116</c:v>
                </c:pt>
                <c:pt idx="3">
                  <c:v>0.23512292117593239</c:v>
                </c:pt>
                <c:pt idx="4">
                  <c:v>0.17208553289816311</c:v>
                </c:pt>
                <c:pt idx="5">
                  <c:v>0.26576572742546178</c:v>
                </c:pt>
                <c:pt idx="6">
                  <c:v>6.2873153602229254E-2</c:v>
                </c:pt>
                <c:pt idx="7">
                  <c:v>0.53971334926188752</c:v>
                </c:pt>
                <c:pt idx="8">
                  <c:v>0.30558467557613339</c:v>
                </c:pt>
                <c:pt idx="9">
                  <c:v>0.14295422261270374</c:v>
                </c:pt>
                <c:pt idx="10">
                  <c:v>0.42795189342344603</c:v>
                </c:pt>
                <c:pt idx="11">
                  <c:v>0.38335772776669735</c:v>
                </c:pt>
                <c:pt idx="12">
                  <c:v>0.20887555016703444</c:v>
                </c:pt>
                <c:pt idx="13">
                  <c:v>0.43167475696220448</c:v>
                </c:pt>
                <c:pt idx="14">
                  <c:v>0.21917543611774618</c:v>
                </c:pt>
                <c:pt idx="15">
                  <c:v>0.17108450880148146</c:v>
                </c:pt>
                <c:pt idx="16">
                  <c:v>0.14730917841839974</c:v>
                </c:pt>
                <c:pt idx="17">
                  <c:v>0.36370996241184472</c:v>
                </c:pt>
                <c:pt idx="18">
                  <c:v>0.36267775145930858</c:v>
                </c:pt>
                <c:pt idx="19">
                  <c:v>0.42633752853285373</c:v>
                </c:pt>
                <c:pt idx="20">
                  <c:v>0.39252606616647495</c:v>
                </c:pt>
                <c:pt idx="21">
                  <c:v>0.25394030744739943</c:v>
                </c:pt>
                <c:pt idx="22">
                  <c:v>0.50937605482007653</c:v>
                </c:pt>
                <c:pt idx="23">
                  <c:v>0.16321562047525498</c:v>
                </c:pt>
                <c:pt idx="24">
                  <c:v>0.14581371221788345</c:v>
                </c:pt>
                <c:pt idx="25">
                  <c:v>0.1236917733759577</c:v>
                </c:pt>
                <c:pt idx="26">
                  <c:v>0.17229881428685628</c:v>
                </c:pt>
                <c:pt idx="27">
                  <c:v>0.17622356199607428</c:v>
                </c:pt>
                <c:pt idx="28">
                  <c:v>0.30016620893453638</c:v>
                </c:pt>
                <c:pt idx="29">
                  <c:v>0.32237040748626988</c:v>
                </c:pt>
                <c:pt idx="30">
                  <c:v>0.31890140137807327</c:v>
                </c:pt>
                <c:pt idx="31">
                  <c:v>1.888503189907717E-2</c:v>
                </c:pt>
                <c:pt idx="32">
                  <c:v>0.3123958796560915</c:v>
                </c:pt>
                <c:pt idx="33">
                  <c:v>0.18011342457849594</c:v>
                </c:pt>
                <c:pt idx="34">
                  <c:v>0.19210952453475644</c:v>
                </c:pt>
                <c:pt idx="35">
                  <c:v>0.12359089963761796</c:v>
                </c:pt>
                <c:pt idx="36">
                  <c:v>0.4122385929017468</c:v>
                </c:pt>
                <c:pt idx="37">
                  <c:v>0.13326200187828521</c:v>
                </c:pt>
                <c:pt idx="38">
                  <c:v>0.21991597195251841</c:v>
                </c:pt>
                <c:pt idx="39">
                  <c:v>0.15093637804221938</c:v>
                </c:pt>
                <c:pt idx="40">
                  <c:v>0.27752409405198331</c:v>
                </c:pt>
                <c:pt idx="41">
                  <c:v>0.21332442273047991</c:v>
                </c:pt>
                <c:pt idx="42">
                  <c:v>0.38045534584411189</c:v>
                </c:pt>
                <c:pt idx="43">
                  <c:v>0.34579387205249235</c:v>
                </c:pt>
                <c:pt idx="44">
                  <c:v>0.45519118547862625</c:v>
                </c:pt>
                <c:pt idx="45">
                  <c:v>0.44082410970193242</c:v>
                </c:pt>
                <c:pt idx="46">
                  <c:v>0.31504855234543638</c:v>
                </c:pt>
                <c:pt idx="47">
                  <c:v>0.28607604522932922</c:v>
                </c:pt>
                <c:pt idx="48">
                  <c:v>0.13724248232844274</c:v>
                </c:pt>
                <c:pt idx="49">
                  <c:v>0.20000989090528321</c:v>
                </c:pt>
                <c:pt idx="50">
                  <c:v>0.22785885635567388</c:v>
                </c:pt>
                <c:pt idx="51">
                  <c:v>0.43223713832163713</c:v>
                </c:pt>
                <c:pt idx="52">
                  <c:v>0.3791485601466934</c:v>
                </c:pt>
                <c:pt idx="53">
                  <c:v>0.14397115627633103</c:v>
                </c:pt>
                <c:pt idx="54">
                  <c:v>0.15487444600748976</c:v>
                </c:pt>
                <c:pt idx="55">
                  <c:v>0.2899039596309928</c:v>
                </c:pt>
                <c:pt idx="56">
                  <c:v>0.3044523868991974</c:v>
                </c:pt>
                <c:pt idx="57">
                  <c:v>0.10580613188036359</c:v>
                </c:pt>
                <c:pt idx="58">
                  <c:v>0.2595828324617403</c:v>
                </c:pt>
                <c:pt idx="59">
                  <c:v>0.2837448499405823</c:v>
                </c:pt>
                <c:pt idx="60">
                  <c:v>0.19128644684634599</c:v>
                </c:pt>
                <c:pt idx="61">
                  <c:v>0.33849222495519832</c:v>
                </c:pt>
                <c:pt idx="62">
                  <c:v>0.16628866904237394</c:v>
                </c:pt>
                <c:pt idx="63">
                  <c:v>0.46428724198039195</c:v>
                </c:pt>
                <c:pt idx="64">
                  <c:v>0.45748036586487545</c:v>
                </c:pt>
                <c:pt idx="65">
                  <c:v>0.14491302221558983</c:v>
                </c:pt>
                <c:pt idx="66">
                  <c:v>0.40082748089193287</c:v>
                </c:pt>
                <c:pt idx="67">
                  <c:v>0.55578759798308064</c:v>
                </c:pt>
                <c:pt idx="68">
                  <c:v>0.25382344985016142</c:v>
                </c:pt>
                <c:pt idx="69">
                  <c:v>0.3088766261902689</c:v>
                </c:pt>
                <c:pt idx="70">
                  <c:v>0.16761648781998764</c:v>
                </c:pt>
                <c:pt idx="71">
                  <c:v>0.41643694791963803</c:v>
                </c:pt>
                <c:pt idx="72">
                  <c:v>0.42670923154841256</c:v>
                </c:pt>
                <c:pt idx="73">
                  <c:v>0.31386802669339531</c:v>
                </c:pt>
                <c:pt idx="74">
                  <c:v>0.25179171329933125</c:v>
                </c:pt>
                <c:pt idx="75">
                  <c:v>0.25133932709302864</c:v>
                </c:pt>
                <c:pt idx="76">
                  <c:v>0.43735198577660994</c:v>
                </c:pt>
                <c:pt idx="77">
                  <c:v>0.32761846537410794</c:v>
                </c:pt>
                <c:pt idx="78">
                  <c:v>0.38887300839034733</c:v>
                </c:pt>
                <c:pt idx="79">
                  <c:v>0.26747437352831188</c:v>
                </c:pt>
                <c:pt idx="80">
                  <c:v>0.21159278999832287</c:v>
                </c:pt>
                <c:pt idx="81">
                  <c:v>0.21843193451661899</c:v>
                </c:pt>
                <c:pt idx="82">
                  <c:v>0.23550930981172344</c:v>
                </c:pt>
                <c:pt idx="83">
                  <c:v>0.17665335342901195</c:v>
                </c:pt>
                <c:pt idx="84">
                  <c:v>0.39148898237120267</c:v>
                </c:pt>
                <c:pt idx="85">
                  <c:v>0.41452149681592532</c:v>
                </c:pt>
                <c:pt idx="86">
                  <c:v>0.35311386692920288</c:v>
                </c:pt>
                <c:pt idx="87">
                  <c:v>0.12062677167821492</c:v>
                </c:pt>
                <c:pt idx="88">
                  <c:v>0.26449208691207982</c:v>
                </c:pt>
                <c:pt idx="89">
                  <c:v>0.26897961891247696</c:v>
                </c:pt>
                <c:pt idx="90">
                  <c:v>0.40864436200701537</c:v>
                </c:pt>
                <c:pt idx="91">
                  <c:v>0.45048715773242032</c:v>
                </c:pt>
                <c:pt idx="92">
                  <c:v>0.22943070577761943</c:v>
                </c:pt>
                <c:pt idx="93">
                  <c:v>0.40121786353998723</c:v>
                </c:pt>
                <c:pt idx="94">
                  <c:v>0.47561171486744802</c:v>
                </c:pt>
                <c:pt idx="95">
                  <c:v>0.41614772247013637</c:v>
                </c:pt>
                <c:pt idx="96">
                  <c:v>0.31704531676439185</c:v>
                </c:pt>
                <c:pt idx="97">
                  <c:v>0.34618815909572781</c:v>
                </c:pt>
                <c:pt idx="98">
                  <c:v>0.30388242843025293</c:v>
                </c:pt>
                <c:pt idx="99">
                  <c:v>0.22148155394932043</c:v>
                </c:pt>
                <c:pt idx="100">
                  <c:v>0.24328227807141362</c:v>
                </c:pt>
                <c:pt idx="101">
                  <c:v>7.7130231450479522E-2</c:v>
                </c:pt>
                <c:pt idx="102">
                  <c:v>0.34684693963697932</c:v>
                </c:pt>
                <c:pt idx="103">
                  <c:v>0.37173068975626189</c:v>
                </c:pt>
                <c:pt idx="104">
                  <c:v>0.22286368534012729</c:v>
                </c:pt>
                <c:pt idx="105">
                  <c:v>0.4426626403804968</c:v>
                </c:pt>
                <c:pt idx="106">
                  <c:v>0.26659071323474515</c:v>
                </c:pt>
                <c:pt idx="107">
                  <c:v>0.24375802687972792</c:v>
                </c:pt>
                <c:pt idx="108">
                  <c:v>0.45256975162467283</c:v>
                </c:pt>
                <c:pt idx="109">
                  <c:v>0.22627596166965516</c:v>
                </c:pt>
                <c:pt idx="110">
                  <c:v>7.3185250115065742E-2</c:v>
                </c:pt>
                <c:pt idx="111">
                  <c:v>0.37572949596682764</c:v>
                </c:pt>
                <c:pt idx="112">
                  <c:v>0.20089885090892451</c:v>
                </c:pt>
                <c:pt idx="113">
                  <c:v>0.56596410637379146</c:v>
                </c:pt>
                <c:pt idx="114">
                  <c:v>0.38079079125791254</c:v>
                </c:pt>
                <c:pt idx="115">
                  <c:v>0.13894341534107427</c:v>
                </c:pt>
                <c:pt idx="116">
                  <c:v>7.2503376934519734E-2</c:v>
                </c:pt>
                <c:pt idx="117">
                  <c:v>0.37285339913143523</c:v>
                </c:pt>
                <c:pt idx="118">
                  <c:v>0.43715632624280848</c:v>
                </c:pt>
                <c:pt idx="119">
                  <c:v>0.49951250622903004</c:v>
                </c:pt>
                <c:pt idx="120">
                  <c:v>0.52151748877785831</c:v>
                </c:pt>
                <c:pt idx="121">
                  <c:v>0.31654013989302981</c:v>
                </c:pt>
                <c:pt idx="122">
                  <c:v>0.31770351178675038</c:v>
                </c:pt>
                <c:pt idx="123">
                  <c:v>0.33087108450268488</c:v>
                </c:pt>
                <c:pt idx="124">
                  <c:v>0.25703460048528376</c:v>
                </c:pt>
                <c:pt idx="125">
                  <c:v>0.5088399979045426</c:v>
                </c:pt>
                <c:pt idx="126">
                  <c:v>0.18785187938915687</c:v>
                </c:pt>
                <c:pt idx="127">
                  <c:v>6.516204702067982E-2</c:v>
                </c:pt>
                <c:pt idx="128">
                  <c:v>0.28223236255187722</c:v>
                </c:pt>
                <c:pt idx="129">
                  <c:v>0.26379629453444142</c:v>
                </c:pt>
                <c:pt idx="130">
                  <c:v>0.35972560472180892</c:v>
                </c:pt>
                <c:pt idx="131">
                  <c:v>0.24932039317652593</c:v>
                </c:pt>
                <c:pt idx="132">
                  <c:v>0.60936932217040263</c:v>
                </c:pt>
                <c:pt idx="133">
                  <c:v>0.264615177936454</c:v>
                </c:pt>
                <c:pt idx="134">
                  <c:v>0.37013919166593284</c:v>
                </c:pt>
                <c:pt idx="135">
                  <c:v>0.11270589807530355</c:v>
                </c:pt>
                <c:pt idx="136">
                  <c:v>8.0819499812068693E-2</c:v>
                </c:pt>
                <c:pt idx="137">
                  <c:v>0.33158289430000443</c:v>
                </c:pt>
                <c:pt idx="138">
                  <c:v>0.34727766903698332</c:v>
                </c:pt>
                <c:pt idx="139">
                  <c:v>0.33986738999476951</c:v>
                </c:pt>
                <c:pt idx="140">
                  <c:v>1.4938454773601119E-2</c:v>
                </c:pt>
                <c:pt idx="141">
                  <c:v>0.30343597446205034</c:v>
                </c:pt>
                <c:pt idx="142">
                  <c:v>0.34285396526634954</c:v>
                </c:pt>
                <c:pt idx="143">
                  <c:v>0.33870058133975084</c:v>
                </c:pt>
                <c:pt idx="144">
                  <c:v>0.38810753339442572</c:v>
                </c:pt>
                <c:pt idx="145">
                  <c:v>0.22100698808144031</c:v>
                </c:pt>
                <c:pt idx="146">
                  <c:v>0.46940569050186332</c:v>
                </c:pt>
                <c:pt idx="147">
                  <c:v>0.24724216921179945</c:v>
                </c:pt>
                <c:pt idx="148">
                  <c:v>0.19247161100657265</c:v>
                </c:pt>
                <c:pt idx="149">
                  <c:v>0.14221463237894341</c:v>
                </c:pt>
                <c:pt idx="150">
                  <c:v>0.26487204143904242</c:v>
                </c:pt>
                <c:pt idx="151">
                  <c:v>0.36169103161011029</c:v>
                </c:pt>
                <c:pt idx="152">
                  <c:v>0.1074228986262275</c:v>
                </c:pt>
                <c:pt idx="153">
                  <c:v>0.37149526261986615</c:v>
                </c:pt>
                <c:pt idx="154">
                  <c:v>0.27936747365977127</c:v>
                </c:pt>
                <c:pt idx="155">
                  <c:v>0.31632484527151472</c:v>
                </c:pt>
                <c:pt idx="156">
                  <c:v>0.49588891477321251</c:v>
                </c:pt>
                <c:pt idx="157">
                  <c:v>0.18610345161121195</c:v>
                </c:pt>
                <c:pt idx="158">
                  <c:v>0.26527805715435632</c:v>
                </c:pt>
                <c:pt idx="159">
                  <c:v>0.13635088746002891</c:v>
                </c:pt>
                <c:pt idx="160">
                  <c:v>0.44377942493198674</c:v>
                </c:pt>
                <c:pt idx="161">
                  <c:v>0.17922752327852087</c:v>
                </c:pt>
                <c:pt idx="162">
                  <c:v>0.43651943634880591</c:v>
                </c:pt>
                <c:pt idx="163">
                  <c:v>0.25119918811052133</c:v>
                </c:pt>
                <c:pt idx="164">
                  <c:v>3.9817172104778573E-2</c:v>
                </c:pt>
                <c:pt idx="165">
                  <c:v>-3.4345137901597045E-2</c:v>
                </c:pt>
                <c:pt idx="166">
                  <c:v>-8.0929340639839809E-2</c:v>
                </c:pt>
                <c:pt idx="167">
                  <c:v>0.50280479414596957</c:v>
                </c:pt>
                <c:pt idx="168">
                  <c:v>0.33890729736236408</c:v>
                </c:pt>
                <c:pt idx="169">
                  <c:v>0.25029455332421596</c:v>
                </c:pt>
                <c:pt idx="170">
                  <c:v>0.29931279651400516</c:v>
                </c:pt>
                <c:pt idx="171">
                  <c:v>0.23956780061441521</c:v>
                </c:pt>
                <c:pt idx="172">
                  <c:v>0.29897237574518803</c:v>
                </c:pt>
                <c:pt idx="173">
                  <c:v>0.26862006961693335</c:v>
                </c:pt>
                <c:pt idx="174">
                  <c:v>0.20616910077590594</c:v>
                </c:pt>
                <c:pt idx="175">
                  <c:v>0.14451951490031839</c:v>
                </c:pt>
                <c:pt idx="176">
                  <c:v>8.7710223224396644E-2</c:v>
                </c:pt>
                <c:pt idx="177">
                  <c:v>0.48540823760822982</c:v>
                </c:pt>
                <c:pt idx="178">
                  <c:v>0.50634553979452801</c:v>
                </c:pt>
                <c:pt idx="179">
                  <c:v>0.31043108091916388</c:v>
                </c:pt>
                <c:pt idx="180">
                  <c:v>0.21396606964588721</c:v>
                </c:pt>
                <c:pt idx="181">
                  <c:v>0.49635064321617667</c:v>
                </c:pt>
                <c:pt idx="182">
                  <c:v>0.34967751307596473</c:v>
                </c:pt>
                <c:pt idx="183">
                  <c:v>0.32154637992155766</c:v>
                </c:pt>
                <c:pt idx="184">
                  <c:v>0.22742104520916376</c:v>
                </c:pt>
                <c:pt idx="185">
                  <c:v>0.27847097065712195</c:v>
                </c:pt>
                <c:pt idx="186">
                  <c:v>0.2284620953438162</c:v>
                </c:pt>
                <c:pt idx="187">
                  <c:v>0.20038887399890318</c:v>
                </c:pt>
                <c:pt idx="188">
                  <c:v>4.7304635211585205E-2</c:v>
                </c:pt>
                <c:pt idx="189">
                  <c:v>8.6868999843943001E-2</c:v>
                </c:pt>
                <c:pt idx="190">
                  <c:v>0.37171295783004915</c:v>
                </c:pt>
                <c:pt idx="191">
                  <c:v>0.25913767409008875</c:v>
                </c:pt>
                <c:pt idx="192">
                  <c:v>0.58423555438779451</c:v>
                </c:pt>
                <c:pt idx="193">
                  <c:v>0.30890251874099994</c:v>
                </c:pt>
                <c:pt idx="194">
                  <c:v>0.30338226898296672</c:v>
                </c:pt>
                <c:pt idx="195">
                  <c:v>0.17140273839924974</c:v>
                </c:pt>
                <c:pt idx="196">
                  <c:v>0.42770980011317111</c:v>
                </c:pt>
                <c:pt idx="197">
                  <c:v>0.30010913259428396</c:v>
                </c:pt>
                <c:pt idx="198">
                  <c:v>0.1156909313870027</c:v>
                </c:pt>
                <c:pt idx="199">
                  <c:v>0.59850418216240431</c:v>
                </c:pt>
                <c:pt idx="200">
                  <c:v>0.67180179827940956</c:v>
                </c:pt>
                <c:pt idx="201">
                  <c:v>0.31578951908919239</c:v>
                </c:pt>
                <c:pt idx="202">
                  <c:v>0.21222992984837591</c:v>
                </c:pt>
                <c:pt idx="203">
                  <c:v>0.25304684957225332</c:v>
                </c:pt>
                <c:pt idx="204">
                  <c:v>0.26807907015386234</c:v>
                </c:pt>
                <c:pt idx="205">
                  <c:v>0.40574594636746936</c:v>
                </c:pt>
                <c:pt idx="206">
                  <c:v>0.21791494291457641</c:v>
                </c:pt>
                <c:pt idx="207">
                  <c:v>0.37034116440267634</c:v>
                </c:pt>
                <c:pt idx="208">
                  <c:v>0.51188368338336898</c:v>
                </c:pt>
                <c:pt idx="209">
                  <c:v>0.33954725589606088</c:v>
                </c:pt>
                <c:pt idx="210">
                  <c:v>0.47401108003773756</c:v>
                </c:pt>
                <c:pt idx="211">
                  <c:v>0.21433739036075444</c:v>
                </c:pt>
                <c:pt idx="212">
                  <c:v>0.28756413494124589</c:v>
                </c:pt>
                <c:pt idx="213">
                  <c:v>0.26004831506496723</c:v>
                </c:pt>
                <c:pt idx="214">
                  <c:v>0.30005396305562376</c:v>
                </c:pt>
                <c:pt idx="215">
                  <c:v>0.22415772333147227</c:v>
                </c:pt>
                <c:pt idx="216">
                  <c:v>0.31946442344877546</c:v>
                </c:pt>
                <c:pt idx="217">
                  <c:v>2.8911474419577542E-2</c:v>
                </c:pt>
                <c:pt idx="218">
                  <c:v>0.23799354073356371</c:v>
                </c:pt>
                <c:pt idx="219">
                  <c:v>0.16264896905534598</c:v>
                </c:pt>
                <c:pt idx="220">
                  <c:v>0.14595111485565793</c:v>
                </c:pt>
                <c:pt idx="221">
                  <c:v>0.33978819795984322</c:v>
                </c:pt>
                <c:pt idx="222">
                  <c:v>0.41444856927937868</c:v>
                </c:pt>
                <c:pt idx="223">
                  <c:v>0.35990537078122781</c:v>
                </c:pt>
                <c:pt idx="224">
                  <c:v>0.42564901133134031</c:v>
                </c:pt>
                <c:pt idx="225">
                  <c:v>0.25571419302621301</c:v>
                </c:pt>
                <c:pt idx="226">
                  <c:v>9.1769961542060033E-2</c:v>
                </c:pt>
                <c:pt idx="227">
                  <c:v>0.27045586702683588</c:v>
                </c:pt>
                <c:pt idx="228">
                  <c:v>0.35709485386220413</c:v>
                </c:pt>
                <c:pt idx="229">
                  <c:v>0.26056166752612409</c:v>
                </c:pt>
                <c:pt idx="230">
                  <c:v>0.13879804560208694</c:v>
                </c:pt>
                <c:pt idx="231">
                  <c:v>0.17926706649189703</c:v>
                </c:pt>
                <c:pt idx="232">
                  <c:v>0.43966327000825633</c:v>
                </c:pt>
                <c:pt idx="233">
                  <c:v>0.13036422852089141</c:v>
                </c:pt>
                <c:pt idx="234">
                  <c:v>0.16562263513712591</c:v>
                </c:pt>
                <c:pt idx="235">
                  <c:v>0.33821018502438394</c:v>
                </c:pt>
                <c:pt idx="236">
                  <c:v>8.919796750417304E-2</c:v>
                </c:pt>
                <c:pt idx="237">
                  <c:v>0.31569355130347088</c:v>
                </c:pt>
                <c:pt idx="238">
                  <c:v>0.20688026465718939</c:v>
                </c:pt>
                <c:pt idx="239">
                  <c:v>0.31791582040198341</c:v>
                </c:pt>
                <c:pt idx="240">
                  <c:v>0.2586823259213698</c:v>
                </c:pt>
                <c:pt idx="241">
                  <c:v>0.2684344046033611</c:v>
                </c:pt>
                <c:pt idx="242">
                  <c:v>0.40249486572924609</c:v>
                </c:pt>
                <c:pt idx="243">
                  <c:v>0.51335405661481859</c:v>
                </c:pt>
                <c:pt idx="244">
                  <c:v>0.23696903532839469</c:v>
                </c:pt>
                <c:pt idx="245">
                  <c:v>0.36922244475166632</c:v>
                </c:pt>
                <c:pt idx="246">
                  <c:v>4.2672570092025873E-2</c:v>
                </c:pt>
                <c:pt idx="247">
                  <c:v>0.26053199276201494</c:v>
                </c:pt>
                <c:pt idx="248">
                  <c:v>0.60983452915614988</c:v>
                </c:pt>
                <c:pt idx="249">
                  <c:v>-0.16470081481203971</c:v>
                </c:pt>
                <c:pt idx="250">
                  <c:v>0.45449267355917045</c:v>
                </c:pt>
                <c:pt idx="251">
                  <c:v>0.42371826163509302</c:v>
                </c:pt>
                <c:pt idx="252">
                  <c:v>0.23309998254757744</c:v>
                </c:pt>
                <c:pt idx="253">
                  <c:v>0.18672766728353718</c:v>
                </c:pt>
                <c:pt idx="254">
                  <c:v>0.32569060239067454</c:v>
                </c:pt>
                <c:pt idx="255">
                  <c:v>0.34516873198734588</c:v>
                </c:pt>
                <c:pt idx="256">
                  <c:v>0.28674770452349169</c:v>
                </c:pt>
                <c:pt idx="257">
                  <c:v>0.47075256198787579</c:v>
                </c:pt>
                <c:pt idx="258">
                  <c:v>0.20960073285262273</c:v>
                </c:pt>
                <c:pt idx="259">
                  <c:v>0.1701332847590635</c:v>
                </c:pt>
                <c:pt idx="260">
                  <c:v>0.26541253712160673</c:v>
                </c:pt>
                <c:pt idx="261">
                  <c:v>0.35923637544463388</c:v>
                </c:pt>
                <c:pt idx="262">
                  <c:v>0.49426900424804898</c:v>
                </c:pt>
                <c:pt idx="263">
                  <c:v>0.18086246587244725</c:v>
                </c:pt>
                <c:pt idx="264">
                  <c:v>0.2695432523189612</c:v>
                </c:pt>
                <c:pt idx="265">
                  <c:v>0.20914173494278795</c:v>
                </c:pt>
                <c:pt idx="266">
                  <c:v>0.29246887674875344</c:v>
                </c:pt>
                <c:pt idx="267">
                  <c:v>-7.7138465235146392E-2</c:v>
                </c:pt>
                <c:pt idx="268">
                  <c:v>0.32488594157198442</c:v>
                </c:pt>
                <c:pt idx="269">
                  <c:v>0.31206275595500677</c:v>
                </c:pt>
                <c:pt idx="270">
                  <c:v>0.43424838694345536</c:v>
                </c:pt>
                <c:pt idx="271">
                  <c:v>0.17895206865065066</c:v>
                </c:pt>
                <c:pt idx="272">
                  <c:v>0.55011736674480149</c:v>
                </c:pt>
                <c:pt idx="273">
                  <c:v>0.32341793128428598</c:v>
                </c:pt>
                <c:pt idx="274">
                  <c:v>0.22844768171911894</c:v>
                </c:pt>
                <c:pt idx="275">
                  <c:v>0.10834668367191394</c:v>
                </c:pt>
                <c:pt idx="276">
                  <c:v>0.46673617595748007</c:v>
                </c:pt>
                <c:pt idx="277">
                  <c:v>0.34324098865869662</c:v>
                </c:pt>
                <c:pt idx="278">
                  <c:v>0.35316293611359517</c:v>
                </c:pt>
                <c:pt idx="279">
                  <c:v>0.50699992348266809</c:v>
                </c:pt>
                <c:pt idx="280">
                  <c:v>0.2000315443583125</c:v>
                </c:pt>
                <c:pt idx="281">
                  <c:v>0.17558327390842796</c:v>
                </c:pt>
                <c:pt idx="282">
                  <c:v>0.18345071108436994</c:v>
                </c:pt>
                <c:pt idx="283">
                  <c:v>0.31757731166266823</c:v>
                </c:pt>
                <c:pt idx="284">
                  <c:v>0.43192505334723907</c:v>
                </c:pt>
                <c:pt idx="285">
                  <c:v>0.52257720250083262</c:v>
                </c:pt>
                <c:pt idx="286">
                  <c:v>0.19901081018888289</c:v>
                </c:pt>
                <c:pt idx="287">
                  <c:v>0.14990310067093746</c:v>
                </c:pt>
                <c:pt idx="288">
                  <c:v>0.35996824255091298</c:v>
                </c:pt>
                <c:pt idx="289">
                  <c:v>0.34562188735541627</c:v>
                </c:pt>
                <c:pt idx="290">
                  <c:v>0.44405510259849629</c:v>
                </c:pt>
                <c:pt idx="291">
                  <c:v>0.33794565508565044</c:v>
                </c:pt>
                <c:pt idx="292">
                  <c:v>0.38213744104730452</c:v>
                </c:pt>
                <c:pt idx="293">
                  <c:v>0.40503605505345031</c:v>
                </c:pt>
                <c:pt idx="294">
                  <c:v>0.19864322365384887</c:v>
                </c:pt>
                <c:pt idx="295">
                  <c:v>0.25167761128964844</c:v>
                </c:pt>
                <c:pt idx="296">
                  <c:v>0.19615686256614975</c:v>
                </c:pt>
                <c:pt idx="297">
                  <c:v>0.11701745137634505</c:v>
                </c:pt>
                <c:pt idx="298">
                  <c:v>0.33533659199780314</c:v>
                </c:pt>
                <c:pt idx="299">
                  <c:v>0.49486086019061026</c:v>
                </c:pt>
                <c:pt idx="300">
                  <c:v>0.50745336718003142</c:v>
                </c:pt>
                <c:pt idx="301">
                  <c:v>0.32600603768676462</c:v>
                </c:pt>
                <c:pt idx="302">
                  <c:v>0.32710273972493492</c:v>
                </c:pt>
                <c:pt idx="303">
                  <c:v>0.33178206078916678</c:v>
                </c:pt>
                <c:pt idx="304">
                  <c:v>0.36465608147661532</c:v>
                </c:pt>
                <c:pt idx="305">
                  <c:v>0.23571135184222455</c:v>
                </c:pt>
                <c:pt idx="306">
                  <c:v>0.65578252539892778</c:v>
                </c:pt>
                <c:pt idx="307">
                  <c:v>5.1672715359109361E-2</c:v>
                </c:pt>
                <c:pt idx="308">
                  <c:v>6.6084830276837786E-2</c:v>
                </c:pt>
                <c:pt idx="309">
                  <c:v>0.13039900106912691</c:v>
                </c:pt>
                <c:pt idx="310">
                  <c:v>0.15668781721157365</c:v>
                </c:pt>
                <c:pt idx="311">
                  <c:v>0.29928265000576082</c:v>
                </c:pt>
                <c:pt idx="312">
                  <c:v>0.30820901393126632</c:v>
                </c:pt>
                <c:pt idx="313">
                  <c:v>0.11441080899810541</c:v>
                </c:pt>
                <c:pt idx="314">
                  <c:v>0.55083569602632265</c:v>
                </c:pt>
                <c:pt idx="315">
                  <c:v>0.40252959500338531</c:v>
                </c:pt>
                <c:pt idx="316">
                  <c:v>0.28914889137455729</c:v>
                </c:pt>
                <c:pt idx="317">
                  <c:v>0.23987738239258691</c:v>
                </c:pt>
                <c:pt idx="318">
                  <c:v>0.29225769849708189</c:v>
                </c:pt>
                <c:pt idx="319">
                  <c:v>0.16919608280716736</c:v>
                </c:pt>
                <c:pt idx="320">
                  <c:v>0.2285243592217458</c:v>
                </c:pt>
                <c:pt idx="321">
                  <c:v>0.15110477055860089</c:v>
                </c:pt>
                <c:pt idx="322">
                  <c:v>0.2997150567611801</c:v>
                </c:pt>
                <c:pt idx="323">
                  <c:v>0.36052821328562518</c:v>
                </c:pt>
                <c:pt idx="324">
                  <c:v>0.37735677322792027</c:v>
                </c:pt>
                <c:pt idx="325">
                  <c:v>0.13843953559963887</c:v>
                </c:pt>
                <c:pt idx="326">
                  <c:v>0.20070485801675639</c:v>
                </c:pt>
                <c:pt idx="327">
                  <c:v>0.44326110926165641</c:v>
                </c:pt>
                <c:pt idx="328">
                  <c:v>0.22547355287574072</c:v>
                </c:pt>
                <c:pt idx="329">
                  <c:v>0.10728851409557805</c:v>
                </c:pt>
                <c:pt idx="330">
                  <c:v>0.34754213165394182</c:v>
                </c:pt>
                <c:pt idx="331">
                  <c:v>0.12520704847412772</c:v>
                </c:pt>
                <c:pt idx="332">
                  <c:v>0.53328186011734247</c:v>
                </c:pt>
                <c:pt idx="333">
                  <c:v>0.29577899433165283</c:v>
                </c:pt>
                <c:pt idx="334">
                  <c:v>0.35327023988447293</c:v>
                </c:pt>
                <c:pt idx="335">
                  <c:v>0.30995869581245739</c:v>
                </c:pt>
                <c:pt idx="336">
                  <c:v>0.35647332823286854</c:v>
                </c:pt>
                <c:pt idx="337">
                  <c:v>8.7270716096827003E-2</c:v>
                </c:pt>
                <c:pt idx="338">
                  <c:v>0.29507429049611045</c:v>
                </c:pt>
                <c:pt idx="339">
                  <c:v>6.8710776297997794E-2</c:v>
                </c:pt>
                <c:pt idx="340">
                  <c:v>0.2167723325660732</c:v>
                </c:pt>
                <c:pt idx="341">
                  <c:v>0.30438693235410108</c:v>
                </c:pt>
                <c:pt idx="342">
                  <c:v>0.4270526917246808</c:v>
                </c:pt>
                <c:pt idx="343">
                  <c:v>0.38398527655581066</c:v>
                </c:pt>
                <c:pt idx="344">
                  <c:v>0.40203091315357031</c:v>
                </c:pt>
                <c:pt idx="345">
                  <c:v>0.27458617478395903</c:v>
                </c:pt>
                <c:pt idx="346">
                  <c:v>3.7638784983995352E-2</c:v>
                </c:pt>
                <c:pt idx="347">
                  <c:v>0.19527488349925393</c:v>
                </c:pt>
                <c:pt idx="348">
                  <c:v>0.22535971646568387</c:v>
                </c:pt>
                <c:pt idx="349">
                  <c:v>0.32833916353822512</c:v>
                </c:pt>
                <c:pt idx="350">
                  <c:v>3.4242694117912503E-2</c:v>
                </c:pt>
                <c:pt idx="351">
                  <c:v>0.2033956887939069</c:v>
                </c:pt>
                <c:pt idx="352">
                  <c:v>0.3322804144837514</c:v>
                </c:pt>
                <c:pt idx="353">
                  <c:v>0.38048606829051412</c:v>
                </c:pt>
                <c:pt idx="354">
                  <c:v>3.1828344548752982E-2</c:v>
                </c:pt>
                <c:pt idx="355">
                  <c:v>0.26225570792245462</c:v>
                </c:pt>
                <c:pt idx="356">
                  <c:v>0.51299996118738955</c:v>
                </c:pt>
                <c:pt idx="357">
                  <c:v>0.24999523281231306</c:v>
                </c:pt>
                <c:pt idx="358">
                  <c:v>0.26264674883281885</c:v>
                </c:pt>
                <c:pt idx="359">
                  <c:v>0.32126003854428087</c:v>
                </c:pt>
                <c:pt idx="360">
                  <c:v>0.21455675430961807</c:v>
                </c:pt>
                <c:pt idx="361">
                  <c:v>0.30062534489991238</c:v>
                </c:pt>
                <c:pt idx="362">
                  <c:v>0.36624746945258185</c:v>
                </c:pt>
                <c:pt idx="363">
                  <c:v>0.24490184076112201</c:v>
                </c:pt>
                <c:pt idx="364">
                  <c:v>0.29990771571067576</c:v>
                </c:pt>
                <c:pt idx="365">
                  <c:v>0.56137833290379291</c:v>
                </c:pt>
                <c:pt idx="366">
                  <c:v>0.20095004628588914</c:v>
                </c:pt>
                <c:pt idx="367">
                  <c:v>0.1846853489565807</c:v>
                </c:pt>
                <c:pt idx="368">
                  <c:v>0.41183633392624908</c:v>
                </c:pt>
                <c:pt idx="369">
                  <c:v>0.27032729772263997</c:v>
                </c:pt>
                <c:pt idx="370">
                  <c:v>0.35726563709744991</c:v>
                </c:pt>
                <c:pt idx="371">
                  <c:v>6.1931190250356427E-2</c:v>
                </c:pt>
                <c:pt idx="372">
                  <c:v>0.1815038298543572</c:v>
                </c:pt>
                <c:pt idx="373">
                  <c:v>0.29587498653031941</c:v>
                </c:pt>
                <c:pt idx="374">
                  <c:v>0.177853323468876</c:v>
                </c:pt>
                <c:pt idx="375">
                  <c:v>0.33782344757119331</c:v>
                </c:pt>
                <c:pt idx="376">
                  <c:v>-7.447866536693408E-2</c:v>
                </c:pt>
                <c:pt idx="377">
                  <c:v>0.45845630694549488</c:v>
                </c:pt>
                <c:pt idx="378">
                  <c:v>-1.0720006526677759E-2</c:v>
                </c:pt>
                <c:pt idx="379">
                  <c:v>8.8226952906073755E-2</c:v>
                </c:pt>
                <c:pt idx="380">
                  <c:v>0.12558324426019241</c:v>
                </c:pt>
                <c:pt idx="381">
                  <c:v>0.2347209250430696</c:v>
                </c:pt>
                <c:pt idx="382">
                  <c:v>8.0622740271153598E-2</c:v>
                </c:pt>
                <c:pt idx="383">
                  <c:v>0.19337395570494365</c:v>
                </c:pt>
                <c:pt idx="384">
                  <c:v>0.37006373167316881</c:v>
                </c:pt>
                <c:pt idx="385">
                  <c:v>0.25447386894255941</c:v>
                </c:pt>
                <c:pt idx="386">
                  <c:v>0.57922722257209724</c:v>
                </c:pt>
                <c:pt idx="387">
                  <c:v>0.26049211589239585</c:v>
                </c:pt>
                <c:pt idx="388">
                  <c:v>0.47518311159975768</c:v>
                </c:pt>
                <c:pt idx="389">
                  <c:v>0.28617032502605588</c:v>
                </c:pt>
                <c:pt idx="390">
                  <c:v>0.12607073461821067</c:v>
                </c:pt>
                <c:pt idx="391">
                  <c:v>0.23264383597268196</c:v>
                </c:pt>
                <c:pt idx="392">
                  <c:v>0.27280876413089317</c:v>
                </c:pt>
                <c:pt idx="393">
                  <c:v>9.2293734493992169E-2</c:v>
                </c:pt>
                <c:pt idx="394">
                  <c:v>-9.1543201027242213E-2</c:v>
                </c:pt>
                <c:pt idx="395">
                  <c:v>0.55080681242007046</c:v>
                </c:pt>
                <c:pt idx="396">
                  <c:v>0.35828718818662642</c:v>
                </c:pt>
                <c:pt idx="397">
                  <c:v>0.42595467791068758</c:v>
                </c:pt>
                <c:pt idx="398">
                  <c:v>0.34216852466704828</c:v>
                </c:pt>
                <c:pt idx="399">
                  <c:v>0.36988342277446007</c:v>
                </c:pt>
                <c:pt idx="400">
                  <c:v>0.24061749608984703</c:v>
                </c:pt>
                <c:pt idx="401">
                  <c:v>0.3629425399848229</c:v>
                </c:pt>
                <c:pt idx="402">
                  <c:v>6.2339007401105491E-2</c:v>
                </c:pt>
                <c:pt idx="403">
                  <c:v>0.34847079893348365</c:v>
                </c:pt>
                <c:pt idx="404">
                  <c:v>0.41867293326265947</c:v>
                </c:pt>
                <c:pt idx="405">
                  <c:v>-2.1559788224860602E-2</c:v>
                </c:pt>
                <c:pt idx="406">
                  <c:v>0.23450489624572171</c:v>
                </c:pt>
                <c:pt idx="407">
                  <c:v>0.30406906785175652</c:v>
                </c:pt>
                <c:pt idx="408">
                  <c:v>0.26787134902947191</c:v>
                </c:pt>
                <c:pt idx="409">
                  <c:v>0.43638328599680987</c:v>
                </c:pt>
                <c:pt idx="410">
                  <c:v>0.18162336594998987</c:v>
                </c:pt>
                <c:pt idx="411">
                  <c:v>0.47071669033959723</c:v>
                </c:pt>
                <c:pt idx="412">
                  <c:v>0.35976956181047276</c:v>
                </c:pt>
                <c:pt idx="413">
                  <c:v>0.45004835369918167</c:v>
                </c:pt>
                <c:pt idx="414">
                  <c:v>0.27778419071201182</c:v>
                </c:pt>
                <c:pt idx="415">
                  <c:v>0.15266265519105793</c:v>
                </c:pt>
                <c:pt idx="416">
                  <c:v>0.3456085925684943</c:v>
                </c:pt>
                <c:pt idx="417">
                  <c:v>1.9216379826374589E-2</c:v>
                </c:pt>
                <c:pt idx="418">
                  <c:v>0.2512308363880032</c:v>
                </c:pt>
                <c:pt idx="419">
                  <c:v>0.30862978322133106</c:v>
                </c:pt>
                <c:pt idx="420">
                  <c:v>-0.13546182276227894</c:v>
                </c:pt>
                <c:pt idx="421">
                  <c:v>0.39590466978311573</c:v>
                </c:pt>
                <c:pt idx="422">
                  <c:v>0.33310411713831306</c:v>
                </c:pt>
                <c:pt idx="423">
                  <c:v>0.32295086584356719</c:v>
                </c:pt>
                <c:pt idx="424">
                  <c:v>0.35020843689650449</c:v>
                </c:pt>
                <c:pt idx="425">
                  <c:v>0.23111858217921641</c:v>
                </c:pt>
                <c:pt idx="426">
                  <c:v>0.23529685747040002</c:v>
                </c:pt>
                <c:pt idx="427">
                  <c:v>0.17508686516196073</c:v>
                </c:pt>
                <c:pt idx="428">
                  <c:v>0.38675543133495854</c:v>
                </c:pt>
                <c:pt idx="429">
                  <c:v>0.36782014826743653</c:v>
                </c:pt>
                <c:pt idx="430">
                  <c:v>0.10123459057035752</c:v>
                </c:pt>
                <c:pt idx="431">
                  <c:v>0.32237545042800708</c:v>
                </c:pt>
                <c:pt idx="432">
                  <c:v>0.31149768867232391</c:v>
                </c:pt>
                <c:pt idx="433">
                  <c:v>0.29585177928433976</c:v>
                </c:pt>
                <c:pt idx="434">
                  <c:v>0.41002439744335295</c:v>
                </c:pt>
                <c:pt idx="435">
                  <c:v>0.35938971842815681</c:v>
                </c:pt>
                <c:pt idx="436">
                  <c:v>0.45762582494415338</c:v>
                </c:pt>
                <c:pt idx="437">
                  <c:v>0.59719442648870502</c:v>
                </c:pt>
                <c:pt idx="438">
                  <c:v>5.3798664233919075E-2</c:v>
                </c:pt>
                <c:pt idx="439">
                  <c:v>0.36184430402363582</c:v>
                </c:pt>
                <c:pt idx="440">
                  <c:v>0.2971455134325528</c:v>
                </c:pt>
                <c:pt idx="441">
                  <c:v>0.40487795156386913</c:v>
                </c:pt>
                <c:pt idx="442">
                  <c:v>0.40839461238857111</c:v>
                </c:pt>
                <c:pt idx="443">
                  <c:v>0.15270069191392024</c:v>
                </c:pt>
                <c:pt idx="444">
                  <c:v>0.23641134238655351</c:v>
                </c:pt>
                <c:pt idx="445">
                  <c:v>7.0913761461513833E-2</c:v>
                </c:pt>
                <c:pt idx="446">
                  <c:v>0.10244747353378086</c:v>
                </c:pt>
                <c:pt idx="447">
                  <c:v>0.31166974170357886</c:v>
                </c:pt>
                <c:pt idx="448">
                  <c:v>0.20445446950187898</c:v>
                </c:pt>
                <c:pt idx="449">
                  <c:v>0.30926848560173431</c:v>
                </c:pt>
                <c:pt idx="450">
                  <c:v>0.26575799952813495</c:v>
                </c:pt>
                <c:pt idx="451">
                  <c:v>0.37141473243565487</c:v>
                </c:pt>
                <c:pt idx="452">
                  <c:v>0.35928371702711331</c:v>
                </c:pt>
                <c:pt idx="453">
                  <c:v>0.26326042584664483</c:v>
                </c:pt>
                <c:pt idx="454">
                  <c:v>0.35633921408061647</c:v>
                </c:pt>
                <c:pt idx="455">
                  <c:v>0.5877087057886391</c:v>
                </c:pt>
                <c:pt idx="456">
                  <c:v>0.28095275735512981</c:v>
                </c:pt>
                <c:pt idx="457">
                  <c:v>0.14019402118549476</c:v>
                </c:pt>
                <c:pt idx="458">
                  <c:v>0.25074654919293599</c:v>
                </c:pt>
                <c:pt idx="459">
                  <c:v>0.14717110832737074</c:v>
                </c:pt>
                <c:pt idx="460">
                  <c:v>0.36180990014738557</c:v>
                </c:pt>
                <c:pt idx="461">
                  <c:v>0.28018454098158985</c:v>
                </c:pt>
                <c:pt idx="462">
                  <c:v>0.48946976701964051</c:v>
                </c:pt>
                <c:pt idx="463">
                  <c:v>0.41319844436857256</c:v>
                </c:pt>
                <c:pt idx="464">
                  <c:v>0.17971869966417067</c:v>
                </c:pt>
                <c:pt idx="465">
                  <c:v>0.13586191738875603</c:v>
                </c:pt>
                <c:pt idx="466">
                  <c:v>0.17117145774373682</c:v>
                </c:pt>
                <c:pt idx="467">
                  <c:v>0.3290565119809592</c:v>
                </c:pt>
                <c:pt idx="468">
                  <c:v>0.18595941944367397</c:v>
                </c:pt>
                <c:pt idx="469">
                  <c:v>0.40305121109990388</c:v>
                </c:pt>
                <c:pt idx="470">
                  <c:v>0.32164923735599837</c:v>
                </c:pt>
                <c:pt idx="471">
                  <c:v>0.23743979193469891</c:v>
                </c:pt>
                <c:pt idx="472">
                  <c:v>0.24937468646230507</c:v>
                </c:pt>
                <c:pt idx="473">
                  <c:v>0.19759199713909664</c:v>
                </c:pt>
                <c:pt idx="474">
                  <c:v>0.53518893575546456</c:v>
                </c:pt>
                <c:pt idx="475">
                  <c:v>0.16993253621301052</c:v>
                </c:pt>
                <c:pt idx="476">
                  <c:v>0.54590406058145013</c:v>
                </c:pt>
                <c:pt idx="477">
                  <c:v>0.26258743759820347</c:v>
                </c:pt>
                <c:pt idx="478">
                  <c:v>0.24504951299832742</c:v>
                </c:pt>
                <c:pt idx="479">
                  <c:v>0.37012186906618588</c:v>
                </c:pt>
                <c:pt idx="480">
                  <c:v>0.26916776840881851</c:v>
                </c:pt>
                <c:pt idx="481">
                  <c:v>0.38606481927964825</c:v>
                </c:pt>
                <c:pt idx="482">
                  <c:v>-2.0597798176870206E-2</c:v>
                </c:pt>
                <c:pt idx="483">
                  <c:v>0.29967170000388038</c:v>
                </c:pt>
                <c:pt idx="484">
                  <c:v>0.42563862831994542</c:v>
                </c:pt>
                <c:pt idx="485">
                  <c:v>0.32379383428979558</c:v>
                </c:pt>
                <c:pt idx="486">
                  <c:v>0.29113032346282408</c:v>
                </c:pt>
                <c:pt idx="487">
                  <c:v>0.26683874609260638</c:v>
                </c:pt>
                <c:pt idx="488">
                  <c:v>0.36981886059355046</c:v>
                </c:pt>
                <c:pt idx="489">
                  <c:v>0.15650861213179712</c:v>
                </c:pt>
                <c:pt idx="490">
                  <c:v>0.27035889795878815</c:v>
                </c:pt>
                <c:pt idx="491">
                  <c:v>0.32026121015612519</c:v>
                </c:pt>
                <c:pt idx="492">
                  <c:v>0.39065982831456991</c:v>
                </c:pt>
                <c:pt idx="493">
                  <c:v>0.28402274044330467</c:v>
                </c:pt>
                <c:pt idx="494">
                  <c:v>0.42506990796392186</c:v>
                </c:pt>
                <c:pt idx="495">
                  <c:v>0.18987351487753409</c:v>
                </c:pt>
                <c:pt idx="496">
                  <c:v>0.15774294078269227</c:v>
                </c:pt>
                <c:pt idx="497">
                  <c:v>0.38206204275390532</c:v>
                </c:pt>
                <c:pt idx="498">
                  <c:v>0.16369217444162859</c:v>
                </c:pt>
                <c:pt idx="499">
                  <c:v>0.44298582103888351</c:v>
                </c:pt>
              </c:numCache>
            </c:numRef>
          </c:yVal>
        </c:ser>
        <c:ser>
          <c:idx val="3"/>
          <c:order val="3"/>
          <c:tx>
            <c:v>50% G</c:v>
          </c:tx>
          <c:spPr>
            <a:ln w="28575">
              <a:noFill/>
            </a:ln>
          </c:spPr>
          <c:xVal>
            <c:numRef>
              <c:f>'A-AH-A A'!$J$3:$J$502</c:f>
              <c:numCache>
                <c:formatCode>General</c:formatCode>
                <c:ptCount val="500"/>
                <c:pt idx="0">
                  <c:v>0.32638906525417516</c:v>
                </c:pt>
                <c:pt idx="1">
                  <c:v>0.2557157125388772</c:v>
                </c:pt>
                <c:pt idx="2">
                  <c:v>0.27662182017143105</c:v>
                </c:pt>
                <c:pt idx="3">
                  <c:v>0.32985424836020227</c:v>
                </c:pt>
                <c:pt idx="4">
                  <c:v>0.23901487462883181</c:v>
                </c:pt>
                <c:pt idx="5">
                  <c:v>0.27467569141222531</c:v>
                </c:pt>
                <c:pt idx="6">
                  <c:v>0.33688417319846764</c:v>
                </c:pt>
                <c:pt idx="7">
                  <c:v>0.36773805223544842</c:v>
                </c:pt>
                <c:pt idx="8">
                  <c:v>0.31836041456179032</c:v>
                </c:pt>
                <c:pt idx="9">
                  <c:v>0.25552042817174858</c:v>
                </c:pt>
                <c:pt idx="10">
                  <c:v>0.25614060300270891</c:v>
                </c:pt>
                <c:pt idx="11">
                  <c:v>0.26702478294029042</c:v>
                </c:pt>
                <c:pt idx="12">
                  <c:v>0.31424313955252464</c:v>
                </c:pt>
                <c:pt idx="13">
                  <c:v>0.26181130238069633</c:v>
                </c:pt>
                <c:pt idx="14">
                  <c:v>0.34339988681178202</c:v>
                </c:pt>
                <c:pt idx="15">
                  <c:v>0.34998063947179481</c:v>
                </c:pt>
                <c:pt idx="16">
                  <c:v>0.2492858629676829</c:v>
                </c:pt>
                <c:pt idx="17">
                  <c:v>0.37629005061567466</c:v>
                </c:pt>
                <c:pt idx="18">
                  <c:v>0.18388604992130791</c:v>
                </c:pt>
                <c:pt idx="19">
                  <c:v>0.2068289771318485</c:v>
                </c:pt>
                <c:pt idx="20">
                  <c:v>0.28600906518752722</c:v>
                </c:pt>
                <c:pt idx="21">
                  <c:v>0.27528739288511084</c:v>
                </c:pt>
                <c:pt idx="22">
                  <c:v>0.20324566478051243</c:v>
                </c:pt>
                <c:pt idx="23">
                  <c:v>0.26842736777919485</c:v>
                </c:pt>
                <c:pt idx="24">
                  <c:v>0.41831151569489727</c:v>
                </c:pt>
                <c:pt idx="25">
                  <c:v>0.27222403318601734</c:v>
                </c:pt>
                <c:pt idx="26">
                  <c:v>0.25951416553547357</c:v>
                </c:pt>
                <c:pt idx="27">
                  <c:v>0.37871728068797283</c:v>
                </c:pt>
                <c:pt idx="28">
                  <c:v>0.44031297531758118</c:v>
                </c:pt>
                <c:pt idx="29">
                  <c:v>0.29110668943754314</c:v>
                </c:pt>
                <c:pt idx="30">
                  <c:v>0.24176352237821908</c:v>
                </c:pt>
                <c:pt idx="31">
                  <c:v>0.32515768663178118</c:v>
                </c:pt>
                <c:pt idx="32">
                  <c:v>0.37896743379192532</c:v>
                </c:pt>
                <c:pt idx="33">
                  <c:v>0.21478012753950271</c:v>
                </c:pt>
                <c:pt idx="34">
                  <c:v>0.349210767428211</c:v>
                </c:pt>
                <c:pt idx="35">
                  <c:v>0.39138885608395318</c:v>
                </c:pt>
                <c:pt idx="36">
                  <c:v>0.254105425916965</c:v>
                </c:pt>
                <c:pt idx="37">
                  <c:v>0.23573795184710675</c:v>
                </c:pt>
                <c:pt idx="38">
                  <c:v>0.32580448002513213</c:v>
                </c:pt>
                <c:pt idx="39">
                  <c:v>0.27036536465187438</c:v>
                </c:pt>
                <c:pt idx="40">
                  <c:v>0.20975194947046649</c:v>
                </c:pt>
                <c:pt idx="41">
                  <c:v>0.36016867381648526</c:v>
                </c:pt>
                <c:pt idx="42">
                  <c:v>0.22408399978810478</c:v>
                </c:pt>
                <c:pt idx="43">
                  <c:v>0.34521457976383302</c:v>
                </c:pt>
                <c:pt idx="44">
                  <c:v>0.23538306045727528</c:v>
                </c:pt>
                <c:pt idx="45">
                  <c:v>0.33708068783769851</c:v>
                </c:pt>
                <c:pt idx="46">
                  <c:v>0.34735299237560385</c:v>
                </c:pt>
                <c:pt idx="47">
                  <c:v>0.2760749474408779</c:v>
                </c:pt>
                <c:pt idx="48">
                  <c:v>0.23925588492530495</c:v>
                </c:pt>
                <c:pt idx="49">
                  <c:v>0.37205868066234193</c:v>
                </c:pt>
                <c:pt idx="50">
                  <c:v>0.34111450292850037</c:v>
                </c:pt>
                <c:pt idx="51">
                  <c:v>0.20216629152291463</c:v>
                </c:pt>
                <c:pt idx="52">
                  <c:v>0.39951512819708235</c:v>
                </c:pt>
                <c:pt idx="53">
                  <c:v>0.35193058967316182</c:v>
                </c:pt>
                <c:pt idx="54">
                  <c:v>0.22247348230037223</c:v>
                </c:pt>
                <c:pt idx="55">
                  <c:v>0.28994284556481154</c:v>
                </c:pt>
                <c:pt idx="56">
                  <c:v>0.37021480816088065</c:v>
                </c:pt>
                <c:pt idx="57">
                  <c:v>0.22811012286709773</c:v>
                </c:pt>
                <c:pt idx="58">
                  <c:v>0.32462900283134388</c:v>
                </c:pt>
                <c:pt idx="59">
                  <c:v>0.29403347087541881</c:v>
                </c:pt>
                <c:pt idx="60">
                  <c:v>0.28472917294544253</c:v>
                </c:pt>
                <c:pt idx="61">
                  <c:v>0.18944412679525674</c:v>
                </c:pt>
                <c:pt idx="62">
                  <c:v>0.25679445731018524</c:v>
                </c:pt>
                <c:pt idx="63">
                  <c:v>0.33121964440371016</c:v>
                </c:pt>
                <c:pt idx="64">
                  <c:v>0.32612634351784969</c:v>
                </c:pt>
                <c:pt idx="65">
                  <c:v>0.34528685383830332</c:v>
                </c:pt>
                <c:pt idx="66">
                  <c:v>0.15005234645400498</c:v>
                </c:pt>
                <c:pt idx="67">
                  <c:v>0.42969164063532683</c:v>
                </c:pt>
                <c:pt idx="68">
                  <c:v>0.25661655906084191</c:v>
                </c:pt>
                <c:pt idx="69">
                  <c:v>0.21031220847623391</c:v>
                </c:pt>
                <c:pt idx="70">
                  <c:v>0.31886801123243069</c:v>
                </c:pt>
                <c:pt idx="71">
                  <c:v>0.27530760354969463</c:v>
                </c:pt>
                <c:pt idx="72">
                  <c:v>0.36604637769540227</c:v>
                </c:pt>
                <c:pt idx="73">
                  <c:v>0.30453176713432911</c:v>
                </c:pt>
                <c:pt idx="74">
                  <c:v>0.25929878148343322</c:v>
                </c:pt>
                <c:pt idx="75">
                  <c:v>0.36941193184387816</c:v>
                </c:pt>
                <c:pt idx="76">
                  <c:v>0.24628802326984969</c:v>
                </c:pt>
                <c:pt idx="77">
                  <c:v>0.24880285958107451</c:v>
                </c:pt>
                <c:pt idx="78">
                  <c:v>0.32079890339722539</c:v>
                </c:pt>
                <c:pt idx="79">
                  <c:v>0.29618669248451424</c:v>
                </c:pt>
                <c:pt idx="80">
                  <c:v>0.30409421581813617</c:v>
                </c:pt>
                <c:pt idx="81">
                  <c:v>0.30134896781739429</c:v>
                </c:pt>
                <c:pt idx="82">
                  <c:v>0.21496766551206106</c:v>
                </c:pt>
                <c:pt idx="83">
                  <c:v>0.25460045647270829</c:v>
                </c:pt>
                <c:pt idx="84">
                  <c:v>0.31757256939489598</c:v>
                </c:pt>
                <c:pt idx="85">
                  <c:v>0.29416501652913229</c:v>
                </c:pt>
                <c:pt idx="86">
                  <c:v>0.28490721401635827</c:v>
                </c:pt>
                <c:pt idx="87">
                  <c:v>0.25386534938989236</c:v>
                </c:pt>
                <c:pt idx="88">
                  <c:v>0.34797260928038948</c:v>
                </c:pt>
                <c:pt idx="89">
                  <c:v>0.26385541359272091</c:v>
                </c:pt>
                <c:pt idx="90">
                  <c:v>0.28079687820452831</c:v>
                </c:pt>
                <c:pt idx="91">
                  <c:v>0.359130915752293</c:v>
                </c:pt>
                <c:pt idx="92">
                  <c:v>0.18404831918932976</c:v>
                </c:pt>
                <c:pt idx="93">
                  <c:v>0.19969514417538492</c:v>
                </c:pt>
                <c:pt idx="94">
                  <c:v>0.32699891055246144</c:v>
                </c:pt>
                <c:pt idx="95">
                  <c:v>0.20478850145816221</c:v>
                </c:pt>
                <c:pt idx="96">
                  <c:v>0.36487351504000526</c:v>
                </c:pt>
                <c:pt idx="97">
                  <c:v>0.26138606564947575</c:v>
                </c:pt>
                <c:pt idx="98">
                  <c:v>0.32320471458576094</c:v>
                </c:pt>
                <c:pt idx="99">
                  <c:v>0.24949576652193831</c:v>
                </c:pt>
                <c:pt idx="100">
                  <c:v>0.27039848142391948</c:v>
                </c:pt>
                <c:pt idx="101">
                  <c:v>0.33061370991775846</c:v>
                </c:pt>
                <c:pt idx="102">
                  <c:v>0.29900146912573622</c:v>
                </c:pt>
                <c:pt idx="103">
                  <c:v>0.25724387468046656</c:v>
                </c:pt>
                <c:pt idx="104">
                  <c:v>0.25911590850192573</c:v>
                </c:pt>
                <c:pt idx="105">
                  <c:v>0.33520872801357887</c:v>
                </c:pt>
                <c:pt idx="106">
                  <c:v>0.32096373693435376</c:v>
                </c:pt>
                <c:pt idx="107">
                  <c:v>0.26952519052310903</c:v>
                </c:pt>
                <c:pt idx="108">
                  <c:v>0.21481886732284441</c:v>
                </c:pt>
                <c:pt idx="109">
                  <c:v>0.32129919504697091</c:v>
                </c:pt>
                <c:pt idx="110">
                  <c:v>0.21470637354973798</c:v>
                </c:pt>
                <c:pt idx="111">
                  <c:v>0.13922120972648971</c:v>
                </c:pt>
                <c:pt idx="112">
                  <c:v>0.31813989795443726</c:v>
                </c:pt>
                <c:pt idx="113">
                  <c:v>0.31379361715455367</c:v>
                </c:pt>
                <c:pt idx="114">
                  <c:v>0.42225159054192979</c:v>
                </c:pt>
                <c:pt idx="115">
                  <c:v>0.34461044069281188</c:v>
                </c:pt>
                <c:pt idx="116">
                  <c:v>0.34974385063948826</c:v>
                </c:pt>
                <c:pt idx="117">
                  <c:v>0.27918390190452003</c:v>
                </c:pt>
                <c:pt idx="118">
                  <c:v>0.23104429394960121</c:v>
                </c:pt>
                <c:pt idx="119">
                  <c:v>0.35555940769694405</c:v>
                </c:pt>
                <c:pt idx="120">
                  <c:v>0.22060926743799064</c:v>
                </c:pt>
                <c:pt idx="121">
                  <c:v>0.35186917580456173</c:v>
                </c:pt>
                <c:pt idx="122">
                  <c:v>0.23046655273747632</c:v>
                </c:pt>
                <c:pt idx="123">
                  <c:v>0.20637122084054688</c:v>
                </c:pt>
                <c:pt idx="124">
                  <c:v>0.24298759314711632</c:v>
                </c:pt>
                <c:pt idx="125">
                  <c:v>0.34701107571042317</c:v>
                </c:pt>
                <c:pt idx="126">
                  <c:v>0.40992512117831148</c:v>
                </c:pt>
                <c:pt idx="127">
                  <c:v>0.21180820167838621</c:v>
                </c:pt>
                <c:pt idx="128">
                  <c:v>0.36936650287834444</c:v>
                </c:pt>
                <c:pt idx="129">
                  <c:v>0.36327083267260896</c:v>
                </c:pt>
                <c:pt idx="130">
                  <c:v>0.29018763268345182</c:v>
                </c:pt>
                <c:pt idx="131">
                  <c:v>0.29794612163582468</c:v>
                </c:pt>
                <c:pt idx="132">
                  <c:v>0.35623644820137529</c:v>
                </c:pt>
                <c:pt idx="133">
                  <c:v>0.27334999679520355</c:v>
                </c:pt>
                <c:pt idx="134">
                  <c:v>0.29774347237596732</c:v>
                </c:pt>
                <c:pt idx="135">
                  <c:v>0.26490197166952467</c:v>
                </c:pt>
                <c:pt idx="136">
                  <c:v>0.34937135737889852</c:v>
                </c:pt>
                <c:pt idx="137">
                  <c:v>0.35237433559241516</c:v>
                </c:pt>
                <c:pt idx="138">
                  <c:v>0.35786315827950532</c:v>
                </c:pt>
                <c:pt idx="139">
                  <c:v>0.3557331551280376</c:v>
                </c:pt>
                <c:pt idx="140">
                  <c:v>0.29674657046247482</c:v>
                </c:pt>
                <c:pt idx="141">
                  <c:v>0.36585128145370732</c:v>
                </c:pt>
                <c:pt idx="142">
                  <c:v>0.20073636625791524</c:v>
                </c:pt>
                <c:pt idx="143">
                  <c:v>0.24031129905500817</c:v>
                </c:pt>
                <c:pt idx="144">
                  <c:v>0.33972253403864777</c:v>
                </c:pt>
                <c:pt idx="145">
                  <c:v>0.36312796041538781</c:v>
                </c:pt>
                <c:pt idx="146">
                  <c:v>0.24051471631517041</c:v>
                </c:pt>
                <c:pt idx="147">
                  <c:v>0.28721072476026732</c:v>
                </c:pt>
                <c:pt idx="148">
                  <c:v>0.30025829450632124</c:v>
                </c:pt>
                <c:pt idx="149">
                  <c:v>0.29043846260133083</c:v>
                </c:pt>
                <c:pt idx="150">
                  <c:v>0.19095509627362858</c:v>
                </c:pt>
                <c:pt idx="151">
                  <c:v>0.22985728054436119</c:v>
                </c:pt>
                <c:pt idx="152">
                  <c:v>0.35565432175620448</c:v>
                </c:pt>
                <c:pt idx="153">
                  <c:v>0.226039188883666</c:v>
                </c:pt>
                <c:pt idx="154">
                  <c:v>0.28999769762509342</c:v>
                </c:pt>
                <c:pt idx="155">
                  <c:v>0.29851993561939738</c:v>
                </c:pt>
                <c:pt idx="156">
                  <c:v>0.26342534772629472</c:v>
                </c:pt>
                <c:pt idx="157">
                  <c:v>0.41771189008361481</c:v>
                </c:pt>
                <c:pt idx="158">
                  <c:v>0.18128658504207823</c:v>
                </c:pt>
                <c:pt idx="159">
                  <c:v>0.23604223379031214</c:v>
                </c:pt>
                <c:pt idx="160">
                  <c:v>0.28908209534341522</c:v>
                </c:pt>
                <c:pt idx="161">
                  <c:v>0.36816870102003063</c:v>
                </c:pt>
                <c:pt idx="162">
                  <c:v>0.18740001231806044</c:v>
                </c:pt>
                <c:pt idx="163">
                  <c:v>0.37421586240085147</c:v>
                </c:pt>
                <c:pt idx="164">
                  <c:v>0.33512909558229104</c:v>
                </c:pt>
                <c:pt idx="165">
                  <c:v>0.37281049669561883</c:v>
                </c:pt>
                <c:pt idx="166">
                  <c:v>0.32384146302160194</c:v>
                </c:pt>
                <c:pt idx="167">
                  <c:v>0.29949150985415585</c:v>
                </c:pt>
                <c:pt idx="168">
                  <c:v>0.24776346527757007</c:v>
                </c:pt>
                <c:pt idx="169">
                  <c:v>0.29226416303809588</c:v>
                </c:pt>
                <c:pt idx="170">
                  <c:v>0.29443131535405603</c:v>
                </c:pt>
                <c:pt idx="171">
                  <c:v>0.28781742758251361</c:v>
                </c:pt>
                <c:pt idx="172">
                  <c:v>0.37391587000994908</c:v>
                </c:pt>
                <c:pt idx="173">
                  <c:v>0.27715979284595582</c:v>
                </c:pt>
                <c:pt idx="174">
                  <c:v>0.3956325484110742</c:v>
                </c:pt>
                <c:pt idx="175">
                  <c:v>0.21262755223163057</c:v>
                </c:pt>
                <c:pt idx="176">
                  <c:v>0.2515347563476843</c:v>
                </c:pt>
                <c:pt idx="177">
                  <c:v>0.19081686140069334</c:v>
                </c:pt>
                <c:pt idx="178">
                  <c:v>0.33650349566272697</c:v>
                </c:pt>
                <c:pt idx="179">
                  <c:v>0.28393463397911406</c:v>
                </c:pt>
                <c:pt idx="180">
                  <c:v>0.24999116309484762</c:v>
                </c:pt>
                <c:pt idx="181">
                  <c:v>0.3419511666886918</c:v>
                </c:pt>
                <c:pt idx="182">
                  <c:v>0.37366009048886983</c:v>
                </c:pt>
                <c:pt idx="183">
                  <c:v>0.3850743304379019</c:v>
                </c:pt>
                <c:pt idx="184">
                  <c:v>0.26967682314599672</c:v>
                </c:pt>
                <c:pt idx="185">
                  <c:v>0.36040302186237061</c:v>
                </c:pt>
                <c:pt idx="186">
                  <c:v>0.13221638567834429</c:v>
                </c:pt>
                <c:pt idx="187">
                  <c:v>0.29859604933079931</c:v>
                </c:pt>
                <c:pt idx="188">
                  <c:v>0.18615048524474764</c:v>
                </c:pt>
                <c:pt idx="189">
                  <c:v>0.31305242283976736</c:v>
                </c:pt>
                <c:pt idx="190">
                  <c:v>0.26969929458536479</c:v>
                </c:pt>
                <c:pt idx="191">
                  <c:v>0.26347020770117768</c:v>
                </c:pt>
                <c:pt idx="192">
                  <c:v>0.30531267737625334</c:v>
                </c:pt>
                <c:pt idx="193">
                  <c:v>0.38133659026667788</c:v>
                </c:pt>
                <c:pt idx="194">
                  <c:v>0.25803639756658719</c:v>
                </c:pt>
                <c:pt idx="195">
                  <c:v>0.24808302425485138</c:v>
                </c:pt>
                <c:pt idx="196">
                  <c:v>0.24007367530263435</c:v>
                </c:pt>
                <c:pt idx="197">
                  <c:v>0.30371468594556245</c:v>
                </c:pt>
                <c:pt idx="198">
                  <c:v>0.34610581888095732</c:v>
                </c:pt>
                <c:pt idx="199">
                  <c:v>0.37543155801267958</c:v>
                </c:pt>
                <c:pt idx="200">
                  <c:v>0.45107747348028482</c:v>
                </c:pt>
                <c:pt idx="201">
                  <c:v>0.16827449306994291</c:v>
                </c:pt>
                <c:pt idx="202">
                  <c:v>0.21614747143641352</c:v>
                </c:pt>
                <c:pt idx="203">
                  <c:v>0.31861572357733936</c:v>
                </c:pt>
                <c:pt idx="204">
                  <c:v>0.32593059548899211</c:v>
                </c:pt>
                <c:pt idx="205">
                  <c:v>0.3679950316925033</c:v>
                </c:pt>
                <c:pt idx="206">
                  <c:v>0.263463694178242</c:v>
                </c:pt>
                <c:pt idx="207">
                  <c:v>0.335053408129389</c:v>
                </c:pt>
                <c:pt idx="208">
                  <c:v>0.37128975099121242</c:v>
                </c:pt>
                <c:pt idx="209">
                  <c:v>0.30984223759718682</c:v>
                </c:pt>
                <c:pt idx="210">
                  <c:v>0.20558149959718983</c:v>
                </c:pt>
                <c:pt idx="211">
                  <c:v>0.24303735508859223</c:v>
                </c:pt>
                <c:pt idx="212">
                  <c:v>0.23623501202593741</c:v>
                </c:pt>
                <c:pt idx="213">
                  <c:v>0.29396700935126224</c:v>
                </c:pt>
                <c:pt idx="214">
                  <c:v>0.35881742888654888</c:v>
                </c:pt>
                <c:pt idx="215">
                  <c:v>0.35279530296538525</c:v>
                </c:pt>
                <c:pt idx="216">
                  <c:v>0.24546969773798649</c:v>
                </c:pt>
                <c:pt idx="217">
                  <c:v>0.16755096653969742</c:v>
                </c:pt>
                <c:pt idx="218">
                  <c:v>0.3071508784121903</c:v>
                </c:pt>
                <c:pt idx="219">
                  <c:v>0.34625015759491617</c:v>
                </c:pt>
                <c:pt idx="220">
                  <c:v>0.29536610079351938</c:v>
                </c:pt>
                <c:pt idx="221">
                  <c:v>0.22663596227378555</c:v>
                </c:pt>
                <c:pt idx="222">
                  <c:v>0.37467156909796662</c:v>
                </c:pt>
                <c:pt idx="223">
                  <c:v>0.18902764964912899</c:v>
                </c:pt>
                <c:pt idx="224">
                  <c:v>0.26401385030566082</c:v>
                </c:pt>
                <c:pt idx="225">
                  <c:v>0.40064276353168582</c:v>
                </c:pt>
                <c:pt idx="226">
                  <c:v>0.34771585279843364</c:v>
                </c:pt>
                <c:pt idx="227">
                  <c:v>0.19660235869155038</c:v>
                </c:pt>
                <c:pt idx="228">
                  <c:v>0.20671294752042876</c:v>
                </c:pt>
                <c:pt idx="229">
                  <c:v>0.31793016946424141</c:v>
                </c:pt>
                <c:pt idx="230">
                  <c:v>0.3362917537436943</c:v>
                </c:pt>
                <c:pt idx="231">
                  <c:v>0.26545008476094462</c:v>
                </c:pt>
                <c:pt idx="232">
                  <c:v>0.24736453066450798</c:v>
                </c:pt>
                <c:pt idx="233">
                  <c:v>0.24658251386597241</c:v>
                </c:pt>
                <c:pt idx="234">
                  <c:v>0.31437812005718296</c:v>
                </c:pt>
                <c:pt idx="235">
                  <c:v>0.2362473655919827</c:v>
                </c:pt>
                <c:pt idx="236">
                  <c:v>0.28297976984506412</c:v>
                </c:pt>
                <c:pt idx="237">
                  <c:v>0.2871099476225335</c:v>
                </c:pt>
                <c:pt idx="238">
                  <c:v>0.32259146847530734</c:v>
                </c:pt>
                <c:pt idx="239">
                  <c:v>0.25228220573516108</c:v>
                </c:pt>
                <c:pt idx="240">
                  <c:v>0.25380148432814881</c:v>
                </c:pt>
                <c:pt idx="241">
                  <c:v>0.29552847111230579</c:v>
                </c:pt>
                <c:pt idx="242">
                  <c:v>0.32552499318425115</c:v>
                </c:pt>
                <c:pt idx="243">
                  <c:v>0.30178437631042754</c:v>
                </c:pt>
                <c:pt idx="244">
                  <c:v>0.31592775358338948</c:v>
                </c:pt>
                <c:pt idx="245">
                  <c:v>0.3478743759814687</c:v>
                </c:pt>
                <c:pt idx="246">
                  <c:v>0.34412404928475315</c:v>
                </c:pt>
                <c:pt idx="247">
                  <c:v>0.30489855091853446</c:v>
                </c:pt>
                <c:pt idx="248">
                  <c:v>0.22846808207761074</c:v>
                </c:pt>
                <c:pt idx="249">
                  <c:v>0.39752169461263998</c:v>
                </c:pt>
                <c:pt idx="250">
                  <c:v>0.28497451274808455</c:v>
                </c:pt>
                <c:pt idx="251">
                  <c:v>0.1618774559326365</c:v>
                </c:pt>
                <c:pt idx="252">
                  <c:v>0.26260048331625502</c:v>
                </c:pt>
                <c:pt idx="253">
                  <c:v>0.38167136402825724</c:v>
                </c:pt>
                <c:pt idx="254">
                  <c:v>0.34261210042649443</c:v>
                </c:pt>
                <c:pt idx="255">
                  <c:v>0.22996677083057421</c:v>
                </c:pt>
                <c:pt idx="256">
                  <c:v>0.34387495837882104</c:v>
                </c:pt>
                <c:pt idx="257">
                  <c:v>0.37859299198306579</c:v>
                </c:pt>
                <c:pt idx="258">
                  <c:v>0.27208701746761232</c:v>
                </c:pt>
                <c:pt idx="259">
                  <c:v>0.42886124803304132</c:v>
                </c:pt>
                <c:pt idx="260">
                  <c:v>0.23069012955222595</c:v>
                </c:pt>
                <c:pt idx="261">
                  <c:v>0.30807307835725722</c:v>
                </c:pt>
                <c:pt idx="262">
                  <c:v>0.39810336556468229</c:v>
                </c:pt>
                <c:pt idx="263">
                  <c:v>0.29704585806032829</c:v>
                </c:pt>
                <c:pt idx="264">
                  <c:v>0.37127956378737492</c:v>
                </c:pt>
                <c:pt idx="265">
                  <c:v>0.40049881777014507</c:v>
                </c:pt>
                <c:pt idx="266">
                  <c:v>0.1931671397685561</c:v>
                </c:pt>
                <c:pt idx="267">
                  <c:v>0.29180054817995893</c:v>
                </c:pt>
                <c:pt idx="268">
                  <c:v>0.36061044520744873</c:v>
                </c:pt>
                <c:pt idx="269">
                  <c:v>0.31822223394619398</c:v>
                </c:pt>
                <c:pt idx="270">
                  <c:v>0.28643190364354731</c:v>
                </c:pt>
                <c:pt idx="271">
                  <c:v>0.22663706082216603</c:v>
                </c:pt>
                <c:pt idx="272">
                  <c:v>0.30815543792373218</c:v>
                </c:pt>
                <c:pt idx="273">
                  <c:v>0.29942976075479455</c:v>
                </c:pt>
                <c:pt idx="274">
                  <c:v>0.26347015359705717</c:v>
                </c:pt>
                <c:pt idx="275">
                  <c:v>0.38275986852421556</c:v>
                </c:pt>
                <c:pt idx="276">
                  <c:v>0.28206143024967367</c:v>
                </c:pt>
                <c:pt idx="277">
                  <c:v>0.32834748950319931</c:v>
                </c:pt>
                <c:pt idx="278">
                  <c:v>0.33288880005360733</c:v>
                </c:pt>
                <c:pt idx="279">
                  <c:v>0.28492532298619055</c:v>
                </c:pt>
                <c:pt idx="280">
                  <c:v>0.28497257803481518</c:v>
                </c:pt>
                <c:pt idx="281">
                  <c:v>0.28259924291671229</c:v>
                </c:pt>
                <c:pt idx="282">
                  <c:v>0.32072572408836408</c:v>
                </c:pt>
                <c:pt idx="283">
                  <c:v>0.22702247128193442</c:v>
                </c:pt>
                <c:pt idx="284">
                  <c:v>0.29857600894684944</c:v>
                </c:pt>
                <c:pt idx="285">
                  <c:v>0.31643419504976084</c:v>
                </c:pt>
                <c:pt idx="286">
                  <c:v>0.2773681565380483</c:v>
                </c:pt>
                <c:pt idx="287">
                  <c:v>0.19822316509461618</c:v>
                </c:pt>
                <c:pt idx="288">
                  <c:v>0.3068040383717614</c:v>
                </c:pt>
                <c:pt idx="289">
                  <c:v>0.20832473135293494</c:v>
                </c:pt>
                <c:pt idx="290">
                  <c:v>0.32484278354569046</c:v>
                </c:pt>
                <c:pt idx="291">
                  <c:v>0.28633921215980296</c:v>
                </c:pt>
                <c:pt idx="292">
                  <c:v>0.25302806020360136</c:v>
                </c:pt>
                <c:pt idx="293">
                  <c:v>0.34288942616727097</c:v>
                </c:pt>
                <c:pt idx="294">
                  <c:v>0.2957432080426059</c:v>
                </c:pt>
                <c:pt idx="295">
                  <c:v>0.19566325902674814</c:v>
                </c:pt>
                <c:pt idx="296">
                  <c:v>0.28284496747137688</c:v>
                </c:pt>
                <c:pt idx="297">
                  <c:v>0.33145267508443843</c:v>
                </c:pt>
                <c:pt idx="298">
                  <c:v>0.26141204979776733</c:v>
                </c:pt>
                <c:pt idx="299">
                  <c:v>0.34293409461508728</c:v>
                </c:pt>
                <c:pt idx="300">
                  <c:v>0.28936135646996358</c:v>
                </c:pt>
                <c:pt idx="301">
                  <c:v>0.30990001567650188</c:v>
                </c:pt>
                <c:pt idx="302">
                  <c:v>0.33596983743192382</c:v>
                </c:pt>
                <c:pt idx="303">
                  <c:v>0.28844957856472081</c:v>
                </c:pt>
                <c:pt idx="304">
                  <c:v>0.38120346588425941</c:v>
                </c:pt>
                <c:pt idx="305">
                  <c:v>0.2351126184953389</c:v>
                </c:pt>
                <c:pt idx="306">
                  <c:v>0.37403092529631848</c:v>
                </c:pt>
                <c:pt idx="307">
                  <c:v>0.23021693380199607</c:v>
                </c:pt>
                <c:pt idx="308">
                  <c:v>0.33536867832815209</c:v>
                </c:pt>
                <c:pt idx="309">
                  <c:v>0.28029783876394415</c:v>
                </c:pt>
                <c:pt idx="310">
                  <c:v>0.3055797004573349</c:v>
                </c:pt>
                <c:pt idx="311">
                  <c:v>0.38049654945985639</c:v>
                </c:pt>
                <c:pt idx="312">
                  <c:v>0.3673696407212248</c:v>
                </c:pt>
                <c:pt idx="313">
                  <c:v>0.2054194548826862</c:v>
                </c:pt>
                <c:pt idx="314">
                  <c:v>0.31185305444685862</c:v>
                </c:pt>
                <c:pt idx="315">
                  <c:v>0.34849666893488429</c:v>
                </c:pt>
                <c:pt idx="316">
                  <c:v>0.25249974980196199</c:v>
                </c:pt>
                <c:pt idx="317">
                  <c:v>0.40642748233013581</c:v>
                </c:pt>
                <c:pt idx="318">
                  <c:v>0.28334227174904358</c:v>
                </c:pt>
                <c:pt idx="319">
                  <c:v>0.22832408654887243</c:v>
                </c:pt>
                <c:pt idx="320">
                  <c:v>0.23560257441133278</c:v>
                </c:pt>
                <c:pt idx="321">
                  <c:v>0.27520411867258399</c:v>
                </c:pt>
                <c:pt idx="322">
                  <c:v>0.27737423328232286</c:v>
                </c:pt>
                <c:pt idx="323">
                  <c:v>0.34132121433944573</c:v>
                </c:pt>
                <c:pt idx="324">
                  <c:v>0.34586470675089376</c:v>
                </c:pt>
                <c:pt idx="325">
                  <c:v>0.29083901212108526</c:v>
                </c:pt>
                <c:pt idx="326">
                  <c:v>0.31699783083844946</c:v>
                </c:pt>
                <c:pt idx="327">
                  <c:v>0.4800285685080275</c:v>
                </c:pt>
                <c:pt idx="328">
                  <c:v>0.36888925522073396</c:v>
                </c:pt>
                <c:pt idx="329">
                  <c:v>0.40895910669573321</c:v>
                </c:pt>
                <c:pt idx="330">
                  <c:v>0.19138818723977788</c:v>
                </c:pt>
                <c:pt idx="331">
                  <c:v>0.3792936598806303</c:v>
                </c:pt>
                <c:pt idx="332">
                  <c:v>0.17451966905584909</c:v>
                </c:pt>
                <c:pt idx="333">
                  <c:v>0.24084193052855171</c:v>
                </c:pt>
                <c:pt idx="334">
                  <c:v>0.32825666785913715</c:v>
                </c:pt>
                <c:pt idx="335">
                  <c:v>0.24546278736507429</c:v>
                </c:pt>
                <c:pt idx="336">
                  <c:v>0.29588523553219132</c:v>
                </c:pt>
                <c:pt idx="337">
                  <c:v>0.24764866850163494</c:v>
                </c:pt>
                <c:pt idx="338">
                  <c:v>0.22375735317027409</c:v>
                </c:pt>
                <c:pt idx="339">
                  <c:v>0.31657892321289399</c:v>
                </c:pt>
                <c:pt idx="340">
                  <c:v>0.41111345763884688</c:v>
                </c:pt>
                <c:pt idx="341">
                  <c:v>0.30518597030218053</c:v>
                </c:pt>
                <c:pt idx="342">
                  <c:v>0.25108582522258382</c:v>
                </c:pt>
                <c:pt idx="343">
                  <c:v>0.41304360008545038</c:v>
                </c:pt>
                <c:pt idx="344">
                  <c:v>0.24343034034576802</c:v>
                </c:pt>
                <c:pt idx="345">
                  <c:v>0.29783243824149935</c:v>
                </c:pt>
                <c:pt idx="346">
                  <c:v>0.35846137699647873</c:v>
                </c:pt>
                <c:pt idx="347">
                  <c:v>0.30519553707813729</c:v>
                </c:pt>
                <c:pt idx="348">
                  <c:v>0.41773070854514877</c:v>
                </c:pt>
                <c:pt idx="349">
                  <c:v>0.273147376288988</c:v>
                </c:pt>
                <c:pt idx="350">
                  <c:v>0.40578205734986772</c:v>
                </c:pt>
                <c:pt idx="351">
                  <c:v>0.2921033005604976</c:v>
                </c:pt>
                <c:pt idx="352">
                  <c:v>0.15085012399361825</c:v>
                </c:pt>
                <c:pt idx="353">
                  <c:v>0.29124345580546457</c:v>
                </c:pt>
                <c:pt idx="354">
                  <c:v>0.34476833513548388</c:v>
                </c:pt>
                <c:pt idx="355">
                  <c:v>0.24423763952808741</c:v>
                </c:pt>
                <c:pt idx="356">
                  <c:v>0.29104139210652524</c:v>
                </c:pt>
                <c:pt idx="357">
                  <c:v>0.22555557424942582</c:v>
                </c:pt>
                <c:pt idx="358">
                  <c:v>0.22811698208275571</c:v>
                </c:pt>
                <c:pt idx="359">
                  <c:v>0.22737986952033434</c:v>
                </c:pt>
                <c:pt idx="360">
                  <c:v>0.21669774966703712</c:v>
                </c:pt>
                <c:pt idx="361">
                  <c:v>0.41363207100962573</c:v>
                </c:pt>
                <c:pt idx="362">
                  <c:v>0.20418462395954268</c:v>
                </c:pt>
                <c:pt idx="363">
                  <c:v>0.31279130543929845</c:v>
                </c:pt>
                <c:pt idx="364">
                  <c:v>0.34929669324046897</c:v>
                </c:pt>
                <c:pt idx="365">
                  <c:v>0.33728182661594841</c:v>
                </c:pt>
                <c:pt idx="366">
                  <c:v>0.35545203457669072</c:v>
                </c:pt>
                <c:pt idx="367">
                  <c:v>0.23675603271568621</c:v>
                </c:pt>
                <c:pt idx="368">
                  <c:v>0.29317904247305654</c:v>
                </c:pt>
                <c:pt idx="369">
                  <c:v>0.27574763157812054</c:v>
                </c:pt>
                <c:pt idx="370">
                  <c:v>0.28954742745966416</c:v>
                </c:pt>
                <c:pt idx="371">
                  <c:v>0.30206487985586339</c:v>
                </c:pt>
                <c:pt idx="372">
                  <c:v>0.25679135982425211</c:v>
                </c:pt>
                <c:pt idx="373">
                  <c:v>0.22537427550802847</c:v>
                </c:pt>
                <c:pt idx="374">
                  <c:v>0.24262516918514121</c:v>
                </c:pt>
                <c:pt idx="375">
                  <c:v>0.25690835226328085</c:v>
                </c:pt>
                <c:pt idx="376">
                  <c:v>0.21125013804647236</c:v>
                </c:pt>
                <c:pt idx="377">
                  <c:v>0.26207526969561734</c:v>
                </c:pt>
                <c:pt idx="378">
                  <c:v>0.28930683192311635</c:v>
                </c:pt>
                <c:pt idx="379">
                  <c:v>0.27934262147790234</c:v>
                </c:pt>
                <c:pt idx="380">
                  <c:v>0.32564832161452817</c:v>
                </c:pt>
                <c:pt idx="381">
                  <c:v>0.32420920546843496</c:v>
                </c:pt>
                <c:pt idx="382">
                  <c:v>0.26318197959933232</c:v>
                </c:pt>
                <c:pt idx="383">
                  <c:v>0.32344523295616534</c:v>
                </c:pt>
                <c:pt idx="384">
                  <c:v>0.29396625537386362</c:v>
                </c:pt>
                <c:pt idx="385">
                  <c:v>0.33872434609363838</c:v>
                </c:pt>
                <c:pt idx="386">
                  <c:v>0.31962717790550238</c:v>
                </c:pt>
                <c:pt idx="387">
                  <c:v>0.22540136260703991</c:v>
                </c:pt>
                <c:pt idx="388">
                  <c:v>0.34113677282180188</c:v>
                </c:pt>
                <c:pt idx="389">
                  <c:v>0.37738096075461824</c:v>
                </c:pt>
                <c:pt idx="390">
                  <c:v>0.35590800549731438</c:v>
                </c:pt>
                <c:pt idx="391">
                  <c:v>0.25025900897731679</c:v>
                </c:pt>
                <c:pt idx="392">
                  <c:v>0.22335652089000987</c:v>
                </c:pt>
                <c:pt idx="393">
                  <c:v>0.31295370481545476</c:v>
                </c:pt>
                <c:pt idx="394">
                  <c:v>0.27510005609172938</c:v>
                </c:pt>
                <c:pt idx="395">
                  <c:v>0.21346176437049758</c:v>
                </c:pt>
                <c:pt idx="396">
                  <c:v>0.36825979659489327</c:v>
                </c:pt>
                <c:pt idx="397">
                  <c:v>0.31231105693499739</c:v>
                </c:pt>
                <c:pt idx="398">
                  <c:v>0.25121961517591151</c:v>
                </c:pt>
                <c:pt idx="399">
                  <c:v>0.31145973851424813</c:v>
                </c:pt>
                <c:pt idx="400">
                  <c:v>0.31640435762402691</c:v>
                </c:pt>
                <c:pt idx="401">
                  <c:v>0.30623759323217181</c:v>
                </c:pt>
                <c:pt idx="402">
                  <c:v>0.29172994982182632</c:v>
                </c:pt>
                <c:pt idx="403">
                  <c:v>0.35028287210458398</c:v>
                </c:pt>
                <c:pt idx="404">
                  <c:v>0.28637900676929456</c:v>
                </c:pt>
                <c:pt idx="405">
                  <c:v>0.2687459635984244</c:v>
                </c:pt>
                <c:pt idx="406">
                  <c:v>0.27669630863910399</c:v>
                </c:pt>
                <c:pt idx="407">
                  <c:v>0.21261812387922163</c:v>
                </c:pt>
                <c:pt idx="408">
                  <c:v>0.26562094250664342</c:v>
                </c:pt>
                <c:pt idx="409">
                  <c:v>0.33648682513933537</c:v>
                </c:pt>
                <c:pt idx="410">
                  <c:v>0.27064734281325625</c:v>
                </c:pt>
                <c:pt idx="411">
                  <c:v>0.34883757477168631</c:v>
                </c:pt>
                <c:pt idx="412">
                  <c:v>0.23888410202486293</c:v>
                </c:pt>
                <c:pt idx="413">
                  <c:v>0.20484579159786975</c:v>
                </c:pt>
                <c:pt idx="414">
                  <c:v>0.39416278896898344</c:v>
                </c:pt>
                <c:pt idx="415">
                  <c:v>0.34172980278861098</c:v>
                </c:pt>
                <c:pt idx="416">
                  <c:v>0.4030243645992535</c:v>
                </c:pt>
                <c:pt idx="417">
                  <c:v>0.32422096921349186</c:v>
                </c:pt>
                <c:pt idx="418">
                  <c:v>0.39125194986118084</c:v>
                </c:pt>
                <c:pt idx="419">
                  <c:v>0.32214719474996167</c:v>
                </c:pt>
                <c:pt idx="420">
                  <c:v>0.34486289094743189</c:v>
                </c:pt>
                <c:pt idx="421">
                  <c:v>0.28106690123765327</c:v>
                </c:pt>
                <c:pt idx="422">
                  <c:v>0.33352735121724419</c:v>
                </c:pt>
                <c:pt idx="423">
                  <c:v>0.25502784640770443</c:v>
                </c:pt>
                <c:pt idx="424">
                  <c:v>0.39553232772867813</c:v>
                </c:pt>
                <c:pt idx="425">
                  <c:v>0.25308103868031873</c:v>
                </c:pt>
                <c:pt idx="426">
                  <c:v>0.30730993077764379</c:v>
                </c:pt>
                <c:pt idx="427">
                  <c:v>0.21944648297334557</c:v>
                </c:pt>
                <c:pt idx="428">
                  <c:v>0.23083536795948828</c:v>
                </c:pt>
                <c:pt idx="429">
                  <c:v>0.28657476226893153</c:v>
                </c:pt>
                <c:pt idx="430">
                  <c:v>0.33408882238049148</c:v>
                </c:pt>
                <c:pt idx="431">
                  <c:v>0.23779598296745749</c:v>
                </c:pt>
                <c:pt idx="432">
                  <c:v>0.27388202779167115</c:v>
                </c:pt>
                <c:pt idx="433">
                  <c:v>0.33770303982211458</c:v>
                </c:pt>
                <c:pt idx="434">
                  <c:v>0.22682707178286923</c:v>
                </c:pt>
                <c:pt idx="435">
                  <c:v>0.26058677005751085</c:v>
                </c:pt>
                <c:pt idx="436">
                  <c:v>0.32095118683295526</c:v>
                </c:pt>
                <c:pt idx="437">
                  <c:v>0.36885298239694508</c:v>
                </c:pt>
                <c:pt idx="438">
                  <c:v>0.22882467628490857</c:v>
                </c:pt>
                <c:pt idx="439">
                  <c:v>0.36596644879917745</c:v>
                </c:pt>
                <c:pt idx="440">
                  <c:v>0.27087186650819428</c:v>
                </c:pt>
                <c:pt idx="441">
                  <c:v>0.25203568731926707</c:v>
                </c:pt>
                <c:pt idx="442">
                  <c:v>0.2895075488587987</c:v>
                </c:pt>
                <c:pt idx="443">
                  <c:v>0.3983534742908727</c:v>
                </c:pt>
                <c:pt idx="444">
                  <c:v>0.24254361893777884</c:v>
                </c:pt>
                <c:pt idx="445">
                  <c:v>0.28037156064382518</c:v>
                </c:pt>
                <c:pt idx="446">
                  <c:v>0.30865605597662582</c:v>
                </c:pt>
                <c:pt idx="447">
                  <c:v>0.29877251446404585</c:v>
                </c:pt>
                <c:pt idx="448">
                  <c:v>0.26026327176485747</c:v>
                </c:pt>
                <c:pt idx="449">
                  <c:v>0.25578592985366638</c:v>
                </c:pt>
                <c:pt idx="450">
                  <c:v>0.27915825573157171</c:v>
                </c:pt>
                <c:pt idx="451">
                  <c:v>0.32938062393035028</c:v>
                </c:pt>
                <c:pt idx="452">
                  <c:v>0.29998384465035388</c:v>
                </c:pt>
                <c:pt idx="453">
                  <c:v>0.28452846882951494</c:v>
                </c:pt>
                <c:pt idx="454">
                  <c:v>0.33857089468842311</c:v>
                </c:pt>
                <c:pt idx="455">
                  <c:v>0.30501312005614506</c:v>
                </c:pt>
                <c:pt idx="456">
                  <c:v>0.32809637681382436</c:v>
                </c:pt>
                <c:pt idx="457">
                  <c:v>0.26178615895103724</c:v>
                </c:pt>
                <c:pt idx="458">
                  <c:v>0.30921022603449233</c:v>
                </c:pt>
                <c:pt idx="459">
                  <c:v>0.15770503899999336</c:v>
                </c:pt>
                <c:pt idx="460">
                  <c:v>0.33340765234832082</c:v>
                </c:pt>
                <c:pt idx="461">
                  <c:v>0.20833928779678856</c:v>
                </c:pt>
                <c:pt idx="462">
                  <c:v>0.35253322619156024</c:v>
                </c:pt>
                <c:pt idx="463">
                  <c:v>0.24578922725686941</c:v>
                </c:pt>
                <c:pt idx="464">
                  <c:v>0.28716551169617327</c:v>
                </c:pt>
                <c:pt idx="465">
                  <c:v>0.30500176690709896</c:v>
                </c:pt>
                <c:pt idx="466">
                  <c:v>0.27904487731423766</c:v>
                </c:pt>
                <c:pt idx="467">
                  <c:v>0.39960936035997979</c:v>
                </c:pt>
                <c:pt idx="468">
                  <c:v>0.2067946002538302</c:v>
                </c:pt>
                <c:pt idx="469">
                  <c:v>0.35112040395553235</c:v>
                </c:pt>
                <c:pt idx="470">
                  <c:v>0.29750411750104322</c:v>
                </c:pt>
                <c:pt idx="471">
                  <c:v>0.26858834821144928</c:v>
                </c:pt>
                <c:pt idx="472">
                  <c:v>0.3024993405899824</c:v>
                </c:pt>
                <c:pt idx="473">
                  <c:v>0.38801208275937538</c:v>
                </c:pt>
                <c:pt idx="474">
                  <c:v>0.23021222247906944</c:v>
                </c:pt>
                <c:pt idx="475">
                  <c:v>0.27162234784595762</c:v>
                </c:pt>
                <c:pt idx="476">
                  <c:v>0.28784605912076938</c:v>
                </c:pt>
                <c:pt idx="477">
                  <c:v>0.37804475185417696</c:v>
                </c:pt>
                <c:pt idx="478">
                  <c:v>0.31207941487228147</c:v>
                </c:pt>
                <c:pt idx="479">
                  <c:v>0.30370425342720686</c:v>
                </c:pt>
                <c:pt idx="480">
                  <c:v>0.26800306259378143</c:v>
                </c:pt>
                <c:pt idx="481">
                  <c:v>0.32309720351674981</c:v>
                </c:pt>
                <c:pt idx="482">
                  <c:v>0.35414457315197434</c:v>
                </c:pt>
                <c:pt idx="483">
                  <c:v>0.28701432595723697</c:v>
                </c:pt>
                <c:pt idx="484">
                  <c:v>0.34527639104363816</c:v>
                </c:pt>
                <c:pt idx="485">
                  <c:v>0.13717391621940112</c:v>
                </c:pt>
                <c:pt idx="486">
                  <c:v>0.32733117028060438</c:v>
                </c:pt>
                <c:pt idx="487">
                  <c:v>0.23856314372835999</c:v>
                </c:pt>
                <c:pt idx="488">
                  <c:v>0.34509582592936172</c:v>
                </c:pt>
                <c:pt idx="489">
                  <c:v>0.16305514766623044</c:v>
                </c:pt>
                <c:pt idx="490">
                  <c:v>0.25744574824128624</c:v>
                </c:pt>
                <c:pt idx="491">
                  <c:v>0.44249710661133096</c:v>
                </c:pt>
                <c:pt idx="492">
                  <c:v>0.30814927789275487</c:v>
                </c:pt>
                <c:pt idx="493">
                  <c:v>0.31915656286689648</c:v>
                </c:pt>
                <c:pt idx="494">
                  <c:v>0.28089616427801223</c:v>
                </c:pt>
                <c:pt idx="495">
                  <c:v>0.2565611034524618</c:v>
                </c:pt>
                <c:pt idx="496">
                  <c:v>0.34189553104328518</c:v>
                </c:pt>
                <c:pt idx="497">
                  <c:v>0.26232187234869253</c:v>
                </c:pt>
                <c:pt idx="498">
                  <c:v>0.25953521711678229</c:v>
                </c:pt>
                <c:pt idx="499">
                  <c:v>0.26614764323143825</c:v>
                </c:pt>
              </c:numCache>
            </c:numRef>
          </c:xVal>
          <c:yVal>
            <c:numRef>
              <c:f>'A-AH-A A'!$K$3:$K$502</c:f>
              <c:numCache>
                <c:formatCode>General</c:formatCode>
                <c:ptCount val="500"/>
                <c:pt idx="0">
                  <c:v>0.29264857158652308</c:v>
                </c:pt>
                <c:pt idx="1">
                  <c:v>0.4578294274579805</c:v>
                </c:pt>
                <c:pt idx="2">
                  <c:v>0.41548507668250911</c:v>
                </c:pt>
                <c:pt idx="3">
                  <c:v>0.23329800585645794</c:v>
                </c:pt>
                <c:pt idx="4">
                  <c:v>0.3137337100024728</c:v>
                </c:pt>
                <c:pt idx="5">
                  <c:v>0.25928373769444957</c:v>
                </c:pt>
                <c:pt idx="6">
                  <c:v>0.17644395064243065</c:v>
                </c:pt>
                <c:pt idx="7">
                  <c:v>0.19714772493606353</c:v>
                </c:pt>
                <c:pt idx="8">
                  <c:v>0.19641723764996802</c:v>
                </c:pt>
                <c:pt idx="9">
                  <c:v>0.26022206396955516</c:v>
                </c:pt>
                <c:pt idx="10">
                  <c:v>0.23745407926300435</c:v>
                </c:pt>
                <c:pt idx="11">
                  <c:v>0.32367731702663088</c:v>
                </c:pt>
                <c:pt idx="12">
                  <c:v>0.27647478268282916</c:v>
                </c:pt>
                <c:pt idx="13">
                  <c:v>0.27077039131881098</c:v>
                </c:pt>
                <c:pt idx="14">
                  <c:v>0.23567308420962438</c:v>
                </c:pt>
                <c:pt idx="15">
                  <c:v>0.32148310629698085</c:v>
                </c:pt>
                <c:pt idx="16">
                  <c:v>0.25655161813997668</c:v>
                </c:pt>
                <c:pt idx="17">
                  <c:v>7.8702516877994413E-2</c:v>
                </c:pt>
                <c:pt idx="18">
                  <c:v>0.19945556671280545</c:v>
                </c:pt>
                <c:pt idx="19">
                  <c:v>0.33193625022688511</c:v>
                </c:pt>
                <c:pt idx="20">
                  <c:v>0.33318336489330674</c:v>
                </c:pt>
                <c:pt idx="21">
                  <c:v>0.32140192476183088</c:v>
                </c:pt>
                <c:pt idx="22">
                  <c:v>0.43169847277453138</c:v>
                </c:pt>
                <c:pt idx="23">
                  <c:v>0.39376821235723686</c:v>
                </c:pt>
                <c:pt idx="24">
                  <c:v>0.25240996359820989</c:v>
                </c:pt>
                <c:pt idx="25">
                  <c:v>0.32550162083027334</c:v>
                </c:pt>
                <c:pt idx="26">
                  <c:v>0.19611603150072188</c:v>
                </c:pt>
                <c:pt idx="27">
                  <c:v>0.12097017695432256</c:v>
                </c:pt>
                <c:pt idx="28">
                  <c:v>0.11141709065457196</c:v>
                </c:pt>
                <c:pt idx="29">
                  <c:v>0.39220525753791935</c:v>
                </c:pt>
                <c:pt idx="30">
                  <c:v>0.35995158091291496</c:v>
                </c:pt>
                <c:pt idx="31">
                  <c:v>0.20616249987743976</c:v>
                </c:pt>
                <c:pt idx="32">
                  <c:v>0.24516362234632674</c:v>
                </c:pt>
                <c:pt idx="33">
                  <c:v>0.36148459823959483</c:v>
                </c:pt>
                <c:pt idx="34">
                  <c:v>0.13610086252207226</c:v>
                </c:pt>
                <c:pt idx="35">
                  <c:v>0.16234721933327986</c:v>
                </c:pt>
                <c:pt idx="36">
                  <c:v>0.15971899125795541</c:v>
                </c:pt>
                <c:pt idx="37">
                  <c:v>0.25893644080446182</c:v>
                </c:pt>
                <c:pt idx="38">
                  <c:v>0.21469822842897471</c:v>
                </c:pt>
                <c:pt idx="39">
                  <c:v>0.21742729075060904</c:v>
                </c:pt>
                <c:pt idx="40">
                  <c:v>0.30417647069752901</c:v>
                </c:pt>
                <c:pt idx="41">
                  <c:v>0.46187813552357437</c:v>
                </c:pt>
                <c:pt idx="42">
                  <c:v>0.27016843374874688</c:v>
                </c:pt>
                <c:pt idx="43">
                  <c:v>0.19689935250685345</c:v>
                </c:pt>
                <c:pt idx="44">
                  <c:v>0.30300278793887897</c:v>
                </c:pt>
                <c:pt idx="45">
                  <c:v>0.19593100609913791</c:v>
                </c:pt>
                <c:pt idx="46">
                  <c:v>5.6077558813050557E-2</c:v>
                </c:pt>
                <c:pt idx="47">
                  <c:v>0.2918677301328465</c:v>
                </c:pt>
                <c:pt idx="48">
                  <c:v>0.39197085322001279</c:v>
                </c:pt>
                <c:pt idx="49">
                  <c:v>0.21606473624421521</c:v>
                </c:pt>
                <c:pt idx="50">
                  <c:v>0.25564240676438366</c:v>
                </c:pt>
                <c:pt idx="51">
                  <c:v>0.3784248996876306</c:v>
                </c:pt>
                <c:pt idx="52">
                  <c:v>0.19537452057509783</c:v>
                </c:pt>
                <c:pt idx="53">
                  <c:v>0.32476254151672285</c:v>
                </c:pt>
                <c:pt idx="54">
                  <c:v>0.35655499847359384</c:v>
                </c:pt>
                <c:pt idx="55">
                  <c:v>0.50789005129110765</c:v>
                </c:pt>
                <c:pt idx="56">
                  <c:v>0.1734570562833449</c:v>
                </c:pt>
                <c:pt idx="57">
                  <c:v>0.42548186403937044</c:v>
                </c:pt>
                <c:pt idx="58">
                  <c:v>0.2993892970052513</c:v>
                </c:pt>
                <c:pt idx="59">
                  <c:v>0.50293628498658149</c:v>
                </c:pt>
                <c:pt idx="60">
                  <c:v>0.20611027234342691</c:v>
                </c:pt>
                <c:pt idx="61">
                  <c:v>0.42614939630179899</c:v>
                </c:pt>
                <c:pt idx="62">
                  <c:v>0.50669904240572305</c:v>
                </c:pt>
                <c:pt idx="63">
                  <c:v>0.26702379104602791</c:v>
                </c:pt>
                <c:pt idx="64">
                  <c:v>9.6251060125260191E-2</c:v>
                </c:pt>
                <c:pt idx="65">
                  <c:v>0.17704214393047954</c:v>
                </c:pt>
                <c:pt idx="66">
                  <c:v>0.46231064750870698</c:v>
                </c:pt>
                <c:pt idx="67">
                  <c:v>0.15006097765115434</c:v>
                </c:pt>
                <c:pt idx="68">
                  <c:v>0.33971820230331184</c:v>
                </c:pt>
                <c:pt idx="69">
                  <c:v>0.36844786049430811</c:v>
                </c:pt>
                <c:pt idx="70">
                  <c:v>0.20106172195397837</c:v>
                </c:pt>
                <c:pt idx="71">
                  <c:v>0.31720035908768662</c:v>
                </c:pt>
                <c:pt idx="72">
                  <c:v>0.20284301079543046</c:v>
                </c:pt>
                <c:pt idx="73">
                  <c:v>0.27541104628504531</c:v>
                </c:pt>
                <c:pt idx="74">
                  <c:v>0.51565789110413962</c:v>
                </c:pt>
                <c:pt idx="75">
                  <c:v>0.21193687132972841</c:v>
                </c:pt>
                <c:pt idx="76">
                  <c:v>0.49694136150655288</c:v>
                </c:pt>
                <c:pt idx="77">
                  <c:v>0.48555308985969636</c:v>
                </c:pt>
                <c:pt idx="78">
                  <c:v>0.22901379545817221</c:v>
                </c:pt>
                <c:pt idx="79">
                  <c:v>0.25829524989633806</c:v>
                </c:pt>
                <c:pt idx="80">
                  <c:v>0.44826185335307644</c:v>
                </c:pt>
                <c:pt idx="81">
                  <c:v>0.33790835388642693</c:v>
                </c:pt>
                <c:pt idx="82">
                  <c:v>0.31561686580412807</c:v>
                </c:pt>
                <c:pt idx="83">
                  <c:v>0.3298664418302576</c:v>
                </c:pt>
                <c:pt idx="84">
                  <c:v>0.13597628607100126</c:v>
                </c:pt>
                <c:pt idx="85">
                  <c:v>0.32370754084013043</c:v>
                </c:pt>
                <c:pt idx="86">
                  <c:v>0.30312729221683132</c:v>
                </c:pt>
                <c:pt idx="87">
                  <c:v>0.25791015416492152</c:v>
                </c:pt>
                <c:pt idx="88">
                  <c:v>0.28583478935633388</c:v>
                </c:pt>
                <c:pt idx="89">
                  <c:v>0.50023365624577665</c:v>
                </c:pt>
                <c:pt idx="90">
                  <c:v>0.25421457586374135</c:v>
                </c:pt>
                <c:pt idx="91">
                  <c:v>0.1946185943458407</c:v>
                </c:pt>
                <c:pt idx="92">
                  <c:v>0.41282415088043828</c:v>
                </c:pt>
                <c:pt idx="93">
                  <c:v>0.36339034943920656</c:v>
                </c:pt>
                <c:pt idx="94">
                  <c:v>0.1498237163629037</c:v>
                </c:pt>
                <c:pt idx="95">
                  <c:v>0.45974901182866096</c:v>
                </c:pt>
                <c:pt idx="96">
                  <c:v>0.34285381243082735</c:v>
                </c:pt>
                <c:pt idx="97">
                  <c:v>0.21157557036030727</c:v>
                </c:pt>
                <c:pt idx="98">
                  <c:v>0.24247386850007371</c:v>
                </c:pt>
                <c:pt idx="99">
                  <c:v>0.37023085053918225</c:v>
                </c:pt>
                <c:pt idx="100">
                  <c:v>0.25698783535090625</c:v>
                </c:pt>
                <c:pt idx="101">
                  <c:v>0.12010327660442002</c:v>
                </c:pt>
                <c:pt idx="102">
                  <c:v>0.33169053345115096</c:v>
                </c:pt>
                <c:pt idx="103">
                  <c:v>0.28421617693099088</c:v>
                </c:pt>
                <c:pt idx="104">
                  <c:v>0.34040118953155635</c:v>
                </c:pt>
                <c:pt idx="105">
                  <c:v>0.23953051413372095</c:v>
                </c:pt>
                <c:pt idx="106">
                  <c:v>0.31515893082702923</c:v>
                </c:pt>
                <c:pt idx="107">
                  <c:v>0.34177862399222586</c:v>
                </c:pt>
                <c:pt idx="108">
                  <c:v>0.42037711619091012</c:v>
                </c:pt>
                <c:pt idx="109">
                  <c:v>0.19627411226412192</c:v>
                </c:pt>
                <c:pt idx="110">
                  <c:v>0.25655029185407902</c:v>
                </c:pt>
                <c:pt idx="111">
                  <c:v>0.6671000414723236</c:v>
                </c:pt>
                <c:pt idx="112">
                  <c:v>0.2624663887971968</c:v>
                </c:pt>
                <c:pt idx="113">
                  <c:v>0.15903137570514134</c:v>
                </c:pt>
                <c:pt idx="114">
                  <c:v>0.11307699257515108</c:v>
                </c:pt>
                <c:pt idx="115">
                  <c:v>0.33548477899389184</c:v>
                </c:pt>
                <c:pt idx="116">
                  <c:v>0.29403388462476598</c:v>
                </c:pt>
                <c:pt idx="117">
                  <c:v>0.22476215504437391</c:v>
                </c:pt>
                <c:pt idx="118">
                  <c:v>0.30168887809277056</c:v>
                </c:pt>
                <c:pt idx="119">
                  <c:v>0.27044485899612275</c:v>
                </c:pt>
                <c:pt idx="120">
                  <c:v>0.35827996109962601</c:v>
                </c:pt>
                <c:pt idx="121">
                  <c:v>0.18833057158279107</c:v>
                </c:pt>
                <c:pt idx="122">
                  <c:v>0.42856699123204756</c:v>
                </c:pt>
                <c:pt idx="123">
                  <c:v>0.48885600511146415</c:v>
                </c:pt>
                <c:pt idx="124">
                  <c:v>0.40356454219285315</c:v>
                </c:pt>
                <c:pt idx="125">
                  <c:v>0.12035043328951078</c:v>
                </c:pt>
                <c:pt idx="126">
                  <c:v>-3.4428191074318826E-3</c:v>
                </c:pt>
                <c:pt idx="127">
                  <c:v>0.48092874259182139</c:v>
                </c:pt>
                <c:pt idx="128">
                  <c:v>0.14737264918334209</c:v>
                </c:pt>
                <c:pt idx="129">
                  <c:v>0.37590534571244416</c:v>
                </c:pt>
                <c:pt idx="130">
                  <c:v>0.37339221531574346</c:v>
                </c:pt>
                <c:pt idx="131">
                  <c:v>0.24892526138576573</c:v>
                </c:pt>
                <c:pt idx="132">
                  <c:v>7.8670075718539706E-2</c:v>
                </c:pt>
                <c:pt idx="133">
                  <c:v>0.21438599536683794</c:v>
                </c:pt>
                <c:pt idx="134">
                  <c:v>0.29436634478131851</c:v>
                </c:pt>
                <c:pt idx="135">
                  <c:v>0.47650728650205432</c:v>
                </c:pt>
                <c:pt idx="136">
                  <c:v>0.21666997855640832</c:v>
                </c:pt>
                <c:pt idx="137">
                  <c:v>0.23438813209084641</c:v>
                </c:pt>
                <c:pt idx="138">
                  <c:v>0.32925466718955876</c:v>
                </c:pt>
                <c:pt idx="139">
                  <c:v>4.7699468354718583E-2</c:v>
                </c:pt>
                <c:pt idx="140">
                  <c:v>0.26756894441473433</c:v>
                </c:pt>
                <c:pt idx="141">
                  <c:v>0.24066932956246487</c:v>
                </c:pt>
                <c:pt idx="142">
                  <c:v>0.47668127150642531</c:v>
                </c:pt>
                <c:pt idx="143">
                  <c:v>0.27159582053933179</c:v>
                </c:pt>
                <c:pt idx="144">
                  <c:v>0.2700441082061667</c:v>
                </c:pt>
                <c:pt idx="145">
                  <c:v>0.21032594166829249</c:v>
                </c:pt>
                <c:pt idx="146">
                  <c:v>0.4699112704769397</c:v>
                </c:pt>
                <c:pt idx="147">
                  <c:v>0.28891394852660102</c:v>
                </c:pt>
                <c:pt idx="148">
                  <c:v>0.27258058491211795</c:v>
                </c:pt>
                <c:pt idx="149">
                  <c:v>0.24654571771447417</c:v>
                </c:pt>
                <c:pt idx="150">
                  <c:v>0.26118458399638483</c:v>
                </c:pt>
                <c:pt idx="151">
                  <c:v>0.45369737211172723</c:v>
                </c:pt>
                <c:pt idx="152">
                  <c:v>0.15674444103322427</c:v>
                </c:pt>
                <c:pt idx="153">
                  <c:v>0.5103599079912845</c:v>
                </c:pt>
                <c:pt idx="154">
                  <c:v>0.23234533562836268</c:v>
                </c:pt>
                <c:pt idx="155">
                  <c:v>0.38668936747167754</c:v>
                </c:pt>
                <c:pt idx="156">
                  <c:v>0.44408347148718386</c:v>
                </c:pt>
                <c:pt idx="157">
                  <c:v>6.616608113153323E-2</c:v>
                </c:pt>
                <c:pt idx="158">
                  <c:v>0.54987919154079068</c:v>
                </c:pt>
                <c:pt idx="159">
                  <c:v>0.20168423614440523</c:v>
                </c:pt>
                <c:pt idx="160">
                  <c:v>0.32936690813554348</c:v>
                </c:pt>
                <c:pt idx="161">
                  <c:v>0.37878645169855463</c:v>
                </c:pt>
                <c:pt idx="162">
                  <c:v>0.58638602103077098</c:v>
                </c:pt>
                <c:pt idx="163">
                  <c:v>0.30012369423150931</c:v>
                </c:pt>
                <c:pt idx="164">
                  <c:v>0.113847391600264</c:v>
                </c:pt>
                <c:pt idx="165">
                  <c:v>0.16587963518383508</c:v>
                </c:pt>
                <c:pt idx="166">
                  <c:v>0.28692101419498761</c:v>
                </c:pt>
                <c:pt idx="167">
                  <c:v>0.23729226514120308</c:v>
                </c:pt>
                <c:pt idx="168">
                  <c:v>0.38140052997020546</c:v>
                </c:pt>
                <c:pt idx="169">
                  <c:v>0.2567785043353788</c:v>
                </c:pt>
                <c:pt idx="170">
                  <c:v>0.29663417275463688</c:v>
                </c:pt>
                <c:pt idx="171">
                  <c:v>0.29784198891644753</c:v>
                </c:pt>
                <c:pt idx="172">
                  <c:v>9.3175334439641044E-2</c:v>
                </c:pt>
                <c:pt idx="173">
                  <c:v>0.33347084979716568</c:v>
                </c:pt>
                <c:pt idx="174">
                  <c:v>0.42902515774145156</c:v>
                </c:pt>
                <c:pt idx="175">
                  <c:v>0.26347393793403057</c:v>
                </c:pt>
                <c:pt idx="176">
                  <c:v>0.29415162491558072</c:v>
                </c:pt>
                <c:pt idx="177">
                  <c:v>0.58148911542826331</c:v>
                </c:pt>
                <c:pt idx="178">
                  <c:v>0.277198512808978</c:v>
                </c:pt>
                <c:pt idx="179">
                  <c:v>0.23733705213542225</c:v>
                </c:pt>
                <c:pt idx="180">
                  <c:v>0.44283483033552995</c:v>
                </c:pt>
                <c:pt idx="181">
                  <c:v>0.1045388939639566</c:v>
                </c:pt>
                <c:pt idx="182">
                  <c:v>0.24173136926054664</c:v>
                </c:pt>
                <c:pt idx="183">
                  <c:v>0.17389619836664971</c:v>
                </c:pt>
                <c:pt idx="184">
                  <c:v>0.37037027428627595</c:v>
                </c:pt>
                <c:pt idx="185">
                  <c:v>0.26510829217774834</c:v>
                </c:pt>
                <c:pt idx="186">
                  <c:v>0.41533121627393826</c:v>
                </c:pt>
                <c:pt idx="187">
                  <c:v>8.0421954279244229E-2</c:v>
                </c:pt>
                <c:pt idx="188">
                  <c:v>0.49008608341120424</c:v>
                </c:pt>
                <c:pt idx="189">
                  <c:v>0.37247456327196676</c:v>
                </c:pt>
                <c:pt idx="190">
                  <c:v>0.12082549998381678</c:v>
                </c:pt>
                <c:pt idx="191">
                  <c:v>0.21316445372834114</c:v>
                </c:pt>
                <c:pt idx="192">
                  <c:v>0.30946902131691284</c:v>
                </c:pt>
                <c:pt idx="193">
                  <c:v>0.27529108828006377</c:v>
                </c:pt>
                <c:pt idx="194">
                  <c:v>0.28320382791920784</c:v>
                </c:pt>
                <c:pt idx="195">
                  <c:v>0.25111532443067464</c:v>
                </c:pt>
                <c:pt idx="196">
                  <c:v>0.29435496727394328</c:v>
                </c:pt>
                <c:pt idx="197">
                  <c:v>0.19665870660085075</c:v>
                </c:pt>
                <c:pt idx="198">
                  <c:v>0.23933082792646898</c:v>
                </c:pt>
                <c:pt idx="199">
                  <c:v>0.17511217008323021</c:v>
                </c:pt>
                <c:pt idx="200">
                  <c:v>-8.6310953029895054E-2</c:v>
                </c:pt>
                <c:pt idx="201">
                  <c:v>0.51514198871335459</c:v>
                </c:pt>
                <c:pt idx="202">
                  <c:v>0.39834172166137932</c:v>
                </c:pt>
                <c:pt idx="203">
                  <c:v>0.22379513210132795</c:v>
                </c:pt>
                <c:pt idx="204">
                  <c:v>5.7558599361700082E-2</c:v>
                </c:pt>
                <c:pt idx="205">
                  <c:v>0.18318170791145039</c:v>
                </c:pt>
                <c:pt idx="206">
                  <c:v>0.19625566420204787</c:v>
                </c:pt>
                <c:pt idx="207">
                  <c:v>0.16328514796811477</c:v>
                </c:pt>
                <c:pt idx="208">
                  <c:v>0.26827463042547284</c:v>
                </c:pt>
                <c:pt idx="209">
                  <c:v>0.33001276862387152</c:v>
                </c:pt>
                <c:pt idx="210">
                  <c:v>0.24000281584028341</c:v>
                </c:pt>
                <c:pt idx="211">
                  <c:v>0.40170693922027723</c:v>
                </c:pt>
                <c:pt idx="212">
                  <c:v>0.41361649716678972</c:v>
                </c:pt>
                <c:pt idx="213">
                  <c:v>0.27428617369664537</c:v>
                </c:pt>
                <c:pt idx="214">
                  <c:v>0.37414846215523245</c:v>
                </c:pt>
                <c:pt idx="215">
                  <c:v>0.14306816416045312</c:v>
                </c:pt>
                <c:pt idx="216">
                  <c:v>0.33512786930832139</c:v>
                </c:pt>
                <c:pt idx="217">
                  <c:v>0.41262002635621081</c:v>
                </c:pt>
                <c:pt idx="218">
                  <c:v>0.36309347139320147</c:v>
                </c:pt>
                <c:pt idx="219">
                  <c:v>0.11628811934354565</c:v>
                </c:pt>
                <c:pt idx="220">
                  <c:v>0.18900516897262346</c:v>
                </c:pt>
                <c:pt idx="221">
                  <c:v>0.45946030927219195</c:v>
                </c:pt>
                <c:pt idx="222">
                  <c:v>0.23992001176530567</c:v>
                </c:pt>
                <c:pt idx="223">
                  <c:v>0.23662843925283841</c:v>
                </c:pt>
                <c:pt idx="224">
                  <c:v>0.56795706332941465</c:v>
                </c:pt>
                <c:pt idx="225">
                  <c:v>0.19833202651887769</c:v>
                </c:pt>
                <c:pt idx="226">
                  <c:v>0.16119954004342346</c:v>
                </c:pt>
                <c:pt idx="227">
                  <c:v>0.42769321057661974</c:v>
                </c:pt>
                <c:pt idx="228">
                  <c:v>0.29627049369597513</c:v>
                </c:pt>
                <c:pt idx="229">
                  <c:v>0.28505352176906074</c:v>
                </c:pt>
                <c:pt idx="230">
                  <c:v>0.22430989787358788</c:v>
                </c:pt>
                <c:pt idx="231">
                  <c:v>0.36761095282285261</c:v>
                </c:pt>
                <c:pt idx="232">
                  <c:v>0.36572297075645177</c:v>
                </c:pt>
                <c:pt idx="233">
                  <c:v>0.29291883895206172</c:v>
                </c:pt>
                <c:pt idx="234">
                  <c:v>0.24782970342584498</c:v>
                </c:pt>
                <c:pt idx="235">
                  <c:v>0.28253375694246768</c:v>
                </c:pt>
                <c:pt idx="236">
                  <c:v>0.26857939416360188</c:v>
                </c:pt>
                <c:pt idx="237">
                  <c:v>0.4259304195673983</c:v>
                </c:pt>
                <c:pt idx="238">
                  <c:v>0.23600503964124744</c:v>
                </c:pt>
                <c:pt idx="239">
                  <c:v>0.15368575456053574</c:v>
                </c:pt>
                <c:pt idx="240">
                  <c:v>0.33212165690851581</c:v>
                </c:pt>
                <c:pt idx="241">
                  <c:v>0.39933927662352131</c:v>
                </c:pt>
                <c:pt idx="242">
                  <c:v>0.15210812484340591</c:v>
                </c:pt>
                <c:pt idx="243">
                  <c:v>0.23910806694951967</c:v>
                </c:pt>
                <c:pt idx="244">
                  <c:v>0.17522695208517011</c:v>
                </c:pt>
                <c:pt idx="245">
                  <c:v>0.19080919604453311</c:v>
                </c:pt>
                <c:pt idx="246">
                  <c:v>0.2422750976587609</c:v>
                </c:pt>
                <c:pt idx="247">
                  <c:v>0.46056016717834958</c:v>
                </c:pt>
                <c:pt idx="248">
                  <c:v>0.44900472061939745</c:v>
                </c:pt>
                <c:pt idx="249">
                  <c:v>0.15913401235872901</c:v>
                </c:pt>
                <c:pt idx="250">
                  <c:v>0.18897550578345126</c:v>
                </c:pt>
                <c:pt idx="251">
                  <c:v>0.2783274676640663</c:v>
                </c:pt>
                <c:pt idx="252">
                  <c:v>0.45735694420587836</c:v>
                </c:pt>
                <c:pt idx="253">
                  <c:v>0.19477067291720837</c:v>
                </c:pt>
                <c:pt idx="254">
                  <c:v>0.11088186503387379</c:v>
                </c:pt>
                <c:pt idx="255">
                  <c:v>0.50791182544511604</c:v>
                </c:pt>
                <c:pt idx="256">
                  <c:v>0.26051610049060991</c:v>
                </c:pt>
                <c:pt idx="257">
                  <c:v>0.26005589221149206</c:v>
                </c:pt>
                <c:pt idx="258">
                  <c:v>0.26868739387446022</c:v>
                </c:pt>
                <c:pt idx="259">
                  <c:v>0.12528376570523889</c:v>
                </c:pt>
                <c:pt idx="260">
                  <c:v>0.31711602186503096</c:v>
                </c:pt>
                <c:pt idx="261">
                  <c:v>0.19242763883845926</c:v>
                </c:pt>
                <c:pt idx="262">
                  <c:v>9.2491965332685111E-2</c:v>
                </c:pt>
                <c:pt idx="263">
                  <c:v>0.10467920606538759</c:v>
                </c:pt>
                <c:pt idx="264">
                  <c:v>1.4764430202321543E-2</c:v>
                </c:pt>
                <c:pt idx="265">
                  <c:v>0.15852213090497491</c:v>
                </c:pt>
                <c:pt idx="266">
                  <c:v>0.37823442978899185</c:v>
                </c:pt>
                <c:pt idx="267">
                  <c:v>0.26560996493349787</c:v>
                </c:pt>
                <c:pt idx="268">
                  <c:v>0.11831296908037045</c:v>
                </c:pt>
                <c:pt idx="269">
                  <c:v>0.25878741935392646</c:v>
                </c:pt>
                <c:pt idx="270">
                  <c:v>0.13172577485205511</c:v>
                </c:pt>
                <c:pt idx="271">
                  <c:v>0.33257094153063016</c:v>
                </c:pt>
                <c:pt idx="272">
                  <c:v>0.45650550785972982</c:v>
                </c:pt>
                <c:pt idx="273">
                  <c:v>0.27476816782532448</c:v>
                </c:pt>
                <c:pt idx="274">
                  <c:v>0.40081536326672151</c:v>
                </c:pt>
                <c:pt idx="275">
                  <c:v>0.37834501453580782</c:v>
                </c:pt>
                <c:pt idx="276">
                  <c:v>0.2695370012693708</c:v>
                </c:pt>
                <c:pt idx="277">
                  <c:v>0.2050412076317345</c:v>
                </c:pt>
                <c:pt idx="278">
                  <c:v>0.30677505305102826</c:v>
                </c:pt>
                <c:pt idx="279">
                  <c:v>0.52277437544467165</c:v>
                </c:pt>
                <c:pt idx="280">
                  <c:v>0.2010045656435501</c:v>
                </c:pt>
                <c:pt idx="281">
                  <c:v>0.39762350119597922</c:v>
                </c:pt>
                <c:pt idx="282">
                  <c:v>0.22872763710890764</c:v>
                </c:pt>
                <c:pt idx="283">
                  <c:v>0.26130031543996718</c:v>
                </c:pt>
                <c:pt idx="284">
                  <c:v>0.14014206421463327</c:v>
                </c:pt>
                <c:pt idx="285">
                  <c:v>0.23131820970791644</c:v>
                </c:pt>
                <c:pt idx="286">
                  <c:v>0.36376742740627843</c:v>
                </c:pt>
                <c:pt idx="287">
                  <c:v>0.55860008140755113</c:v>
                </c:pt>
                <c:pt idx="288">
                  <c:v>0.20198288335610767</c:v>
                </c:pt>
                <c:pt idx="289">
                  <c:v>0.36815869634545739</c:v>
                </c:pt>
                <c:pt idx="290">
                  <c:v>0.21795277910208899</c:v>
                </c:pt>
                <c:pt idx="291">
                  <c:v>0.20174731994490749</c:v>
                </c:pt>
                <c:pt idx="292">
                  <c:v>0.17694771973758291</c:v>
                </c:pt>
                <c:pt idx="293">
                  <c:v>0.23345711107472494</c:v>
                </c:pt>
                <c:pt idx="294">
                  <c:v>0.30317220937473743</c:v>
                </c:pt>
                <c:pt idx="295">
                  <c:v>0.52854002907939268</c:v>
                </c:pt>
                <c:pt idx="296">
                  <c:v>0.20104967028610993</c:v>
                </c:pt>
                <c:pt idx="297">
                  <c:v>6.2888064689843912E-2</c:v>
                </c:pt>
                <c:pt idx="298">
                  <c:v>0.38156457261241206</c:v>
                </c:pt>
                <c:pt idx="299">
                  <c:v>0.13056454776967247</c:v>
                </c:pt>
                <c:pt idx="300">
                  <c:v>0.32711971337928197</c:v>
                </c:pt>
                <c:pt idx="301">
                  <c:v>0.15950544642160558</c:v>
                </c:pt>
                <c:pt idx="302">
                  <c:v>0.22267978048409209</c:v>
                </c:pt>
                <c:pt idx="303">
                  <c:v>0.33935946653880339</c:v>
                </c:pt>
                <c:pt idx="304">
                  <c:v>0.24984235219180137</c:v>
                </c:pt>
                <c:pt idx="305">
                  <c:v>0.22554506460779494</c:v>
                </c:pt>
                <c:pt idx="306">
                  <c:v>0.23950612821097539</c:v>
                </c:pt>
                <c:pt idx="307">
                  <c:v>0.31140101723594543</c:v>
                </c:pt>
                <c:pt idx="308">
                  <c:v>0.25769591080665355</c:v>
                </c:pt>
                <c:pt idx="309">
                  <c:v>0.21588929660069692</c:v>
                </c:pt>
                <c:pt idx="310">
                  <c:v>0.14185094179997304</c:v>
                </c:pt>
                <c:pt idx="311">
                  <c:v>0.11202503455255752</c:v>
                </c:pt>
                <c:pt idx="312">
                  <c:v>0.25475152778700316</c:v>
                </c:pt>
                <c:pt idx="313">
                  <c:v>0.28118974377851191</c:v>
                </c:pt>
                <c:pt idx="314">
                  <c:v>0.19257204811886275</c:v>
                </c:pt>
                <c:pt idx="315">
                  <c:v>0.17565921203116341</c:v>
                </c:pt>
                <c:pt idx="316">
                  <c:v>0.37475203974554194</c:v>
                </c:pt>
                <c:pt idx="317">
                  <c:v>0.12367518086594188</c:v>
                </c:pt>
                <c:pt idx="318">
                  <c:v>0.41847279364033724</c:v>
                </c:pt>
                <c:pt idx="319">
                  <c:v>0.48151371292362044</c:v>
                </c:pt>
                <c:pt idx="320">
                  <c:v>0.46966681785826792</c:v>
                </c:pt>
                <c:pt idx="321">
                  <c:v>0.33778639283805129</c:v>
                </c:pt>
                <c:pt idx="322">
                  <c:v>0.28778286638777539</c:v>
                </c:pt>
                <c:pt idx="323">
                  <c:v>0.2247067430781709</c:v>
                </c:pt>
                <c:pt idx="324">
                  <c:v>0.11954508157428229</c:v>
                </c:pt>
                <c:pt idx="325">
                  <c:v>0.32928740884254715</c:v>
                </c:pt>
                <c:pt idx="326">
                  <c:v>0.45951379521408842</c:v>
                </c:pt>
                <c:pt idx="327">
                  <c:v>-3.5306443705079196E-2</c:v>
                </c:pt>
                <c:pt idx="328">
                  <c:v>8.7424291140333024E-2</c:v>
                </c:pt>
                <c:pt idx="329">
                  <c:v>-9.0084358854272323E-2</c:v>
                </c:pt>
                <c:pt idx="330">
                  <c:v>0.30645433520267729</c:v>
                </c:pt>
                <c:pt idx="331">
                  <c:v>0.17598581880347094</c:v>
                </c:pt>
                <c:pt idx="332">
                  <c:v>0.43682165010582635</c:v>
                </c:pt>
                <c:pt idx="333">
                  <c:v>0.34341728023711848</c:v>
                </c:pt>
                <c:pt idx="334">
                  <c:v>0.33850291490912804</c:v>
                </c:pt>
                <c:pt idx="335">
                  <c:v>0.26562079436947866</c:v>
                </c:pt>
                <c:pt idx="336">
                  <c:v>0.17504833444044035</c:v>
                </c:pt>
                <c:pt idx="337">
                  <c:v>0.25154256615898651</c:v>
                </c:pt>
                <c:pt idx="338">
                  <c:v>0.59644538325788132</c:v>
                </c:pt>
                <c:pt idx="339">
                  <c:v>0.37514650531663407</c:v>
                </c:pt>
                <c:pt idx="340">
                  <c:v>0.15429190975669327</c:v>
                </c:pt>
                <c:pt idx="341">
                  <c:v>0.36307092578285149</c:v>
                </c:pt>
                <c:pt idx="342">
                  <c:v>0.39986059408515662</c:v>
                </c:pt>
                <c:pt idx="343">
                  <c:v>8.8631419428767844E-2</c:v>
                </c:pt>
                <c:pt idx="344">
                  <c:v>0.31408121432924718</c:v>
                </c:pt>
                <c:pt idx="345">
                  <c:v>0.3337782728674194</c:v>
                </c:pt>
                <c:pt idx="346">
                  <c:v>4.0918432678129418E-2</c:v>
                </c:pt>
                <c:pt idx="347">
                  <c:v>0.43312967730078555</c:v>
                </c:pt>
                <c:pt idx="348">
                  <c:v>0.38235855671286451</c:v>
                </c:pt>
                <c:pt idx="349">
                  <c:v>0.2305718484330927</c:v>
                </c:pt>
                <c:pt idx="350">
                  <c:v>0.24991684905600681</c:v>
                </c:pt>
                <c:pt idx="351">
                  <c:v>0.18128311691387536</c:v>
                </c:pt>
                <c:pt idx="352">
                  <c:v>0.45705762543426082</c:v>
                </c:pt>
                <c:pt idx="353">
                  <c:v>0.33167501725755477</c:v>
                </c:pt>
                <c:pt idx="354">
                  <c:v>0.25636374841044385</c:v>
                </c:pt>
                <c:pt idx="355">
                  <c:v>0.44535549418516862</c:v>
                </c:pt>
                <c:pt idx="356">
                  <c:v>0.31317351562007656</c:v>
                </c:pt>
                <c:pt idx="357">
                  <c:v>0.29166685722910235</c:v>
                </c:pt>
                <c:pt idx="358">
                  <c:v>0.35858342059964465</c:v>
                </c:pt>
                <c:pt idx="359">
                  <c:v>0.24690259232600964</c:v>
                </c:pt>
                <c:pt idx="360">
                  <c:v>0.48137987846266383</c:v>
                </c:pt>
                <c:pt idx="361">
                  <c:v>0.18444359441897226</c:v>
                </c:pt>
                <c:pt idx="362">
                  <c:v>0.58987576686128251</c:v>
                </c:pt>
                <c:pt idx="363">
                  <c:v>0.18202619701598091</c:v>
                </c:pt>
                <c:pt idx="364">
                  <c:v>0.28329552271403774</c:v>
                </c:pt>
                <c:pt idx="365">
                  <c:v>0.10177991666986694</c:v>
                </c:pt>
                <c:pt idx="366">
                  <c:v>0.11018913900378849</c:v>
                </c:pt>
                <c:pt idx="367">
                  <c:v>0.36096864245397631</c:v>
                </c:pt>
                <c:pt idx="368">
                  <c:v>0.25023338148932972</c:v>
                </c:pt>
                <c:pt idx="369">
                  <c:v>0.3588888110572836</c:v>
                </c:pt>
                <c:pt idx="370">
                  <c:v>0.22674297199227073</c:v>
                </c:pt>
                <c:pt idx="371">
                  <c:v>0.29806289359058341</c:v>
                </c:pt>
                <c:pt idx="372">
                  <c:v>0.40099103667593394</c:v>
                </c:pt>
                <c:pt idx="373">
                  <c:v>0.36325045062175143</c:v>
                </c:pt>
                <c:pt idx="374">
                  <c:v>0.39174292782432585</c:v>
                </c:pt>
                <c:pt idx="375">
                  <c:v>0.37879536143026532</c:v>
                </c:pt>
                <c:pt idx="376">
                  <c:v>0.38718699318802918</c:v>
                </c:pt>
                <c:pt idx="377">
                  <c:v>0.29050402560424377</c:v>
                </c:pt>
                <c:pt idx="378">
                  <c:v>0.14380805533072671</c:v>
                </c:pt>
                <c:pt idx="379">
                  <c:v>0.23401778320976321</c:v>
                </c:pt>
                <c:pt idx="380">
                  <c:v>0.14509902599772442</c:v>
                </c:pt>
                <c:pt idx="381">
                  <c:v>0.21628571067190391</c:v>
                </c:pt>
                <c:pt idx="382">
                  <c:v>0.54558590951881891</c:v>
                </c:pt>
                <c:pt idx="383">
                  <c:v>0.12754636948959971</c:v>
                </c:pt>
                <c:pt idx="384">
                  <c:v>0.20667896106157937</c:v>
                </c:pt>
                <c:pt idx="385">
                  <c:v>0.47080392882660382</c:v>
                </c:pt>
                <c:pt idx="386">
                  <c:v>0.16126986399052284</c:v>
                </c:pt>
                <c:pt idx="387">
                  <c:v>0.32163258610211531</c:v>
                </c:pt>
                <c:pt idx="388">
                  <c:v>0.19171155758878183</c:v>
                </c:pt>
                <c:pt idx="389">
                  <c:v>-8.8814216603056967E-2</c:v>
                </c:pt>
                <c:pt idx="390">
                  <c:v>0.10600280207076808</c:v>
                </c:pt>
                <c:pt idx="391">
                  <c:v>0.31409463529756054</c:v>
                </c:pt>
                <c:pt idx="392">
                  <c:v>0.1728164801767173</c:v>
                </c:pt>
                <c:pt idx="393">
                  <c:v>0.29979317011058176</c:v>
                </c:pt>
                <c:pt idx="394">
                  <c:v>0.31109243176128637</c:v>
                </c:pt>
                <c:pt idx="395">
                  <c:v>0.32211405147328831</c:v>
                </c:pt>
                <c:pt idx="396">
                  <c:v>0.10738034807493897</c:v>
                </c:pt>
                <c:pt idx="397">
                  <c:v>0.35708296980420134</c:v>
                </c:pt>
                <c:pt idx="398">
                  <c:v>0.32149932504439532</c:v>
                </c:pt>
                <c:pt idx="399">
                  <c:v>0.14034431978513046</c:v>
                </c:pt>
                <c:pt idx="400">
                  <c:v>0.35723700142642273</c:v>
                </c:pt>
                <c:pt idx="401">
                  <c:v>0.39819707695027406</c:v>
                </c:pt>
                <c:pt idx="402">
                  <c:v>0.18946208869886391</c:v>
                </c:pt>
                <c:pt idx="403">
                  <c:v>0.13810264932770755</c:v>
                </c:pt>
                <c:pt idx="404">
                  <c:v>0.10343003152386736</c:v>
                </c:pt>
                <c:pt idx="405">
                  <c:v>0.42762602295277236</c:v>
                </c:pt>
                <c:pt idx="406">
                  <c:v>0.25355525515932276</c:v>
                </c:pt>
                <c:pt idx="407">
                  <c:v>0.15425030382452132</c:v>
                </c:pt>
                <c:pt idx="408">
                  <c:v>0.36411683886858992</c:v>
                </c:pt>
                <c:pt idx="409">
                  <c:v>0.18169643786832665</c:v>
                </c:pt>
                <c:pt idx="410">
                  <c:v>0.28118205554422798</c:v>
                </c:pt>
                <c:pt idx="411">
                  <c:v>0.24356176923419764</c:v>
                </c:pt>
                <c:pt idx="412">
                  <c:v>0.24201493651972542</c:v>
                </c:pt>
                <c:pt idx="413">
                  <c:v>0.34155588267399228</c:v>
                </c:pt>
                <c:pt idx="414">
                  <c:v>0.13158075150603646</c:v>
                </c:pt>
                <c:pt idx="415">
                  <c:v>0.35398134832382688</c:v>
                </c:pt>
                <c:pt idx="416">
                  <c:v>8.2317545300825495E-2</c:v>
                </c:pt>
                <c:pt idx="417">
                  <c:v>0.39959800393369427</c:v>
                </c:pt>
                <c:pt idx="418">
                  <c:v>0.22915905657178084</c:v>
                </c:pt>
                <c:pt idx="419">
                  <c:v>0.33712779117327296</c:v>
                </c:pt>
                <c:pt idx="420">
                  <c:v>0.32035004518398996</c:v>
                </c:pt>
                <c:pt idx="421">
                  <c:v>0.34063752372362355</c:v>
                </c:pt>
                <c:pt idx="422">
                  <c:v>0.23097212739950337</c:v>
                </c:pt>
                <c:pt idx="423">
                  <c:v>0.25889326495925913</c:v>
                </c:pt>
                <c:pt idx="424">
                  <c:v>-1.4248813537928173E-3</c:v>
                </c:pt>
                <c:pt idx="425">
                  <c:v>0.26215134058874329</c:v>
                </c:pt>
                <c:pt idx="426">
                  <c:v>0.25913718649485018</c:v>
                </c:pt>
                <c:pt idx="427">
                  <c:v>0.38574095782557338</c:v>
                </c:pt>
                <c:pt idx="428">
                  <c:v>0.32547674233697305</c:v>
                </c:pt>
                <c:pt idx="429">
                  <c:v>0.39315590083763263</c:v>
                </c:pt>
                <c:pt idx="430">
                  <c:v>9.0339503806564719E-2</c:v>
                </c:pt>
                <c:pt idx="431">
                  <c:v>0.44766664769074382</c:v>
                </c:pt>
                <c:pt idx="432">
                  <c:v>0.35564981310311727</c:v>
                </c:pt>
                <c:pt idx="433">
                  <c:v>0.16283407728418187</c:v>
                </c:pt>
                <c:pt idx="434">
                  <c:v>0.24740610367275925</c:v>
                </c:pt>
                <c:pt idx="435">
                  <c:v>0.32849688902873192</c:v>
                </c:pt>
                <c:pt idx="436">
                  <c:v>0.36668956233267613</c:v>
                </c:pt>
                <c:pt idx="437">
                  <c:v>0.16030002395512918</c:v>
                </c:pt>
                <c:pt idx="438">
                  <c:v>0.47045486970583739</c:v>
                </c:pt>
                <c:pt idx="439">
                  <c:v>6.6347468984999103E-2</c:v>
                </c:pt>
                <c:pt idx="440">
                  <c:v>0.18859473926179326</c:v>
                </c:pt>
                <c:pt idx="441">
                  <c:v>0.31931032593122388</c:v>
                </c:pt>
                <c:pt idx="442">
                  <c:v>0.2965948116413793</c:v>
                </c:pt>
                <c:pt idx="443">
                  <c:v>0.21799146641759912</c:v>
                </c:pt>
                <c:pt idx="444">
                  <c:v>0.25414884897734918</c:v>
                </c:pt>
                <c:pt idx="445">
                  <c:v>0.23715592900701316</c:v>
                </c:pt>
                <c:pt idx="446">
                  <c:v>0.27703100349707965</c:v>
                </c:pt>
                <c:pt idx="447">
                  <c:v>0.30070315612480231</c:v>
                </c:pt>
                <c:pt idx="448">
                  <c:v>0.42091701517390212</c:v>
                </c:pt>
                <c:pt idx="449">
                  <c:v>0.30585022491918173</c:v>
                </c:pt>
                <c:pt idx="450">
                  <c:v>0.35363573127330383</c:v>
                </c:pt>
                <c:pt idx="451">
                  <c:v>0.25600257121637082</c:v>
                </c:pt>
                <c:pt idx="452">
                  <c:v>0.31756371377585618</c:v>
                </c:pt>
                <c:pt idx="453">
                  <c:v>0.34774680843695294</c:v>
                </c:pt>
                <c:pt idx="454">
                  <c:v>0.14663396530143341</c:v>
                </c:pt>
                <c:pt idx="455">
                  <c:v>0.3077680093211419</c:v>
                </c:pt>
                <c:pt idx="456">
                  <c:v>0.25501465380393878</c:v>
                </c:pt>
                <c:pt idx="457">
                  <c:v>0.28742814839765907</c:v>
                </c:pt>
                <c:pt idx="458">
                  <c:v>0.20876435862120851</c:v>
                </c:pt>
                <c:pt idx="459">
                  <c:v>0.25967584584456532</c:v>
                </c:pt>
                <c:pt idx="460">
                  <c:v>0.16048449983828217</c:v>
                </c:pt>
                <c:pt idx="461">
                  <c:v>0.51734999633424361</c:v>
                </c:pt>
                <c:pt idx="462">
                  <c:v>0.25596491963339696</c:v>
                </c:pt>
                <c:pt idx="463">
                  <c:v>0.29899193796822948</c:v>
                </c:pt>
                <c:pt idx="464">
                  <c:v>0.24758925729106973</c:v>
                </c:pt>
                <c:pt idx="465">
                  <c:v>0.25526860707293797</c:v>
                </c:pt>
                <c:pt idx="466">
                  <c:v>0.19486351680735645</c:v>
                </c:pt>
                <c:pt idx="467">
                  <c:v>3.3925560711397768E-2</c:v>
                </c:pt>
                <c:pt idx="468">
                  <c:v>0.43778903078442288</c:v>
                </c:pt>
                <c:pt idx="469">
                  <c:v>0.29050407214898188</c:v>
                </c:pt>
                <c:pt idx="470">
                  <c:v>0.21672953818433988</c:v>
                </c:pt>
                <c:pt idx="471">
                  <c:v>0.18707179818617409</c:v>
                </c:pt>
                <c:pt idx="472">
                  <c:v>0.33075343608284752</c:v>
                </c:pt>
                <c:pt idx="473">
                  <c:v>4.2296241663291184E-2</c:v>
                </c:pt>
                <c:pt idx="474">
                  <c:v>0.22911657099279423</c:v>
                </c:pt>
                <c:pt idx="475">
                  <c:v>0.38146415292086966</c:v>
                </c:pt>
                <c:pt idx="476">
                  <c:v>0.37540686652643124</c:v>
                </c:pt>
                <c:pt idx="477">
                  <c:v>7.4056545682772368E-2</c:v>
                </c:pt>
                <c:pt idx="478">
                  <c:v>0.38123494383058698</c:v>
                </c:pt>
                <c:pt idx="479">
                  <c:v>0.4427956370044438</c:v>
                </c:pt>
                <c:pt idx="480">
                  <c:v>7.0820007408417693E-2</c:v>
                </c:pt>
                <c:pt idx="481">
                  <c:v>0.34453871006655135</c:v>
                </c:pt>
                <c:pt idx="482">
                  <c:v>0.15321253193433751</c:v>
                </c:pt>
                <c:pt idx="483">
                  <c:v>0.27702222288381334</c:v>
                </c:pt>
                <c:pt idx="484">
                  <c:v>0.23670306914746314</c:v>
                </c:pt>
                <c:pt idx="485">
                  <c:v>0.41157988776518367</c:v>
                </c:pt>
                <c:pt idx="486">
                  <c:v>0.27132654662466915</c:v>
                </c:pt>
                <c:pt idx="487">
                  <c:v>0.3577387736090385</c:v>
                </c:pt>
                <c:pt idx="488">
                  <c:v>0.34597618802297864</c:v>
                </c:pt>
                <c:pt idx="489">
                  <c:v>0.33876402495641988</c:v>
                </c:pt>
                <c:pt idx="490">
                  <c:v>0.22347105180154839</c:v>
                </c:pt>
                <c:pt idx="491">
                  <c:v>0.10379326387725026</c:v>
                </c:pt>
                <c:pt idx="492">
                  <c:v>0.21531915465830662</c:v>
                </c:pt>
                <c:pt idx="493">
                  <c:v>0.26099080457425206</c:v>
                </c:pt>
                <c:pt idx="494">
                  <c:v>0.17147203168834024</c:v>
                </c:pt>
                <c:pt idx="495">
                  <c:v>0.26561115459615575</c:v>
                </c:pt>
                <c:pt idx="496">
                  <c:v>0.16677950354964916</c:v>
                </c:pt>
                <c:pt idx="497">
                  <c:v>0.29909751385804212</c:v>
                </c:pt>
                <c:pt idx="498">
                  <c:v>0.32386854278226479</c:v>
                </c:pt>
                <c:pt idx="499">
                  <c:v>0.23408501354340491</c:v>
                </c:pt>
              </c:numCache>
            </c:numRef>
          </c:yVal>
        </c:ser>
        <c:ser>
          <c:idx val="4"/>
          <c:order val="4"/>
          <c:tx>
            <c:v>80% G</c:v>
          </c:tx>
          <c:spPr>
            <a:ln w="28575">
              <a:noFill/>
            </a:ln>
          </c:spPr>
          <c:xVal>
            <c:numRef>
              <c:f>'A-AH-A A'!$M$3:$M$502</c:f>
              <c:numCache>
                <c:formatCode>General</c:formatCode>
                <c:ptCount val="500"/>
                <c:pt idx="0">
                  <c:v>0.28671383193015348</c:v>
                </c:pt>
                <c:pt idx="1">
                  <c:v>0.36680866861349964</c:v>
                </c:pt>
                <c:pt idx="2">
                  <c:v>0.28708996239127293</c:v>
                </c:pt>
                <c:pt idx="3">
                  <c:v>0.40468819393619432</c:v>
                </c:pt>
                <c:pt idx="4">
                  <c:v>0.22486066247167186</c:v>
                </c:pt>
                <c:pt idx="5">
                  <c:v>0.31350516929286076</c:v>
                </c:pt>
                <c:pt idx="6">
                  <c:v>0.38909814085596778</c:v>
                </c:pt>
                <c:pt idx="7">
                  <c:v>0.28793939502386506</c:v>
                </c:pt>
                <c:pt idx="8">
                  <c:v>0.29025239289436638</c:v>
                </c:pt>
                <c:pt idx="9">
                  <c:v>0.28732590495569865</c:v>
                </c:pt>
                <c:pt idx="10">
                  <c:v>0.27344567616071302</c:v>
                </c:pt>
                <c:pt idx="11">
                  <c:v>0.26706326495227184</c:v>
                </c:pt>
                <c:pt idx="12">
                  <c:v>0.33118514826540735</c:v>
                </c:pt>
                <c:pt idx="13">
                  <c:v>0.23314487387318006</c:v>
                </c:pt>
                <c:pt idx="14">
                  <c:v>0.35328646850037637</c:v>
                </c:pt>
                <c:pt idx="15">
                  <c:v>0.26562143751058109</c:v>
                </c:pt>
                <c:pt idx="16">
                  <c:v>0.25819455502806843</c:v>
                </c:pt>
                <c:pt idx="17">
                  <c:v>0.38405050856782524</c:v>
                </c:pt>
                <c:pt idx="18">
                  <c:v>0.29750031152675432</c:v>
                </c:pt>
                <c:pt idx="19">
                  <c:v>0.27589272579241647</c:v>
                </c:pt>
                <c:pt idx="20">
                  <c:v>0.32019986950893631</c:v>
                </c:pt>
                <c:pt idx="21">
                  <c:v>0.22418814768660383</c:v>
                </c:pt>
                <c:pt idx="22">
                  <c:v>0.21730480000099495</c:v>
                </c:pt>
                <c:pt idx="23">
                  <c:v>0.19034681989679594</c:v>
                </c:pt>
                <c:pt idx="24">
                  <c:v>0.50596755763429668</c:v>
                </c:pt>
                <c:pt idx="25">
                  <c:v>0.36318945875078756</c:v>
                </c:pt>
                <c:pt idx="26">
                  <c:v>0.24233515311146692</c:v>
                </c:pt>
                <c:pt idx="27">
                  <c:v>0.3091086134413949</c:v>
                </c:pt>
                <c:pt idx="28">
                  <c:v>0.21759696582767976</c:v>
                </c:pt>
                <c:pt idx="29">
                  <c:v>0.33878630685995903</c:v>
                </c:pt>
                <c:pt idx="30">
                  <c:v>0.24945787331336841</c:v>
                </c:pt>
                <c:pt idx="31">
                  <c:v>0.38442769300857665</c:v>
                </c:pt>
                <c:pt idx="32">
                  <c:v>0.32448888217697636</c:v>
                </c:pt>
                <c:pt idx="33">
                  <c:v>0.29130400490170538</c:v>
                </c:pt>
                <c:pt idx="34">
                  <c:v>0.3127621186198114</c:v>
                </c:pt>
                <c:pt idx="35">
                  <c:v>0.33389102973981516</c:v>
                </c:pt>
                <c:pt idx="36">
                  <c:v>0.34717979537090005</c:v>
                </c:pt>
                <c:pt idx="37">
                  <c:v>0.33326577218243203</c:v>
                </c:pt>
                <c:pt idx="38">
                  <c:v>0.37755959792353788</c:v>
                </c:pt>
                <c:pt idx="39">
                  <c:v>0.35380258477344229</c:v>
                </c:pt>
                <c:pt idx="40">
                  <c:v>0.35599548547287097</c:v>
                </c:pt>
                <c:pt idx="41">
                  <c:v>0.40589335043260477</c:v>
                </c:pt>
                <c:pt idx="42">
                  <c:v>0.31718255333484602</c:v>
                </c:pt>
                <c:pt idx="43">
                  <c:v>0.29577977392068966</c:v>
                </c:pt>
                <c:pt idx="44">
                  <c:v>0.25199416918790818</c:v>
                </c:pt>
                <c:pt idx="45">
                  <c:v>0.11414143183249505</c:v>
                </c:pt>
                <c:pt idx="46">
                  <c:v>0.19738833573289799</c:v>
                </c:pt>
                <c:pt idx="47">
                  <c:v>0.26634048735410354</c:v>
                </c:pt>
                <c:pt idx="48">
                  <c:v>0.33411087056412292</c:v>
                </c:pt>
                <c:pt idx="49">
                  <c:v>0.20299896180989599</c:v>
                </c:pt>
                <c:pt idx="50">
                  <c:v>0.2275526614243972</c:v>
                </c:pt>
                <c:pt idx="51">
                  <c:v>0.30492963177137328</c:v>
                </c:pt>
                <c:pt idx="52">
                  <c:v>0.37042093845757251</c:v>
                </c:pt>
                <c:pt idx="53">
                  <c:v>0.28284333172900128</c:v>
                </c:pt>
                <c:pt idx="54">
                  <c:v>0.28943691716632158</c:v>
                </c:pt>
                <c:pt idx="55">
                  <c:v>0.28415014108988995</c:v>
                </c:pt>
                <c:pt idx="56">
                  <c:v>0.26381629421977454</c:v>
                </c:pt>
                <c:pt idx="57">
                  <c:v>0.20950376390584613</c:v>
                </c:pt>
                <c:pt idx="58">
                  <c:v>0.28439838100206094</c:v>
                </c:pt>
                <c:pt idx="59">
                  <c:v>0.21674772757998553</c:v>
                </c:pt>
                <c:pt idx="60">
                  <c:v>0.26663392131334795</c:v>
                </c:pt>
                <c:pt idx="61">
                  <c:v>0.37716565862620555</c:v>
                </c:pt>
                <c:pt idx="62">
                  <c:v>0.41254783958247482</c:v>
                </c:pt>
                <c:pt idx="63">
                  <c:v>0.32975756858556682</c:v>
                </c:pt>
                <c:pt idx="64">
                  <c:v>0.37019812943778196</c:v>
                </c:pt>
                <c:pt idx="65">
                  <c:v>0.37356708969591723</c:v>
                </c:pt>
                <c:pt idx="66">
                  <c:v>0.28466872621275258</c:v>
                </c:pt>
                <c:pt idx="67">
                  <c:v>0.41759849721371017</c:v>
                </c:pt>
                <c:pt idx="68">
                  <c:v>0.35670504309637274</c:v>
                </c:pt>
                <c:pt idx="69">
                  <c:v>0.34672298078222785</c:v>
                </c:pt>
                <c:pt idx="70">
                  <c:v>0.30443638609903545</c:v>
                </c:pt>
                <c:pt idx="71">
                  <c:v>0.30151074590832982</c:v>
                </c:pt>
                <c:pt idx="72">
                  <c:v>0.39283521784002617</c:v>
                </c:pt>
                <c:pt idx="73">
                  <c:v>0.29591862116645395</c:v>
                </c:pt>
                <c:pt idx="74">
                  <c:v>0.3024364504518216</c:v>
                </c:pt>
                <c:pt idx="75">
                  <c:v>0.2013825890170699</c:v>
                </c:pt>
                <c:pt idx="76">
                  <c:v>0.32090257317874826</c:v>
                </c:pt>
                <c:pt idx="77">
                  <c:v>0.31334593912993486</c:v>
                </c:pt>
                <c:pt idx="78">
                  <c:v>0.35569902961637379</c:v>
                </c:pt>
                <c:pt idx="79">
                  <c:v>0.28448666396551608</c:v>
                </c:pt>
                <c:pt idx="80">
                  <c:v>0.27430940917925672</c:v>
                </c:pt>
                <c:pt idx="81">
                  <c:v>0.35598079578291369</c:v>
                </c:pt>
                <c:pt idx="82">
                  <c:v>0.2506902959105653</c:v>
                </c:pt>
                <c:pt idx="83">
                  <c:v>0.31371369012806538</c:v>
                </c:pt>
                <c:pt idx="84">
                  <c:v>0.2325588754562527</c:v>
                </c:pt>
                <c:pt idx="85">
                  <c:v>0.33359261419883685</c:v>
                </c:pt>
                <c:pt idx="86">
                  <c:v>0.31800120644863294</c:v>
                </c:pt>
                <c:pt idx="87">
                  <c:v>0.30980622703748723</c:v>
                </c:pt>
                <c:pt idx="88">
                  <c:v>0.22885568799735406</c:v>
                </c:pt>
                <c:pt idx="89">
                  <c:v>0.38964725455040139</c:v>
                </c:pt>
                <c:pt idx="90">
                  <c:v>0.31695713693629968</c:v>
                </c:pt>
                <c:pt idx="91">
                  <c:v>0.2309918626939019</c:v>
                </c:pt>
                <c:pt idx="92">
                  <c:v>0.32158220909417079</c:v>
                </c:pt>
                <c:pt idx="93">
                  <c:v>0.24646146485072273</c:v>
                </c:pt>
                <c:pt idx="94">
                  <c:v>0.31877728632642532</c:v>
                </c:pt>
                <c:pt idx="95">
                  <c:v>0.2180309828529747</c:v>
                </c:pt>
                <c:pt idx="96">
                  <c:v>0.38654377294523201</c:v>
                </c:pt>
                <c:pt idx="97">
                  <c:v>0.33550501879646105</c:v>
                </c:pt>
                <c:pt idx="98">
                  <c:v>0.34941295501086833</c:v>
                </c:pt>
                <c:pt idx="99">
                  <c:v>0.26708047129621892</c:v>
                </c:pt>
                <c:pt idx="100">
                  <c:v>0.37019689956660123</c:v>
                </c:pt>
                <c:pt idx="101">
                  <c:v>0.37760051084500401</c:v>
                </c:pt>
                <c:pt idx="102">
                  <c:v>0.31043755309625948</c:v>
                </c:pt>
                <c:pt idx="103">
                  <c:v>0.3529738205427323</c:v>
                </c:pt>
                <c:pt idx="104">
                  <c:v>0.31241053754664944</c:v>
                </c:pt>
                <c:pt idx="105">
                  <c:v>0.32684652193030522</c:v>
                </c:pt>
                <c:pt idx="106">
                  <c:v>0.31192731559428039</c:v>
                </c:pt>
                <c:pt idx="107">
                  <c:v>0.36906360046041531</c:v>
                </c:pt>
                <c:pt idx="108">
                  <c:v>0.36577424406209491</c:v>
                </c:pt>
                <c:pt idx="109">
                  <c:v>0.38216691387057689</c:v>
                </c:pt>
                <c:pt idx="110">
                  <c:v>0.22966102708807667</c:v>
                </c:pt>
                <c:pt idx="111">
                  <c:v>0.38909202451992708</c:v>
                </c:pt>
                <c:pt idx="112">
                  <c:v>0.41793064312610317</c:v>
                </c:pt>
                <c:pt idx="113">
                  <c:v>0.24166930894876384</c:v>
                </c:pt>
                <c:pt idx="114">
                  <c:v>0.39632808058849744</c:v>
                </c:pt>
                <c:pt idx="115">
                  <c:v>0.24470150166391613</c:v>
                </c:pt>
                <c:pt idx="116">
                  <c:v>0.4176872477778325</c:v>
                </c:pt>
                <c:pt idx="117">
                  <c:v>0.25493396635849108</c:v>
                </c:pt>
                <c:pt idx="118">
                  <c:v>0.32449283784048327</c:v>
                </c:pt>
                <c:pt idx="119">
                  <c:v>0.31638740486672423</c:v>
                </c:pt>
                <c:pt idx="120">
                  <c:v>0.32844506204930984</c:v>
                </c:pt>
                <c:pt idx="121">
                  <c:v>0.40669257649064888</c:v>
                </c:pt>
                <c:pt idx="122">
                  <c:v>0.2357546972704162</c:v>
                </c:pt>
                <c:pt idx="123">
                  <c:v>0.28112337477894778</c:v>
                </c:pt>
                <c:pt idx="124">
                  <c:v>0.1902145414781205</c:v>
                </c:pt>
                <c:pt idx="125">
                  <c:v>0.27263244671928971</c:v>
                </c:pt>
                <c:pt idx="126">
                  <c:v>0.32624099055578848</c:v>
                </c:pt>
                <c:pt idx="127">
                  <c:v>0.29662664119893034</c:v>
                </c:pt>
                <c:pt idx="128">
                  <c:v>0.35324974781901558</c:v>
                </c:pt>
                <c:pt idx="129">
                  <c:v>0.27815847177137332</c:v>
                </c:pt>
                <c:pt idx="130">
                  <c:v>0.23844432070507396</c:v>
                </c:pt>
                <c:pt idx="131">
                  <c:v>0.23558700350904971</c:v>
                </c:pt>
                <c:pt idx="132">
                  <c:v>0.47682051684050303</c:v>
                </c:pt>
                <c:pt idx="133">
                  <c:v>0.30533621733719413</c:v>
                </c:pt>
                <c:pt idx="134">
                  <c:v>0.28239704788463582</c:v>
                </c:pt>
                <c:pt idx="135">
                  <c:v>0.34122951379945515</c:v>
                </c:pt>
                <c:pt idx="136">
                  <c:v>0.3981292811764498</c:v>
                </c:pt>
                <c:pt idx="137">
                  <c:v>0.18275030714230348</c:v>
                </c:pt>
                <c:pt idx="138">
                  <c:v>0.2276062299514362</c:v>
                </c:pt>
                <c:pt idx="139">
                  <c:v>0.2995018345045854</c:v>
                </c:pt>
                <c:pt idx="140">
                  <c:v>0.33167515450491991</c:v>
                </c:pt>
                <c:pt idx="141">
                  <c:v>0.30327182583201517</c:v>
                </c:pt>
                <c:pt idx="142">
                  <c:v>0.38333484645391258</c:v>
                </c:pt>
                <c:pt idx="143">
                  <c:v>0.20389649558459447</c:v>
                </c:pt>
                <c:pt idx="144">
                  <c:v>0.20606659036954211</c:v>
                </c:pt>
                <c:pt idx="145">
                  <c:v>0.30220981011333703</c:v>
                </c:pt>
                <c:pt idx="146">
                  <c:v>0.22071398225204841</c:v>
                </c:pt>
                <c:pt idx="147">
                  <c:v>0.29715105399606656</c:v>
                </c:pt>
                <c:pt idx="148">
                  <c:v>0.37919948335791953</c:v>
                </c:pt>
                <c:pt idx="149">
                  <c:v>0.17049736985946301</c:v>
                </c:pt>
                <c:pt idx="150">
                  <c:v>0.30893158276765842</c:v>
                </c:pt>
                <c:pt idx="151">
                  <c:v>0.24542828276528869</c:v>
                </c:pt>
                <c:pt idx="152">
                  <c:v>0.36941835915052224</c:v>
                </c:pt>
                <c:pt idx="153">
                  <c:v>0.25033815711911944</c:v>
                </c:pt>
                <c:pt idx="154">
                  <c:v>0.37884073935893964</c:v>
                </c:pt>
                <c:pt idx="155">
                  <c:v>0.26229385606918898</c:v>
                </c:pt>
                <c:pt idx="156">
                  <c:v>0.22613780307669756</c:v>
                </c:pt>
                <c:pt idx="157">
                  <c:v>0.25535054964120846</c:v>
                </c:pt>
                <c:pt idx="158">
                  <c:v>0.34310768875492492</c:v>
                </c:pt>
                <c:pt idx="159">
                  <c:v>0.31377940709984697</c:v>
                </c:pt>
                <c:pt idx="160">
                  <c:v>0.39138838261527559</c:v>
                </c:pt>
                <c:pt idx="161">
                  <c:v>0.36463448887900324</c:v>
                </c:pt>
                <c:pt idx="162">
                  <c:v>0.27974164030414927</c:v>
                </c:pt>
                <c:pt idx="163">
                  <c:v>0.27621168171052191</c:v>
                </c:pt>
                <c:pt idx="164">
                  <c:v>0.30143173596244305</c:v>
                </c:pt>
                <c:pt idx="165">
                  <c:v>0.24912048801756168</c:v>
                </c:pt>
                <c:pt idx="166">
                  <c:v>0.38400086405263473</c:v>
                </c:pt>
                <c:pt idx="167">
                  <c:v>0.43675276720769796</c:v>
                </c:pt>
                <c:pt idx="168">
                  <c:v>0.33625257287000415</c:v>
                </c:pt>
                <c:pt idx="169">
                  <c:v>0.16334328391301098</c:v>
                </c:pt>
                <c:pt idx="170">
                  <c:v>0.23709307987610945</c:v>
                </c:pt>
                <c:pt idx="171">
                  <c:v>0.38261505439849591</c:v>
                </c:pt>
                <c:pt idx="172">
                  <c:v>0.24524127895569617</c:v>
                </c:pt>
                <c:pt idx="173">
                  <c:v>0.33444512234612289</c:v>
                </c:pt>
                <c:pt idx="174">
                  <c:v>0.27946250425602032</c:v>
                </c:pt>
                <c:pt idx="175">
                  <c:v>0.30319172289333263</c:v>
                </c:pt>
                <c:pt idx="176">
                  <c:v>0.25316386369603328</c:v>
                </c:pt>
                <c:pt idx="177">
                  <c:v>0.22376301329698123</c:v>
                </c:pt>
                <c:pt idx="178">
                  <c:v>0.33966874959496013</c:v>
                </c:pt>
                <c:pt idx="179">
                  <c:v>0.23459922290374169</c:v>
                </c:pt>
                <c:pt idx="180">
                  <c:v>0.21304505672827628</c:v>
                </c:pt>
                <c:pt idx="181">
                  <c:v>0.26879563875133267</c:v>
                </c:pt>
                <c:pt idx="182">
                  <c:v>0.18793606911667252</c:v>
                </c:pt>
                <c:pt idx="183">
                  <c:v>0.36238324190952254</c:v>
                </c:pt>
                <c:pt idx="184">
                  <c:v>0.43560808147607238</c:v>
                </c:pt>
                <c:pt idx="185">
                  <c:v>0.42305921782994305</c:v>
                </c:pt>
                <c:pt idx="186">
                  <c:v>0.34510144428860035</c:v>
                </c:pt>
                <c:pt idx="187">
                  <c:v>0.36764483919143742</c:v>
                </c:pt>
                <c:pt idx="188">
                  <c:v>0.26917022088763332</c:v>
                </c:pt>
                <c:pt idx="189">
                  <c:v>0.27632600411136432</c:v>
                </c:pt>
                <c:pt idx="190">
                  <c:v>0.29104847355173957</c:v>
                </c:pt>
                <c:pt idx="191">
                  <c:v>0.30547682098768808</c:v>
                </c:pt>
                <c:pt idx="192">
                  <c:v>0.28035134958194385</c:v>
                </c:pt>
                <c:pt idx="193">
                  <c:v>0.21736757152833591</c:v>
                </c:pt>
                <c:pt idx="194">
                  <c:v>0.30194863406019234</c:v>
                </c:pt>
                <c:pt idx="195">
                  <c:v>0.38375981523887542</c:v>
                </c:pt>
                <c:pt idx="196">
                  <c:v>0.29942470230806612</c:v>
                </c:pt>
                <c:pt idx="197">
                  <c:v>0.34516685317682316</c:v>
                </c:pt>
                <c:pt idx="198">
                  <c:v>0.3196457203161498</c:v>
                </c:pt>
                <c:pt idx="199">
                  <c:v>0.36822157292601032</c:v>
                </c:pt>
                <c:pt idx="200">
                  <c:v>0.25460944227032845</c:v>
                </c:pt>
                <c:pt idx="201">
                  <c:v>0.2666634937981619</c:v>
                </c:pt>
                <c:pt idx="202">
                  <c:v>0.33270265569145357</c:v>
                </c:pt>
                <c:pt idx="203">
                  <c:v>0.38820429313180788</c:v>
                </c:pt>
                <c:pt idx="204">
                  <c:v>0.22776606842384983</c:v>
                </c:pt>
                <c:pt idx="205">
                  <c:v>0.2784695104780342</c:v>
                </c:pt>
                <c:pt idx="206">
                  <c:v>0.35758327814997315</c:v>
                </c:pt>
                <c:pt idx="207">
                  <c:v>0.34642947604626584</c:v>
                </c:pt>
                <c:pt idx="208">
                  <c:v>0.40299364889245481</c:v>
                </c:pt>
                <c:pt idx="209">
                  <c:v>0.27149083359915482</c:v>
                </c:pt>
                <c:pt idx="210">
                  <c:v>0.44075182370332711</c:v>
                </c:pt>
                <c:pt idx="211">
                  <c:v>0.15964522086337157</c:v>
                </c:pt>
                <c:pt idx="212">
                  <c:v>0.28772762290235382</c:v>
                </c:pt>
                <c:pt idx="213">
                  <c:v>0.32105622807097639</c:v>
                </c:pt>
                <c:pt idx="214">
                  <c:v>0.28193250333562164</c:v>
                </c:pt>
                <c:pt idx="215">
                  <c:v>0.39429549562237298</c:v>
                </c:pt>
                <c:pt idx="216">
                  <c:v>0.37192725633901513</c:v>
                </c:pt>
                <c:pt idx="217">
                  <c:v>0.37671817528118612</c:v>
                </c:pt>
                <c:pt idx="218">
                  <c:v>0.39743749240775006</c:v>
                </c:pt>
                <c:pt idx="219">
                  <c:v>0.31804408923566807</c:v>
                </c:pt>
                <c:pt idx="220">
                  <c:v>0.38444773482743738</c:v>
                </c:pt>
                <c:pt idx="221">
                  <c:v>0.19823676820254085</c:v>
                </c:pt>
                <c:pt idx="222">
                  <c:v>0.32203368058116777</c:v>
                </c:pt>
                <c:pt idx="223">
                  <c:v>0.38652704935143156</c:v>
                </c:pt>
                <c:pt idx="224">
                  <c:v>0.42075176331992564</c:v>
                </c:pt>
                <c:pt idx="225">
                  <c:v>0.21720897958843949</c:v>
                </c:pt>
                <c:pt idx="226">
                  <c:v>0.36557044340240502</c:v>
                </c:pt>
                <c:pt idx="227">
                  <c:v>0.30349429080302737</c:v>
                </c:pt>
                <c:pt idx="228">
                  <c:v>0.31590366237178336</c:v>
                </c:pt>
                <c:pt idx="229">
                  <c:v>0.43071536007949873</c:v>
                </c:pt>
                <c:pt idx="230">
                  <c:v>0.30082956451147341</c:v>
                </c:pt>
                <c:pt idx="231">
                  <c:v>0.26598437936032637</c:v>
                </c:pt>
                <c:pt idx="232">
                  <c:v>0.31490224199810035</c:v>
                </c:pt>
                <c:pt idx="233">
                  <c:v>0.39285698653830542</c:v>
                </c:pt>
                <c:pt idx="234">
                  <c:v>0.18983693554446884</c:v>
                </c:pt>
                <c:pt idx="235">
                  <c:v>0.22466255390357234</c:v>
                </c:pt>
                <c:pt idx="236">
                  <c:v>0.22564530118276929</c:v>
                </c:pt>
                <c:pt idx="237">
                  <c:v>0.3445013503907316</c:v>
                </c:pt>
                <c:pt idx="238">
                  <c:v>0.30089719275049082</c:v>
                </c:pt>
                <c:pt idx="239">
                  <c:v>0.23992599882261714</c:v>
                </c:pt>
                <c:pt idx="240">
                  <c:v>0.31364030960639122</c:v>
                </c:pt>
                <c:pt idx="241">
                  <c:v>0.39893638632406597</c:v>
                </c:pt>
                <c:pt idx="242">
                  <c:v>0.30676301936128231</c:v>
                </c:pt>
                <c:pt idx="243">
                  <c:v>0.29061969694106038</c:v>
                </c:pt>
                <c:pt idx="244">
                  <c:v>0.25594880578632312</c:v>
                </c:pt>
                <c:pt idx="245">
                  <c:v>0.285859723176977</c:v>
                </c:pt>
                <c:pt idx="246">
                  <c:v>0.30333608686379232</c:v>
                </c:pt>
                <c:pt idx="247">
                  <c:v>0.21522536318777036</c:v>
                </c:pt>
                <c:pt idx="248">
                  <c:v>0.31690587963003403</c:v>
                </c:pt>
                <c:pt idx="249">
                  <c:v>0.26545019391027141</c:v>
                </c:pt>
                <c:pt idx="250">
                  <c:v>0.25870490936250301</c:v>
                </c:pt>
                <c:pt idx="251">
                  <c:v>0.38795597677374694</c:v>
                </c:pt>
                <c:pt idx="252">
                  <c:v>0.31839241404456498</c:v>
                </c:pt>
                <c:pt idx="253">
                  <c:v>0.29530370041625048</c:v>
                </c:pt>
                <c:pt idx="254">
                  <c:v>0.31055879237104356</c:v>
                </c:pt>
                <c:pt idx="255">
                  <c:v>0.32440507894007403</c:v>
                </c:pt>
                <c:pt idx="256">
                  <c:v>0.21801691496086792</c:v>
                </c:pt>
                <c:pt idx="257">
                  <c:v>0.3845070728495909</c:v>
                </c:pt>
                <c:pt idx="258">
                  <c:v>0.25534667613335432</c:v>
                </c:pt>
                <c:pt idx="259">
                  <c:v>0.14156600322668861</c:v>
                </c:pt>
                <c:pt idx="260">
                  <c:v>0.315663497598204</c:v>
                </c:pt>
                <c:pt idx="261">
                  <c:v>0.25373594830069079</c:v>
                </c:pt>
                <c:pt idx="262">
                  <c:v>0.32564187239744791</c:v>
                </c:pt>
                <c:pt idx="263">
                  <c:v>0.37058984521323768</c:v>
                </c:pt>
                <c:pt idx="264">
                  <c:v>0.23616020806087423</c:v>
                </c:pt>
                <c:pt idx="265">
                  <c:v>0.43198793847127037</c:v>
                </c:pt>
                <c:pt idx="266">
                  <c:v>0.31969602934252489</c:v>
                </c:pt>
                <c:pt idx="267">
                  <c:v>0.33431134950458558</c:v>
                </c:pt>
                <c:pt idx="268">
                  <c:v>0.34539596646400295</c:v>
                </c:pt>
                <c:pt idx="269">
                  <c:v>0.31968141283649532</c:v>
                </c:pt>
                <c:pt idx="270">
                  <c:v>0.3049492257908879</c:v>
                </c:pt>
                <c:pt idx="271">
                  <c:v>0.30430324155646482</c:v>
                </c:pt>
                <c:pt idx="272">
                  <c:v>0.37396931578193848</c:v>
                </c:pt>
                <c:pt idx="273">
                  <c:v>0.19898513579609697</c:v>
                </c:pt>
                <c:pt idx="274">
                  <c:v>0.20303476797821438</c:v>
                </c:pt>
                <c:pt idx="275">
                  <c:v>0.37008849641659231</c:v>
                </c:pt>
                <c:pt idx="276">
                  <c:v>0.37868292572428996</c:v>
                </c:pt>
                <c:pt idx="277">
                  <c:v>0.23967495516397119</c:v>
                </c:pt>
                <c:pt idx="278">
                  <c:v>0.3067637903164514</c:v>
                </c:pt>
                <c:pt idx="279">
                  <c:v>0.33658962790233216</c:v>
                </c:pt>
                <c:pt idx="280">
                  <c:v>0.21208247181387099</c:v>
                </c:pt>
                <c:pt idx="281">
                  <c:v>0.31371759957569867</c:v>
                </c:pt>
                <c:pt idx="282">
                  <c:v>0.33848344101016137</c:v>
                </c:pt>
                <c:pt idx="283">
                  <c:v>0.29569697352143898</c:v>
                </c:pt>
                <c:pt idx="284">
                  <c:v>0.29492040732052804</c:v>
                </c:pt>
                <c:pt idx="285">
                  <c:v>0.2754439457564698</c:v>
                </c:pt>
                <c:pt idx="286">
                  <c:v>0.29996617639143741</c:v>
                </c:pt>
                <c:pt idx="287">
                  <c:v>0.316475257545896</c:v>
                </c:pt>
                <c:pt idx="288">
                  <c:v>0.1842055440910835</c:v>
                </c:pt>
                <c:pt idx="289">
                  <c:v>0.44692601684764288</c:v>
                </c:pt>
                <c:pt idx="290">
                  <c:v>0.29563360331826027</c:v>
                </c:pt>
                <c:pt idx="291">
                  <c:v>0.385848859477045</c:v>
                </c:pt>
                <c:pt idx="292">
                  <c:v>0.22862015526283863</c:v>
                </c:pt>
                <c:pt idx="293">
                  <c:v>0.22213415082117993</c:v>
                </c:pt>
                <c:pt idx="294">
                  <c:v>0.30563834767160231</c:v>
                </c:pt>
                <c:pt idx="295">
                  <c:v>0.33621880687791134</c:v>
                </c:pt>
                <c:pt idx="296">
                  <c:v>0.30392589796772707</c:v>
                </c:pt>
                <c:pt idx="297">
                  <c:v>0.29444558748011762</c:v>
                </c:pt>
                <c:pt idx="298">
                  <c:v>0.32571698036379826</c:v>
                </c:pt>
                <c:pt idx="299">
                  <c:v>0.28996327074001682</c:v>
                </c:pt>
                <c:pt idx="300">
                  <c:v>0.40055981178243438</c:v>
                </c:pt>
                <c:pt idx="301">
                  <c:v>0.28701137769891033</c:v>
                </c:pt>
                <c:pt idx="302">
                  <c:v>0.30327649168287157</c:v>
                </c:pt>
                <c:pt idx="303">
                  <c:v>0.29578463235707647</c:v>
                </c:pt>
                <c:pt idx="304">
                  <c:v>0.40525447697668332</c:v>
                </c:pt>
                <c:pt idx="305">
                  <c:v>0.32707556620372974</c:v>
                </c:pt>
                <c:pt idx="306">
                  <c:v>0.34396423034628981</c:v>
                </c:pt>
                <c:pt idx="307">
                  <c:v>0.30913927702754984</c:v>
                </c:pt>
                <c:pt idx="308">
                  <c:v>0.32136329423532095</c:v>
                </c:pt>
                <c:pt idx="309">
                  <c:v>0.23289993869573153</c:v>
                </c:pt>
                <c:pt idx="310">
                  <c:v>0.27148535651562328</c:v>
                </c:pt>
                <c:pt idx="311">
                  <c:v>0.2490422512285409</c:v>
                </c:pt>
                <c:pt idx="312">
                  <c:v>0.22493261467493275</c:v>
                </c:pt>
                <c:pt idx="313">
                  <c:v>0.30155507971996387</c:v>
                </c:pt>
                <c:pt idx="314">
                  <c:v>0.25438358154854296</c:v>
                </c:pt>
                <c:pt idx="315">
                  <c:v>0.3319857304118079</c:v>
                </c:pt>
                <c:pt idx="316">
                  <c:v>0.33198788772812127</c:v>
                </c:pt>
                <c:pt idx="317">
                  <c:v>0.30638254269046183</c:v>
                </c:pt>
                <c:pt idx="318">
                  <c:v>0.32716607472783538</c:v>
                </c:pt>
                <c:pt idx="319">
                  <c:v>0.21526758691034256</c:v>
                </c:pt>
                <c:pt idx="320">
                  <c:v>0.15275681668249796</c:v>
                </c:pt>
                <c:pt idx="321">
                  <c:v>0.31906495422197073</c:v>
                </c:pt>
                <c:pt idx="322">
                  <c:v>0.14839607009305755</c:v>
                </c:pt>
                <c:pt idx="323">
                  <c:v>0.22630916953250241</c:v>
                </c:pt>
                <c:pt idx="324">
                  <c:v>0.36518834663243632</c:v>
                </c:pt>
                <c:pt idx="325">
                  <c:v>0.3065253302432015</c:v>
                </c:pt>
                <c:pt idx="326">
                  <c:v>0.22360894847352036</c:v>
                </c:pt>
                <c:pt idx="327">
                  <c:v>0.26699881660110175</c:v>
                </c:pt>
                <c:pt idx="328">
                  <c:v>0.32623902979707597</c:v>
                </c:pt>
                <c:pt idx="329">
                  <c:v>0.22553045778495434</c:v>
                </c:pt>
                <c:pt idx="330">
                  <c:v>0.31726369891744644</c:v>
                </c:pt>
                <c:pt idx="331">
                  <c:v>0.26898670416307091</c:v>
                </c:pt>
                <c:pt idx="332">
                  <c:v>0.31132752979635642</c:v>
                </c:pt>
                <c:pt idx="333">
                  <c:v>0.26128486857269062</c:v>
                </c:pt>
                <c:pt idx="334">
                  <c:v>0.32050918026173097</c:v>
                </c:pt>
                <c:pt idx="335">
                  <c:v>0.30603822637193318</c:v>
                </c:pt>
                <c:pt idx="336">
                  <c:v>0.29218515768305031</c:v>
                </c:pt>
                <c:pt idx="337">
                  <c:v>0.34647527558878832</c:v>
                </c:pt>
                <c:pt idx="338">
                  <c:v>0.3388139241990944</c:v>
                </c:pt>
                <c:pt idx="339">
                  <c:v>0.21814025984405094</c:v>
                </c:pt>
                <c:pt idx="340">
                  <c:v>0.36495817977982603</c:v>
                </c:pt>
                <c:pt idx="341">
                  <c:v>0.29086957292557547</c:v>
                </c:pt>
                <c:pt idx="342">
                  <c:v>0.29483188709056485</c:v>
                </c:pt>
                <c:pt idx="343">
                  <c:v>0.30785212676999696</c:v>
                </c:pt>
                <c:pt idx="344">
                  <c:v>0.36367284098206004</c:v>
                </c:pt>
                <c:pt idx="345">
                  <c:v>0.28474800322119376</c:v>
                </c:pt>
                <c:pt idx="346">
                  <c:v>0.26446599007201188</c:v>
                </c:pt>
                <c:pt idx="347">
                  <c:v>0.33778956031552543</c:v>
                </c:pt>
                <c:pt idx="348">
                  <c:v>0.3500506209485178</c:v>
                </c:pt>
                <c:pt idx="349">
                  <c:v>0.30273396378407758</c:v>
                </c:pt>
                <c:pt idx="350">
                  <c:v>0.36094682870400635</c:v>
                </c:pt>
                <c:pt idx="351">
                  <c:v>0.22953509088788643</c:v>
                </c:pt>
                <c:pt idx="352">
                  <c:v>0.19579345717129315</c:v>
                </c:pt>
                <c:pt idx="353">
                  <c:v>0.30168617048581642</c:v>
                </c:pt>
                <c:pt idx="354">
                  <c:v>0.28886449856268864</c:v>
                </c:pt>
                <c:pt idx="355">
                  <c:v>0.30428183966768202</c:v>
                </c:pt>
                <c:pt idx="356">
                  <c:v>0.30408953252323251</c:v>
                </c:pt>
                <c:pt idx="357">
                  <c:v>0.35162862624483138</c:v>
                </c:pt>
                <c:pt idx="358">
                  <c:v>0.31410349939501092</c:v>
                </c:pt>
                <c:pt idx="359">
                  <c:v>0.4441292100492748</c:v>
                </c:pt>
                <c:pt idx="360">
                  <c:v>0.36542043973454952</c:v>
                </c:pt>
                <c:pt idx="361">
                  <c:v>0.30480915124302482</c:v>
                </c:pt>
                <c:pt idx="362">
                  <c:v>0.34626937815816439</c:v>
                </c:pt>
                <c:pt idx="363">
                  <c:v>0.33225901565284344</c:v>
                </c:pt>
                <c:pt idx="364">
                  <c:v>0.30908974929288008</c:v>
                </c:pt>
                <c:pt idx="365">
                  <c:v>0.23089232826666373</c:v>
                </c:pt>
                <c:pt idx="366">
                  <c:v>0.25793549437692725</c:v>
                </c:pt>
                <c:pt idx="367">
                  <c:v>0.28969583432498952</c:v>
                </c:pt>
                <c:pt idx="368">
                  <c:v>0.23340293758989988</c:v>
                </c:pt>
                <c:pt idx="369">
                  <c:v>0.43409809753496525</c:v>
                </c:pt>
                <c:pt idx="370">
                  <c:v>0.38547037116271277</c:v>
                </c:pt>
                <c:pt idx="371">
                  <c:v>0.30695745143115349</c:v>
                </c:pt>
                <c:pt idx="372">
                  <c:v>0.25586734320997273</c:v>
                </c:pt>
                <c:pt idx="373">
                  <c:v>0.32885328387527318</c:v>
                </c:pt>
                <c:pt idx="374">
                  <c:v>0.36469960633542381</c:v>
                </c:pt>
                <c:pt idx="375">
                  <c:v>0.292371721740525</c:v>
                </c:pt>
                <c:pt idx="376">
                  <c:v>0.41658557918436551</c:v>
                </c:pt>
                <c:pt idx="377">
                  <c:v>0.31348405744969066</c:v>
                </c:pt>
                <c:pt idx="378">
                  <c:v>0.27182571604195782</c:v>
                </c:pt>
                <c:pt idx="379">
                  <c:v>0.27683829988886094</c:v>
                </c:pt>
                <c:pt idx="380">
                  <c:v>0.31619142401702566</c:v>
                </c:pt>
                <c:pt idx="381">
                  <c:v>0.39335125727096365</c:v>
                </c:pt>
                <c:pt idx="382">
                  <c:v>0.2424307855225222</c:v>
                </c:pt>
                <c:pt idx="383">
                  <c:v>0.28767481586947113</c:v>
                </c:pt>
                <c:pt idx="384">
                  <c:v>0.31483238340763098</c:v>
                </c:pt>
                <c:pt idx="385">
                  <c:v>0.27976514689444482</c:v>
                </c:pt>
                <c:pt idx="386">
                  <c:v>0.30039814587818991</c:v>
                </c:pt>
                <c:pt idx="387">
                  <c:v>0.44187458958096815</c:v>
                </c:pt>
                <c:pt idx="388">
                  <c:v>0.26520708015450567</c:v>
                </c:pt>
                <c:pt idx="389">
                  <c:v>0.32608293883677253</c:v>
                </c:pt>
                <c:pt idx="390">
                  <c:v>0.33161940289496927</c:v>
                </c:pt>
                <c:pt idx="391">
                  <c:v>0.31341036571066117</c:v>
                </c:pt>
                <c:pt idx="392">
                  <c:v>0.28777373171818754</c:v>
                </c:pt>
                <c:pt idx="393">
                  <c:v>0.3403961448154138</c:v>
                </c:pt>
                <c:pt idx="394">
                  <c:v>0.3348158997772176</c:v>
                </c:pt>
                <c:pt idx="395">
                  <c:v>0.34371184286996381</c:v>
                </c:pt>
                <c:pt idx="396">
                  <c:v>0.35279351525131403</c:v>
                </c:pt>
                <c:pt idx="397">
                  <c:v>0.31137396834425934</c:v>
                </c:pt>
                <c:pt idx="398">
                  <c:v>0.31273960271285456</c:v>
                </c:pt>
                <c:pt idx="399">
                  <c:v>0.35602924755843085</c:v>
                </c:pt>
                <c:pt idx="400">
                  <c:v>0.31389519229655682</c:v>
                </c:pt>
                <c:pt idx="401">
                  <c:v>0.3547434908074803</c:v>
                </c:pt>
                <c:pt idx="402">
                  <c:v>0.25416695579216092</c:v>
                </c:pt>
                <c:pt idx="403">
                  <c:v>0.27386130519547608</c:v>
                </c:pt>
                <c:pt idx="404">
                  <c:v>0.24433942756121538</c:v>
                </c:pt>
                <c:pt idx="405">
                  <c:v>0.28672264407487441</c:v>
                </c:pt>
                <c:pt idx="406">
                  <c:v>0.24939335371227836</c:v>
                </c:pt>
                <c:pt idx="407">
                  <c:v>0.29667606750079789</c:v>
                </c:pt>
                <c:pt idx="408">
                  <c:v>0.33011992514996769</c:v>
                </c:pt>
                <c:pt idx="409">
                  <c:v>0.22365425014947954</c:v>
                </c:pt>
                <c:pt idx="410">
                  <c:v>0.33365702137794478</c:v>
                </c:pt>
                <c:pt idx="411">
                  <c:v>0.22434912411575245</c:v>
                </c:pt>
                <c:pt idx="412">
                  <c:v>0.28383830847078251</c:v>
                </c:pt>
                <c:pt idx="413">
                  <c:v>0.34768272391027244</c:v>
                </c:pt>
                <c:pt idx="414">
                  <c:v>0.18369586718831271</c:v>
                </c:pt>
                <c:pt idx="415">
                  <c:v>0.31208274829171256</c:v>
                </c:pt>
                <c:pt idx="416">
                  <c:v>0.30740435180762138</c:v>
                </c:pt>
                <c:pt idx="417">
                  <c:v>0.25589300367357609</c:v>
                </c:pt>
                <c:pt idx="418">
                  <c:v>0.31848210664869675</c:v>
                </c:pt>
                <c:pt idx="419">
                  <c:v>0.29637835035669541</c:v>
                </c:pt>
                <c:pt idx="420">
                  <c:v>0.15191034273402981</c:v>
                </c:pt>
                <c:pt idx="421">
                  <c:v>0.25192839511021553</c:v>
                </c:pt>
                <c:pt idx="422">
                  <c:v>0.35937950034119992</c:v>
                </c:pt>
                <c:pt idx="423">
                  <c:v>0.20384198760290717</c:v>
                </c:pt>
                <c:pt idx="424">
                  <c:v>0.267023409461077</c:v>
                </c:pt>
                <c:pt idx="425">
                  <c:v>0.27163193021558713</c:v>
                </c:pt>
                <c:pt idx="426">
                  <c:v>0.38646353603898681</c:v>
                </c:pt>
                <c:pt idx="427">
                  <c:v>0.23734518662271117</c:v>
                </c:pt>
                <c:pt idx="428">
                  <c:v>0.38465259907907512</c:v>
                </c:pt>
                <c:pt idx="429">
                  <c:v>0.37328127425728508</c:v>
                </c:pt>
                <c:pt idx="430">
                  <c:v>0.27885823939346127</c:v>
                </c:pt>
                <c:pt idx="431">
                  <c:v>0.31482705398653932</c:v>
                </c:pt>
                <c:pt idx="432">
                  <c:v>0.28414825518733711</c:v>
                </c:pt>
                <c:pt idx="433">
                  <c:v>0.33855687468836437</c:v>
                </c:pt>
                <c:pt idx="434">
                  <c:v>0.27807893135598205</c:v>
                </c:pt>
                <c:pt idx="435">
                  <c:v>0.31824116760841231</c:v>
                </c:pt>
                <c:pt idx="436">
                  <c:v>0.15076689167523497</c:v>
                </c:pt>
                <c:pt idx="437">
                  <c:v>0.32705741155697132</c:v>
                </c:pt>
                <c:pt idx="438">
                  <c:v>0.25147082637079882</c:v>
                </c:pt>
                <c:pt idx="439">
                  <c:v>0.39219298788708545</c:v>
                </c:pt>
                <c:pt idx="440">
                  <c:v>0.23841039310003942</c:v>
                </c:pt>
                <c:pt idx="441">
                  <c:v>0.23668900577568588</c:v>
                </c:pt>
                <c:pt idx="442">
                  <c:v>0.29733816278965797</c:v>
                </c:pt>
                <c:pt idx="443">
                  <c:v>0.23874069773866591</c:v>
                </c:pt>
                <c:pt idx="444">
                  <c:v>0.17829655086040386</c:v>
                </c:pt>
                <c:pt idx="445">
                  <c:v>0.33902958498997376</c:v>
                </c:pt>
                <c:pt idx="446">
                  <c:v>0.16815648366391789</c:v>
                </c:pt>
                <c:pt idx="447">
                  <c:v>0.27618892302040754</c:v>
                </c:pt>
                <c:pt idx="448">
                  <c:v>0.36132523058402888</c:v>
                </c:pt>
                <c:pt idx="449">
                  <c:v>0.21204373133506801</c:v>
                </c:pt>
                <c:pt idx="450">
                  <c:v>0.2880102182110818</c:v>
                </c:pt>
                <c:pt idx="451">
                  <c:v>0.41858741882214612</c:v>
                </c:pt>
                <c:pt idx="452">
                  <c:v>0.24689792825416101</c:v>
                </c:pt>
                <c:pt idx="453">
                  <c:v>0.31246039843951884</c:v>
                </c:pt>
                <c:pt idx="454">
                  <c:v>0.25295299853818953</c:v>
                </c:pt>
                <c:pt idx="455">
                  <c:v>0.22809568244013298</c:v>
                </c:pt>
                <c:pt idx="456">
                  <c:v>0.36138759663883613</c:v>
                </c:pt>
                <c:pt idx="457">
                  <c:v>0.18080312027753703</c:v>
                </c:pt>
                <c:pt idx="458">
                  <c:v>0.28360499789097454</c:v>
                </c:pt>
                <c:pt idx="459">
                  <c:v>0.28651154886563995</c:v>
                </c:pt>
                <c:pt idx="460">
                  <c:v>0.26516366370630506</c:v>
                </c:pt>
                <c:pt idx="461">
                  <c:v>0.25067326777758442</c:v>
                </c:pt>
                <c:pt idx="462">
                  <c:v>0.25355793508683422</c:v>
                </c:pt>
                <c:pt idx="463">
                  <c:v>0.29867005684891201</c:v>
                </c:pt>
                <c:pt idx="464">
                  <c:v>0.16192790755605541</c:v>
                </c:pt>
                <c:pt idx="465">
                  <c:v>0.24403863704531661</c:v>
                </c:pt>
                <c:pt idx="466">
                  <c:v>0.37806029638397015</c:v>
                </c:pt>
                <c:pt idx="467">
                  <c:v>0.22525024261945806</c:v>
                </c:pt>
                <c:pt idx="468">
                  <c:v>0.30505500983135908</c:v>
                </c:pt>
                <c:pt idx="469">
                  <c:v>0.29365171772925136</c:v>
                </c:pt>
                <c:pt idx="470">
                  <c:v>0.26385899153636022</c:v>
                </c:pt>
                <c:pt idx="471">
                  <c:v>0.3855303513208439</c:v>
                </c:pt>
                <c:pt idx="472">
                  <c:v>0.32601149669560453</c:v>
                </c:pt>
                <c:pt idx="473">
                  <c:v>0.37674715151247357</c:v>
                </c:pt>
                <c:pt idx="474">
                  <c:v>0.27880097703037343</c:v>
                </c:pt>
                <c:pt idx="475">
                  <c:v>0.24171378987340653</c:v>
                </c:pt>
                <c:pt idx="476">
                  <c:v>0.30835370880680357</c:v>
                </c:pt>
                <c:pt idx="477">
                  <c:v>0.2749896336868845</c:v>
                </c:pt>
                <c:pt idx="478">
                  <c:v>0.36156284260839189</c:v>
                </c:pt>
                <c:pt idx="479">
                  <c:v>0.25861559393845623</c:v>
                </c:pt>
                <c:pt idx="480">
                  <c:v>0.27792174449813473</c:v>
                </c:pt>
                <c:pt idx="481">
                  <c:v>0.21136513326704848</c:v>
                </c:pt>
                <c:pt idx="482">
                  <c:v>0.26075367802739025</c:v>
                </c:pt>
                <c:pt idx="483">
                  <c:v>0.32534880255278897</c:v>
                </c:pt>
                <c:pt idx="484">
                  <c:v>0.27156085837177646</c:v>
                </c:pt>
                <c:pt idx="485">
                  <c:v>0.33196929114661716</c:v>
                </c:pt>
                <c:pt idx="486">
                  <c:v>0.35382304199881937</c:v>
                </c:pt>
                <c:pt idx="487">
                  <c:v>0.32818181357707915</c:v>
                </c:pt>
                <c:pt idx="488">
                  <c:v>0.2335720310653159</c:v>
                </c:pt>
                <c:pt idx="489">
                  <c:v>0.34157005110195748</c:v>
                </c:pt>
                <c:pt idx="490">
                  <c:v>0.38959537510782416</c:v>
                </c:pt>
                <c:pt idx="491">
                  <c:v>0.30642476612585784</c:v>
                </c:pt>
                <c:pt idx="492">
                  <c:v>0.37919187891136591</c:v>
                </c:pt>
                <c:pt idx="493">
                  <c:v>0.28157920916795642</c:v>
                </c:pt>
                <c:pt idx="494">
                  <c:v>0.24002384906330171</c:v>
                </c:pt>
                <c:pt idx="495">
                  <c:v>0.29820162601889716</c:v>
                </c:pt>
                <c:pt idx="496">
                  <c:v>0.39804734191971225</c:v>
                </c:pt>
                <c:pt idx="497">
                  <c:v>0.17399831136348581</c:v>
                </c:pt>
                <c:pt idx="498">
                  <c:v>0.26711973833074698</c:v>
                </c:pt>
                <c:pt idx="499">
                  <c:v>0.28733811583314633</c:v>
                </c:pt>
              </c:numCache>
            </c:numRef>
          </c:xVal>
          <c:yVal>
            <c:numRef>
              <c:f>'A-AH-A A'!$N$3:$N$502</c:f>
              <c:numCache>
                <c:formatCode>General</c:formatCode>
                <c:ptCount val="500"/>
                <c:pt idx="0">
                  <c:v>0.29238432801230374</c:v>
                </c:pt>
                <c:pt idx="1">
                  <c:v>0.19990556114500521</c:v>
                </c:pt>
                <c:pt idx="2">
                  <c:v>0.31534414945793032</c:v>
                </c:pt>
                <c:pt idx="3">
                  <c:v>0.10378206274734049</c:v>
                </c:pt>
                <c:pt idx="4">
                  <c:v>0.37896056447569576</c:v>
                </c:pt>
                <c:pt idx="5">
                  <c:v>0.10791877747402059</c:v>
                </c:pt>
                <c:pt idx="6">
                  <c:v>0.19199515057941993</c:v>
                </c:pt>
                <c:pt idx="7">
                  <c:v>0.36303399461162156</c:v>
                </c:pt>
                <c:pt idx="8">
                  <c:v>0.30348131001312106</c:v>
                </c:pt>
                <c:pt idx="9">
                  <c:v>0.26246806508013232</c:v>
                </c:pt>
                <c:pt idx="10">
                  <c:v>0.58087129922219372</c:v>
                </c:pt>
                <c:pt idx="11">
                  <c:v>0.50164321249749566</c:v>
                </c:pt>
                <c:pt idx="12">
                  <c:v>0.24984068854018918</c:v>
                </c:pt>
                <c:pt idx="13">
                  <c:v>0.41849959083643185</c:v>
                </c:pt>
                <c:pt idx="14">
                  <c:v>3.6940017039114759E-2</c:v>
                </c:pt>
                <c:pt idx="15">
                  <c:v>0.37398583759390563</c:v>
                </c:pt>
                <c:pt idx="16">
                  <c:v>0.44661075612199963</c:v>
                </c:pt>
                <c:pt idx="17">
                  <c:v>0.22405430317924541</c:v>
                </c:pt>
                <c:pt idx="18">
                  <c:v>0.49448465605169684</c:v>
                </c:pt>
                <c:pt idx="19">
                  <c:v>0.36512581216909301</c:v>
                </c:pt>
                <c:pt idx="20">
                  <c:v>0.34276777978952216</c:v>
                </c:pt>
                <c:pt idx="21">
                  <c:v>0.32825139145676308</c:v>
                </c:pt>
                <c:pt idx="22">
                  <c:v>0.27059863049865651</c:v>
                </c:pt>
                <c:pt idx="23">
                  <c:v>0.44711775524617076</c:v>
                </c:pt>
                <c:pt idx="24">
                  <c:v>0.11276603152716402</c:v>
                </c:pt>
                <c:pt idx="25">
                  <c:v>0.2570049261989063</c:v>
                </c:pt>
                <c:pt idx="26">
                  <c:v>0.35463447593080688</c:v>
                </c:pt>
                <c:pt idx="27">
                  <c:v>0.25967934389471631</c:v>
                </c:pt>
                <c:pt idx="28">
                  <c:v>0.46441468280247833</c:v>
                </c:pt>
                <c:pt idx="29">
                  <c:v>0.19446728783768419</c:v>
                </c:pt>
                <c:pt idx="30">
                  <c:v>0.28757541959151256</c:v>
                </c:pt>
                <c:pt idx="31">
                  <c:v>0.2082302315319241</c:v>
                </c:pt>
                <c:pt idx="32">
                  <c:v>0.26990491318875776</c:v>
                </c:pt>
                <c:pt idx="33">
                  <c:v>0.23034398166496434</c:v>
                </c:pt>
                <c:pt idx="34">
                  <c:v>0.16843799639390214</c:v>
                </c:pt>
                <c:pt idx="35">
                  <c:v>0.21418989592192891</c:v>
                </c:pt>
                <c:pt idx="36">
                  <c:v>0.2510363274999996</c:v>
                </c:pt>
                <c:pt idx="37">
                  <c:v>0.24210602008119544</c:v>
                </c:pt>
                <c:pt idx="38">
                  <c:v>7.650653847327829E-2</c:v>
                </c:pt>
                <c:pt idx="39">
                  <c:v>0.22885547556435831</c:v>
                </c:pt>
                <c:pt idx="40">
                  <c:v>0.27511944332836968</c:v>
                </c:pt>
                <c:pt idx="41">
                  <c:v>1.9286593475414143E-2</c:v>
                </c:pt>
                <c:pt idx="42">
                  <c:v>0.23166781925290655</c:v>
                </c:pt>
                <c:pt idx="43">
                  <c:v>0.26996315296286194</c:v>
                </c:pt>
                <c:pt idx="44">
                  <c:v>0.26932338256306532</c:v>
                </c:pt>
                <c:pt idx="45">
                  <c:v>0.59706023571891853</c:v>
                </c:pt>
                <c:pt idx="46">
                  <c:v>0.53293389788839163</c:v>
                </c:pt>
                <c:pt idx="47">
                  <c:v>0.26502259033135944</c:v>
                </c:pt>
                <c:pt idx="48">
                  <c:v>0.26743913587333029</c:v>
                </c:pt>
                <c:pt idx="49">
                  <c:v>0.33803359717577403</c:v>
                </c:pt>
                <c:pt idx="50">
                  <c:v>0.36996108949919848</c:v>
                </c:pt>
                <c:pt idx="51">
                  <c:v>0.24375400290995727</c:v>
                </c:pt>
                <c:pt idx="52">
                  <c:v>0.10372689918671429</c:v>
                </c:pt>
                <c:pt idx="53">
                  <c:v>0.32466107583252846</c:v>
                </c:pt>
                <c:pt idx="54">
                  <c:v>0.39793160905241154</c:v>
                </c:pt>
                <c:pt idx="55">
                  <c:v>0.11452187475372062</c:v>
                </c:pt>
                <c:pt idx="56">
                  <c:v>0.15231529980544056</c:v>
                </c:pt>
                <c:pt idx="57">
                  <c:v>0.22296026492659293</c:v>
                </c:pt>
                <c:pt idx="58">
                  <c:v>0.30735629665229713</c:v>
                </c:pt>
                <c:pt idx="59">
                  <c:v>0.44222223245778924</c:v>
                </c:pt>
                <c:pt idx="60">
                  <c:v>0.33209765607602659</c:v>
                </c:pt>
                <c:pt idx="61">
                  <c:v>0.17125310279879191</c:v>
                </c:pt>
                <c:pt idx="62">
                  <c:v>0.18750166527343448</c:v>
                </c:pt>
                <c:pt idx="63">
                  <c:v>0.23016328752673282</c:v>
                </c:pt>
                <c:pt idx="64">
                  <c:v>5.0135650650112912E-2</c:v>
                </c:pt>
                <c:pt idx="65">
                  <c:v>0.20220125481875881</c:v>
                </c:pt>
                <c:pt idx="66">
                  <c:v>0.31609089072069674</c:v>
                </c:pt>
                <c:pt idx="67">
                  <c:v>1.9358460601502092E-2</c:v>
                </c:pt>
                <c:pt idx="68">
                  <c:v>0.20131743411101388</c:v>
                </c:pt>
                <c:pt idx="69">
                  <c:v>8.9272718100112641E-2</c:v>
                </c:pt>
                <c:pt idx="70">
                  <c:v>0.33303681541144853</c:v>
                </c:pt>
                <c:pt idx="71">
                  <c:v>0.36137158176101625</c:v>
                </c:pt>
                <c:pt idx="72">
                  <c:v>0.10170349725229108</c:v>
                </c:pt>
                <c:pt idx="73">
                  <c:v>0.37509487045435408</c:v>
                </c:pt>
                <c:pt idx="74">
                  <c:v>0.12518592306058185</c:v>
                </c:pt>
                <c:pt idx="75">
                  <c:v>0.56617744787668045</c:v>
                </c:pt>
                <c:pt idx="76">
                  <c:v>0.23923542038065695</c:v>
                </c:pt>
                <c:pt idx="77">
                  <c:v>0.2562105576773121</c:v>
                </c:pt>
                <c:pt idx="78">
                  <c:v>0.11077165351113394</c:v>
                </c:pt>
                <c:pt idx="79">
                  <c:v>0.34954819763920297</c:v>
                </c:pt>
                <c:pt idx="80">
                  <c:v>0.26866461332219732</c:v>
                </c:pt>
                <c:pt idx="81">
                  <c:v>0.44047236415838886</c:v>
                </c:pt>
                <c:pt idx="82">
                  <c:v>0.35034237266565604</c:v>
                </c:pt>
                <c:pt idx="83">
                  <c:v>0.32710302512887024</c:v>
                </c:pt>
                <c:pt idx="84">
                  <c:v>0.32195475788897987</c:v>
                </c:pt>
                <c:pt idx="85">
                  <c:v>0.20165702094713506</c:v>
                </c:pt>
                <c:pt idx="86">
                  <c:v>0.19446198108073126</c:v>
                </c:pt>
                <c:pt idx="87">
                  <c:v>0.20020883423417241</c:v>
                </c:pt>
                <c:pt idx="88">
                  <c:v>0.43461638038555411</c:v>
                </c:pt>
                <c:pt idx="89">
                  <c:v>8.2921744572921494E-2</c:v>
                </c:pt>
                <c:pt idx="90">
                  <c:v>0.23360572867068399</c:v>
                </c:pt>
                <c:pt idx="91">
                  <c:v>0.3820616669795473</c:v>
                </c:pt>
                <c:pt idx="92">
                  <c:v>9.4844969699310042E-2</c:v>
                </c:pt>
                <c:pt idx="93">
                  <c:v>0.52127921552275269</c:v>
                </c:pt>
                <c:pt idx="94">
                  <c:v>0.19122039413176994</c:v>
                </c:pt>
                <c:pt idx="95">
                  <c:v>0.31859209907033481</c:v>
                </c:pt>
                <c:pt idx="96">
                  <c:v>5.7121805816900906E-2</c:v>
                </c:pt>
                <c:pt idx="97">
                  <c:v>0.17726123267000587</c:v>
                </c:pt>
                <c:pt idx="98">
                  <c:v>-2.3709274453307411E-3</c:v>
                </c:pt>
                <c:pt idx="99">
                  <c:v>0.39032376746283509</c:v>
                </c:pt>
                <c:pt idx="100">
                  <c:v>0.26323858699184588</c:v>
                </c:pt>
                <c:pt idx="101">
                  <c:v>0.31013947562097788</c:v>
                </c:pt>
                <c:pt idx="102">
                  <c:v>0.21015109176846891</c:v>
                </c:pt>
                <c:pt idx="103">
                  <c:v>0.19235049714790003</c:v>
                </c:pt>
                <c:pt idx="104">
                  <c:v>0.28791127990021254</c:v>
                </c:pt>
                <c:pt idx="105">
                  <c:v>0.21353822513247298</c:v>
                </c:pt>
                <c:pt idx="106">
                  <c:v>0.24742100714283002</c:v>
                </c:pt>
                <c:pt idx="107">
                  <c:v>0.21362089605186454</c:v>
                </c:pt>
                <c:pt idx="108">
                  <c:v>0.19255206673671008</c:v>
                </c:pt>
                <c:pt idx="109">
                  <c:v>0.15227485465843141</c:v>
                </c:pt>
                <c:pt idx="110">
                  <c:v>0.57064967547084988</c:v>
                </c:pt>
                <c:pt idx="111">
                  <c:v>0.24815182256981327</c:v>
                </c:pt>
                <c:pt idx="112">
                  <c:v>0.22989991506050009</c:v>
                </c:pt>
                <c:pt idx="113">
                  <c:v>0.43066315543908285</c:v>
                </c:pt>
                <c:pt idx="114">
                  <c:v>0.13872030930218049</c:v>
                </c:pt>
                <c:pt idx="115">
                  <c:v>0.33174866462419661</c:v>
                </c:pt>
                <c:pt idx="116">
                  <c:v>0.11861232989017785</c:v>
                </c:pt>
                <c:pt idx="117">
                  <c:v>0.26767385876035621</c:v>
                </c:pt>
                <c:pt idx="118">
                  <c:v>0.33980191412275473</c:v>
                </c:pt>
                <c:pt idx="119">
                  <c:v>0.26798995195782338</c:v>
                </c:pt>
                <c:pt idx="120">
                  <c:v>0.26840276739978086</c:v>
                </c:pt>
                <c:pt idx="121">
                  <c:v>4.6760450424114822E-2</c:v>
                </c:pt>
                <c:pt idx="122">
                  <c:v>0.43870064254243668</c:v>
                </c:pt>
                <c:pt idx="123">
                  <c:v>0.3204000506296219</c:v>
                </c:pt>
                <c:pt idx="124">
                  <c:v>0.54265369443629874</c:v>
                </c:pt>
                <c:pt idx="125">
                  <c:v>0.36246172353236883</c:v>
                </c:pt>
                <c:pt idx="126">
                  <c:v>0.24960883699942774</c:v>
                </c:pt>
                <c:pt idx="127">
                  <c:v>0.42750955165082288</c:v>
                </c:pt>
                <c:pt idx="128">
                  <c:v>0.13235918560370097</c:v>
                </c:pt>
                <c:pt idx="129">
                  <c:v>0.36741607080967237</c:v>
                </c:pt>
                <c:pt idx="130">
                  <c:v>0.21651069998947284</c:v>
                </c:pt>
                <c:pt idx="131">
                  <c:v>0.26953479323791496</c:v>
                </c:pt>
                <c:pt idx="132">
                  <c:v>0.13032982753246941</c:v>
                </c:pt>
                <c:pt idx="133">
                  <c:v>0.28351590326421416</c:v>
                </c:pt>
                <c:pt idx="134">
                  <c:v>0.45879037828742186</c:v>
                </c:pt>
                <c:pt idx="135">
                  <c:v>0.10651238462971695</c:v>
                </c:pt>
                <c:pt idx="136">
                  <c:v>6.9268354146072311E-2</c:v>
                </c:pt>
                <c:pt idx="137">
                  <c:v>0.28408890468561088</c:v>
                </c:pt>
                <c:pt idx="138">
                  <c:v>0.23852174513187754</c:v>
                </c:pt>
                <c:pt idx="139">
                  <c:v>0.15260197561047356</c:v>
                </c:pt>
                <c:pt idx="140">
                  <c:v>0.13025926904328622</c:v>
                </c:pt>
                <c:pt idx="141">
                  <c:v>0.1341762445119459</c:v>
                </c:pt>
                <c:pt idx="142">
                  <c:v>0.16508889377187091</c:v>
                </c:pt>
                <c:pt idx="143">
                  <c:v>0.2818510060047868</c:v>
                </c:pt>
                <c:pt idx="144">
                  <c:v>0.62827388620297764</c:v>
                </c:pt>
                <c:pt idx="145">
                  <c:v>0.24941661540476098</c:v>
                </c:pt>
                <c:pt idx="146">
                  <c:v>0.4306125402747874</c:v>
                </c:pt>
                <c:pt idx="147">
                  <c:v>0.13919578800186044</c:v>
                </c:pt>
                <c:pt idx="148">
                  <c:v>0.27517450361470153</c:v>
                </c:pt>
                <c:pt idx="149">
                  <c:v>0.3681178675725994</c:v>
                </c:pt>
                <c:pt idx="150">
                  <c:v>0.28722241491556538</c:v>
                </c:pt>
                <c:pt idx="151">
                  <c:v>0.26880093793956383</c:v>
                </c:pt>
                <c:pt idx="152">
                  <c:v>0.22880823286010724</c:v>
                </c:pt>
                <c:pt idx="153">
                  <c:v>0.33891118072839188</c:v>
                </c:pt>
                <c:pt idx="154">
                  <c:v>0.16748159045039696</c:v>
                </c:pt>
                <c:pt idx="155">
                  <c:v>0.19719342028219491</c:v>
                </c:pt>
                <c:pt idx="156">
                  <c:v>0.18096389973092608</c:v>
                </c:pt>
                <c:pt idx="157">
                  <c:v>0.52699904593183633</c:v>
                </c:pt>
                <c:pt idx="158">
                  <c:v>0.17595560468712276</c:v>
                </c:pt>
                <c:pt idx="159">
                  <c:v>0.14088239637792602</c:v>
                </c:pt>
                <c:pt idx="160">
                  <c:v>0.31973480066477233</c:v>
                </c:pt>
                <c:pt idx="161">
                  <c:v>0.24176756942719854</c:v>
                </c:pt>
                <c:pt idx="162">
                  <c:v>0.31985528303716515</c:v>
                </c:pt>
                <c:pt idx="163">
                  <c:v>0.33888555666250841</c:v>
                </c:pt>
                <c:pt idx="164">
                  <c:v>0.3269579069469194</c:v>
                </c:pt>
                <c:pt idx="165">
                  <c:v>0.48047460283012233</c:v>
                </c:pt>
                <c:pt idx="166">
                  <c:v>0.18706141545565694</c:v>
                </c:pt>
                <c:pt idx="167">
                  <c:v>0.14466310544119923</c:v>
                </c:pt>
                <c:pt idx="168">
                  <c:v>0.37712068108530927</c:v>
                </c:pt>
                <c:pt idx="169">
                  <c:v>0.45038284910640147</c:v>
                </c:pt>
                <c:pt idx="170">
                  <c:v>0.32159461761000085</c:v>
                </c:pt>
                <c:pt idx="171">
                  <c:v>0.39342513312190197</c:v>
                </c:pt>
                <c:pt idx="172">
                  <c:v>0.31465408936872574</c:v>
                </c:pt>
                <c:pt idx="173">
                  <c:v>0.1402115617208162</c:v>
                </c:pt>
                <c:pt idx="174">
                  <c:v>0.14971481797573141</c:v>
                </c:pt>
                <c:pt idx="175">
                  <c:v>0.22308773280273472</c:v>
                </c:pt>
                <c:pt idx="176">
                  <c:v>0.17402572254041751</c:v>
                </c:pt>
                <c:pt idx="177">
                  <c:v>0.40237926763090487</c:v>
                </c:pt>
                <c:pt idx="178">
                  <c:v>0.38030301710488668</c:v>
                </c:pt>
                <c:pt idx="179">
                  <c:v>0.44775430428345331</c:v>
                </c:pt>
                <c:pt idx="180">
                  <c:v>0.61029346124239092</c:v>
                </c:pt>
                <c:pt idx="181">
                  <c:v>0.27470650435489347</c:v>
                </c:pt>
                <c:pt idx="182">
                  <c:v>0.23988140535481806</c:v>
                </c:pt>
                <c:pt idx="183">
                  <c:v>0.44433864086233066</c:v>
                </c:pt>
                <c:pt idx="184">
                  <c:v>0.16027404526543942</c:v>
                </c:pt>
                <c:pt idx="185">
                  <c:v>-5.1610065132672016E-2</c:v>
                </c:pt>
                <c:pt idx="186">
                  <c:v>0.13264089506931606</c:v>
                </c:pt>
                <c:pt idx="187">
                  <c:v>0.36563537728048034</c:v>
                </c:pt>
                <c:pt idx="188">
                  <c:v>0.19968444841114524</c:v>
                </c:pt>
                <c:pt idx="189">
                  <c:v>0.44382691148176956</c:v>
                </c:pt>
                <c:pt idx="190">
                  <c:v>0.30312110060635339</c:v>
                </c:pt>
                <c:pt idx="191">
                  <c:v>0.43490522337940779</c:v>
                </c:pt>
                <c:pt idx="192">
                  <c:v>0.42342791812883535</c:v>
                </c:pt>
                <c:pt idx="193">
                  <c:v>0.40363856718913582</c:v>
                </c:pt>
                <c:pt idx="194">
                  <c:v>0.32140246117899257</c:v>
                </c:pt>
                <c:pt idx="195">
                  <c:v>0.15545099847254806</c:v>
                </c:pt>
                <c:pt idx="196">
                  <c:v>0.15804082135376096</c:v>
                </c:pt>
                <c:pt idx="197">
                  <c:v>0.26833190369496945</c:v>
                </c:pt>
                <c:pt idx="198">
                  <c:v>0.17124158317273877</c:v>
                </c:pt>
                <c:pt idx="199">
                  <c:v>0.24618525709696917</c:v>
                </c:pt>
                <c:pt idx="200">
                  <c:v>0.43246355115924973</c:v>
                </c:pt>
                <c:pt idx="201">
                  <c:v>0.285124693342656</c:v>
                </c:pt>
                <c:pt idx="202">
                  <c:v>7.6020470819499419E-2</c:v>
                </c:pt>
                <c:pt idx="203">
                  <c:v>0.15012158589176144</c:v>
                </c:pt>
                <c:pt idx="204">
                  <c:v>0.28817379941947596</c:v>
                </c:pt>
                <c:pt idx="205">
                  <c:v>0.32567627771702873</c:v>
                </c:pt>
                <c:pt idx="206">
                  <c:v>0.27992074483940238</c:v>
                </c:pt>
                <c:pt idx="207">
                  <c:v>0.4368717899728376</c:v>
                </c:pt>
                <c:pt idx="208">
                  <c:v>0.12846393049163837</c:v>
                </c:pt>
                <c:pt idx="209">
                  <c:v>0.21387694600999249</c:v>
                </c:pt>
                <c:pt idx="210">
                  <c:v>0.18650781885609377</c:v>
                </c:pt>
                <c:pt idx="211">
                  <c:v>0.49731125626073536</c:v>
                </c:pt>
                <c:pt idx="212">
                  <c:v>0.40285018396170758</c:v>
                </c:pt>
                <c:pt idx="213">
                  <c:v>0.39831044394815779</c:v>
                </c:pt>
                <c:pt idx="214">
                  <c:v>0.14847327462146273</c:v>
                </c:pt>
                <c:pt idx="215">
                  <c:v>0.1726000765023597</c:v>
                </c:pt>
                <c:pt idx="216">
                  <c:v>0.29495559517378195</c:v>
                </c:pt>
                <c:pt idx="217">
                  <c:v>0.18487206455743946</c:v>
                </c:pt>
                <c:pt idx="218">
                  <c:v>9.5547799772054867E-2</c:v>
                </c:pt>
                <c:pt idx="219">
                  <c:v>0.18227748881817782</c:v>
                </c:pt>
                <c:pt idx="220">
                  <c:v>0.29582569828958366</c:v>
                </c:pt>
                <c:pt idx="221">
                  <c:v>0.42652126330736501</c:v>
                </c:pt>
                <c:pt idx="222">
                  <c:v>0.28562160758997557</c:v>
                </c:pt>
                <c:pt idx="223">
                  <c:v>6.6317992253786498E-2</c:v>
                </c:pt>
                <c:pt idx="224">
                  <c:v>0.12468958602148766</c:v>
                </c:pt>
                <c:pt idx="225">
                  <c:v>0.34316778037641682</c:v>
                </c:pt>
                <c:pt idx="226">
                  <c:v>0.15335198217961754</c:v>
                </c:pt>
                <c:pt idx="227">
                  <c:v>0.46197542021930038</c:v>
                </c:pt>
                <c:pt idx="228">
                  <c:v>0.17038856741750402</c:v>
                </c:pt>
                <c:pt idx="229">
                  <c:v>0.24691749597901008</c:v>
                </c:pt>
                <c:pt idx="230">
                  <c:v>0.31831858869813262</c:v>
                </c:pt>
                <c:pt idx="231">
                  <c:v>0.29389467482116632</c:v>
                </c:pt>
                <c:pt idx="232">
                  <c:v>0.32071551728965397</c:v>
                </c:pt>
                <c:pt idx="233">
                  <c:v>0.24159025796791744</c:v>
                </c:pt>
                <c:pt idx="234">
                  <c:v>0.48971202684833326</c:v>
                </c:pt>
                <c:pt idx="235">
                  <c:v>0.3876434215869396</c:v>
                </c:pt>
                <c:pt idx="236">
                  <c:v>0.55914846371441762</c:v>
                </c:pt>
                <c:pt idx="237">
                  <c:v>0.33288323610452891</c:v>
                </c:pt>
                <c:pt idx="238">
                  <c:v>0.34187215970606488</c:v>
                </c:pt>
                <c:pt idx="239">
                  <c:v>0.40162739251188007</c:v>
                </c:pt>
                <c:pt idx="240">
                  <c:v>0.27210001329918387</c:v>
                </c:pt>
                <c:pt idx="241">
                  <c:v>0.35015963688941548</c:v>
                </c:pt>
                <c:pt idx="242">
                  <c:v>0.40887213505891135</c:v>
                </c:pt>
                <c:pt idx="243">
                  <c:v>0.35844756634835406</c:v>
                </c:pt>
                <c:pt idx="244">
                  <c:v>0.43900651379673017</c:v>
                </c:pt>
                <c:pt idx="245">
                  <c:v>0.25001762701549068</c:v>
                </c:pt>
                <c:pt idx="246">
                  <c:v>0.32440249276780436</c:v>
                </c:pt>
                <c:pt idx="247">
                  <c:v>0.35466795781853727</c:v>
                </c:pt>
                <c:pt idx="248">
                  <c:v>0.40827068328932742</c:v>
                </c:pt>
                <c:pt idx="249">
                  <c:v>0.49751094727211947</c:v>
                </c:pt>
                <c:pt idx="250">
                  <c:v>0.32689851642910361</c:v>
                </c:pt>
                <c:pt idx="251">
                  <c:v>0.17715342820479013</c:v>
                </c:pt>
                <c:pt idx="252">
                  <c:v>0.20230244533824041</c:v>
                </c:pt>
                <c:pt idx="253">
                  <c:v>0.35316660470378181</c:v>
                </c:pt>
                <c:pt idx="254">
                  <c:v>0.2893699333805469</c:v>
                </c:pt>
                <c:pt idx="255">
                  <c:v>0.18866243463198798</c:v>
                </c:pt>
                <c:pt idx="256">
                  <c:v>0.42883167500398239</c:v>
                </c:pt>
                <c:pt idx="257">
                  <c:v>0.27157260568761726</c:v>
                </c:pt>
                <c:pt idx="258">
                  <c:v>0.1859593860438313</c:v>
                </c:pt>
                <c:pt idx="259">
                  <c:v>0.58332138683412549</c:v>
                </c:pt>
                <c:pt idx="260">
                  <c:v>0.42053347163679528</c:v>
                </c:pt>
                <c:pt idx="261">
                  <c:v>0.30161275344146482</c:v>
                </c:pt>
                <c:pt idx="262">
                  <c:v>0.41711334699991898</c:v>
                </c:pt>
                <c:pt idx="263">
                  <c:v>0.1954117171290049</c:v>
                </c:pt>
                <c:pt idx="264">
                  <c:v>0.31949375700094695</c:v>
                </c:pt>
                <c:pt idx="265">
                  <c:v>3.0216761629152392E-2</c:v>
                </c:pt>
                <c:pt idx="266">
                  <c:v>0.13061391017993371</c:v>
                </c:pt>
                <c:pt idx="267">
                  <c:v>0.27897571316732983</c:v>
                </c:pt>
                <c:pt idx="268">
                  <c:v>0.16736243123420841</c:v>
                </c:pt>
                <c:pt idx="269">
                  <c:v>0.17188789184676972</c:v>
                </c:pt>
                <c:pt idx="270">
                  <c:v>0.24821840514576149</c:v>
                </c:pt>
                <c:pt idx="271">
                  <c:v>0.26366552538818377</c:v>
                </c:pt>
                <c:pt idx="272">
                  <c:v>0.32039056240636832</c:v>
                </c:pt>
                <c:pt idx="273">
                  <c:v>0.46397958564054387</c:v>
                </c:pt>
                <c:pt idx="274">
                  <c:v>0.467086722256216</c:v>
                </c:pt>
                <c:pt idx="275">
                  <c:v>0.23773549861667806</c:v>
                </c:pt>
                <c:pt idx="276">
                  <c:v>0.36253571891988151</c:v>
                </c:pt>
                <c:pt idx="277">
                  <c:v>0.34053311096797401</c:v>
                </c:pt>
                <c:pt idx="278">
                  <c:v>0.20802083274001099</c:v>
                </c:pt>
                <c:pt idx="279">
                  <c:v>0.14174719625129592</c:v>
                </c:pt>
                <c:pt idx="280">
                  <c:v>0.33955278509349546</c:v>
                </c:pt>
                <c:pt idx="281">
                  <c:v>0.2527632375169252</c:v>
                </c:pt>
                <c:pt idx="282">
                  <c:v>0.36081010324383395</c:v>
                </c:pt>
                <c:pt idx="283">
                  <c:v>0.32751984475349638</c:v>
                </c:pt>
                <c:pt idx="284">
                  <c:v>0.22180677485622491</c:v>
                </c:pt>
                <c:pt idx="285">
                  <c:v>0.27617032298582017</c:v>
                </c:pt>
                <c:pt idx="286">
                  <c:v>0.36310540133559532</c:v>
                </c:pt>
                <c:pt idx="287">
                  <c:v>0.26485539561761762</c:v>
                </c:pt>
                <c:pt idx="288">
                  <c:v>0.40583667375834648</c:v>
                </c:pt>
                <c:pt idx="289">
                  <c:v>7.8956225816355904E-2</c:v>
                </c:pt>
                <c:pt idx="290">
                  <c:v>0.29832330566362242</c:v>
                </c:pt>
                <c:pt idx="291">
                  <c:v>7.613963053548739E-2</c:v>
                </c:pt>
                <c:pt idx="292">
                  <c:v>0.38704887457824677</c:v>
                </c:pt>
                <c:pt idx="293">
                  <c:v>0.3657973023297203</c:v>
                </c:pt>
                <c:pt idx="294">
                  <c:v>0.34524093584135951</c:v>
                </c:pt>
                <c:pt idx="295">
                  <c:v>0.36595964742517961</c:v>
                </c:pt>
                <c:pt idx="296">
                  <c:v>0.31229434551860946</c:v>
                </c:pt>
                <c:pt idx="297">
                  <c:v>0.43184605568638895</c:v>
                </c:pt>
                <c:pt idx="298">
                  <c:v>0.44644302152299226</c:v>
                </c:pt>
                <c:pt idx="299">
                  <c:v>0.15162600212474872</c:v>
                </c:pt>
                <c:pt idx="300">
                  <c:v>0.16241879633281744</c:v>
                </c:pt>
                <c:pt idx="301">
                  <c:v>0.56522707146960005</c:v>
                </c:pt>
                <c:pt idx="302">
                  <c:v>0.17519873385185941</c:v>
                </c:pt>
                <c:pt idx="303">
                  <c:v>0.14833094840412273</c:v>
                </c:pt>
                <c:pt idx="304">
                  <c:v>0.15776917993784126</c:v>
                </c:pt>
                <c:pt idx="305">
                  <c:v>0.32899773675105398</c:v>
                </c:pt>
                <c:pt idx="306">
                  <c:v>0.61341281952046312</c:v>
                </c:pt>
                <c:pt idx="307">
                  <c:v>0.45150842161954352</c:v>
                </c:pt>
                <c:pt idx="308">
                  <c:v>0.10196099712983998</c:v>
                </c:pt>
                <c:pt idx="309">
                  <c:v>0.29116330555769848</c:v>
                </c:pt>
                <c:pt idx="310">
                  <c:v>0.33724733634511972</c:v>
                </c:pt>
                <c:pt idx="311">
                  <c:v>0.42163501481171023</c:v>
                </c:pt>
                <c:pt idx="312">
                  <c:v>0.44490966632010931</c:v>
                </c:pt>
                <c:pt idx="313">
                  <c:v>0.18050256255816249</c:v>
                </c:pt>
                <c:pt idx="314">
                  <c:v>0.30982834937695003</c:v>
                </c:pt>
                <c:pt idx="315">
                  <c:v>0.39662212935881458</c:v>
                </c:pt>
                <c:pt idx="316">
                  <c:v>0.29302039751849246</c:v>
                </c:pt>
                <c:pt idx="317">
                  <c:v>0.25709945433002479</c:v>
                </c:pt>
                <c:pt idx="318">
                  <c:v>4.3978222298196562E-2</c:v>
                </c:pt>
                <c:pt idx="319">
                  <c:v>0.24940253560651071</c:v>
                </c:pt>
                <c:pt idx="320">
                  <c:v>0.52819248256436313</c:v>
                </c:pt>
                <c:pt idx="321">
                  <c:v>0.19775904985522613</c:v>
                </c:pt>
                <c:pt idx="322">
                  <c:v>0.49383114144413004</c:v>
                </c:pt>
                <c:pt idx="323">
                  <c:v>0.40323829110839693</c:v>
                </c:pt>
                <c:pt idx="324">
                  <c:v>0.14975935725400491</c:v>
                </c:pt>
                <c:pt idx="325">
                  <c:v>0.29419524594679225</c:v>
                </c:pt>
                <c:pt idx="326">
                  <c:v>0.39422092172622691</c:v>
                </c:pt>
                <c:pt idx="327">
                  <c:v>0.20271053254795132</c:v>
                </c:pt>
                <c:pt idx="328">
                  <c:v>0.36391194956757178</c:v>
                </c:pt>
                <c:pt idx="329">
                  <c:v>0.3837377367936014</c:v>
                </c:pt>
                <c:pt idx="330">
                  <c:v>0.10826910092000433</c:v>
                </c:pt>
                <c:pt idx="331">
                  <c:v>0.26761654265069762</c:v>
                </c:pt>
                <c:pt idx="332">
                  <c:v>0.22713350783762234</c:v>
                </c:pt>
                <c:pt idx="333">
                  <c:v>0.44352051664445558</c:v>
                </c:pt>
                <c:pt idx="334">
                  <c:v>0.33133014451683801</c:v>
                </c:pt>
                <c:pt idx="335">
                  <c:v>0.33710887192978001</c:v>
                </c:pt>
                <c:pt idx="336">
                  <c:v>0.39442514002799473</c:v>
                </c:pt>
                <c:pt idx="337">
                  <c:v>5.8859854886993773E-2</c:v>
                </c:pt>
                <c:pt idx="338">
                  <c:v>0.25132620362145502</c:v>
                </c:pt>
                <c:pt idx="339">
                  <c:v>0.32749398705310406</c:v>
                </c:pt>
                <c:pt idx="340">
                  <c:v>0.22653928178844254</c:v>
                </c:pt>
                <c:pt idx="341">
                  <c:v>0.28680822373090314</c:v>
                </c:pt>
                <c:pt idx="342">
                  <c:v>0.25910905825170855</c:v>
                </c:pt>
                <c:pt idx="343">
                  <c:v>0.43815313838795711</c:v>
                </c:pt>
                <c:pt idx="344">
                  <c:v>0.26307832515340901</c:v>
                </c:pt>
                <c:pt idx="345">
                  <c:v>0.44090602267590406</c:v>
                </c:pt>
                <c:pt idx="346">
                  <c:v>0.29134941859224583</c:v>
                </c:pt>
                <c:pt idx="347">
                  <c:v>0.26184788642197077</c:v>
                </c:pt>
                <c:pt idx="348">
                  <c:v>0.35416263088067185</c:v>
                </c:pt>
                <c:pt idx="349">
                  <c:v>0.23315443767547694</c:v>
                </c:pt>
                <c:pt idx="350">
                  <c:v>0.24274297254127114</c:v>
                </c:pt>
                <c:pt idx="351">
                  <c:v>0.39607521290390035</c:v>
                </c:pt>
                <c:pt idx="352">
                  <c:v>0.49835865778556243</c:v>
                </c:pt>
                <c:pt idx="353">
                  <c:v>0.29703543385217002</c:v>
                </c:pt>
                <c:pt idx="354">
                  <c:v>6.0755842315122877E-2</c:v>
                </c:pt>
                <c:pt idx="355">
                  <c:v>0.30174099383583586</c:v>
                </c:pt>
                <c:pt idx="356">
                  <c:v>0.14385099578419044</c:v>
                </c:pt>
                <c:pt idx="357">
                  <c:v>0.29996729096636182</c:v>
                </c:pt>
                <c:pt idx="358">
                  <c:v>0.31480031806375808</c:v>
                </c:pt>
                <c:pt idx="359">
                  <c:v>-4.4228667993778802E-2</c:v>
                </c:pt>
                <c:pt idx="360">
                  <c:v>9.8708651137796727E-2</c:v>
                </c:pt>
                <c:pt idx="361">
                  <c:v>0.31459897688327237</c:v>
                </c:pt>
                <c:pt idx="362">
                  <c:v>0.12972659891454918</c:v>
                </c:pt>
                <c:pt idx="363">
                  <c:v>0.19857072375619186</c:v>
                </c:pt>
                <c:pt idx="364">
                  <c:v>0.30507927578287347</c:v>
                </c:pt>
                <c:pt idx="365">
                  <c:v>0.42929820141235331</c:v>
                </c:pt>
                <c:pt idx="366">
                  <c:v>0.26131263230132107</c:v>
                </c:pt>
                <c:pt idx="367">
                  <c:v>0.25707878357929215</c:v>
                </c:pt>
                <c:pt idx="368">
                  <c:v>0.50415477127365749</c:v>
                </c:pt>
                <c:pt idx="369">
                  <c:v>0.39875672944387391</c:v>
                </c:pt>
                <c:pt idx="370">
                  <c:v>0.16187959239568567</c:v>
                </c:pt>
                <c:pt idx="371">
                  <c:v>0.27009686593471005</c:v>
                </c:pt>
                <c:pt idx="372">
                  <c:v>0.28276291802233744</c:v>
                </c:pt>
                <c:pt idx="373">
                  <c:v>0.21521653530971671</c:v>
                </c:pt>
                <c:pt idx="374">
                  <c:v>0.26535221248380231</c:v>
                </c:pt>
                <c:pt idx="375">
                  <c:v>0.17110161135543442</c:v>
                </c:pt>
                <c:pt idx="376">
                  <c:v>0.18166459862520121</c:v>
                </c:pt>
                <c:pt idx="377">
                  <c:v>0.35763977432067867</c:v>
                </c:pt>
                <c:pt idx="378">
                  <c:v>0.41681457163216901</c:v>
                </c:pt>
                <c:pt idx="379">
                  <c:v>0.13176338748621047</c:v>
                </c:pt>
                <c:pt idx="380">
                  <c:v>0.26893586774182032</c:v>
                </c:pt>
                <c:pt idx="381">
                  <c:v>0.1858085456340017</c:v>
                </c:pt>
                <c:pt idx="382">
                  <c:v>0.33219655718316382</c:v>
                </c:pt>
                <c:pt idx="383">
                  <c:v>0.31592713994928512</c:v>
                </c:pt>
                <c:pt idx="384">
                  <c:v>0.30501266078943773</c:v>
                </c:pt>
                <c:pt idx="385">
                  <c:v>0.11672774277352815</c:v>
                </c:pt>
                <c:pt idx="386">
                  <c:v>0.36476488610780433</c:v>
                </c:pt>
                <c:pt idx="387">
                  <c:v>0.17799421645675118</c:v>
                </c:pt>
                <c:pt idx="388">
                  <c:v>0.45257022198041802</c:v>
                </c:pt>
                <c:pt idx="389">
                  <c:v>0.23266584229354967</c:v>
                </c:pt>
                <c:pt idx="390">
                  <c:v>0.25075685653365065</c:v>
                </c:pt>
                <c:pt idx="391">
                  <c:v>0.25982653486321938</c:v>
                </c:pt>
                <c:pt idx="392">
                  <c:v>0.21993272412903991</c:v>
                </c:pt>
                <c:pt idx="393">
                  <c:v>0.4251424944128579</c:v>
                </c:pt>
                <c:pt idx="394">
                  <c:v>0.12905936082429606</c:v>
                </c:pt>
                <c:pt idx="395">
                  <c:v>0.15643462103127168</c:v>
                </c:pt>
                <c:pt idx="396">
                  <c:v>3.4736340122526202E-2</c:v>
                </c:pt>
                <c:pt idx="397">
                  <c:v>0.276197541560881</c:v>
                </c:pt>
                <c:pt idx="398">
                  <c:v>0.15679236640975341</c:v>
                </c:pt>
                <c:pt idx="399">
                  <c:v>0.17682253312012691</c:v>
                </c:pt>
                <c:pt idx="400">
                  <c:v>0.22651223161605349</c:v>
                </c:pt>
                <c:pt idx="401">
                  <c:v>0.39569760395881265</c:v>
                </c:pt>
                <c:pt idx="402">
                  <c:v>0.34868969370461023</c:v>
                </c:pt>
                <c:pt idx="403">
                  <c:v>0.23831553235127018</c:v>
                </c:pt>
                <c:pt idx="404">
                  <c:v>0.21007371656247337</c:v>
                </c:pt>
                <c:pt idx="405">
                  <c:v>0.21558759567925789</c:v>
                </c:pt>
                <c:pt idx="406">
                  <c:v>0.26738929644620246</c:v>
                </c:pt>
                <c:pt idx="407">
                  <c:v>0.24366137378731983</c:v>
                </c:pt>
                <c:pt idx="408">
                  <c:v>0.38977282845765227</c:v>
                </c:pt>
                <c:pt idx="409">
                  <c:v>0.21290412086522176</c:v>
                </c:pt>
                <c:pt idx="410">
                  <c:v>0.23489906466502444</c:v>
                </c:pt>
                <c:pt idx="411">
                  <c:v>0.28895274124304438</c:v>
                </c:pt>
                <c:pt idx="412">
                  <c:v>0.46678645418987735</c:v>
                </c:pt>
                <c:pt idx="413">
                  <c:v>0.19875657963011617</c:v>
                </c:pt>
                <c:pt idx="414">
                  <c:v>0.29294596466387823</c:v>
                </c:pt>
                <c:pt idx="415">
                  <c:v>0.22942480280692618</c:v>
                </c:pt>
                <c:pt idx="416">
                  <c:v>0.20592768951265092</c:v>
                </c:pt>
                <c:pt idx="417">
                  <c:v>0.29403079478487393</c:v>
                </c:pt>
                <c:pt idx="418">
                  <c:v>0.20886177637556275</c:v>
                </c:pt>
                <c:pt idx="419">
                  <c:v>0.33045505985583667</c:v>
                </c:pt>
                <c:pt idx="420">
                  <c:v>0.46899524491511813</c:v>
                </c:pt>
                <c:pt idx="421">
                  <c:v>0.2480667794299827</c:v>
                </c:pt>
                <c:pt idx="422">
                  <c:v>0.23651906217825144</c:v>
                </c:pt>
                <c:pt idx="423">
                  <c:v>0.52396522364341769</c:v>
                </c:pt>
                <c:pt idx="424">
                  <c:v>0.16854240764870054</c:v>
                </c:pt>
                <c:pt idx="425">
                  <c:v>9.3924538596795254E-2</c:v>
                </c:pt>
                <c:pt idx="426">
                  <c:v>0.17542407532974622</c:v>
                </c:pt>
                <c:pt idx="427">
                  <c:v>0.51044060046841566</c:v>
                </c:pt>
                <c:pt idx="428">
                  <c:v>9.8330483321551504E-2</c:v>
                </c:pt>
                <c:pt idx="429">
                  <c:v>0.17004869099430844</c:v>
                </c:pt>
                <c:pt idx="430">
                  <c:v>0.54766146497793822</c:v>
                </c:pt>
                <c:pt idx="431">
                  <c:v>0.44252306474846348</c:v>
                </c:pt>
                <c:pt idx="432">
                  <c:v>0.16509585500234691</c:v>
                </c:pt>
                <c:pt idx="433">
                  <c:v>0.24903216167206127</c:v>
                </c:pt>
                <c:pt idx="434">
                  <c:v>0.27236321208999631</c:v>
                </c:pt>
                <c:pt idx="435">
                  <c:v>0.17777662827215968</c:v>
                </c:pt>
                <c:pt idx="436">
                  <c:v>0.34115814303956482</c:v>
                </c:pt>
                <c:pt idx="437">
                  <c:v>6.3903792425431524E-2</c:v>
                </c:pt>
                <c:pt idx="438">
                  <c:v>0.20777038211439691</c:v>
                </c:pt>
                <c:pt idx="439">
                  <c:v>5.8651182065000355E-2</c:v>
                </c:pt>
                <c:pt idx="440">
                  <c:v>0.18649159568579726</c:v>
                </c:pt>
                <c:pt idx="441">
                  <c:v>0.2975602928533968</c:v>
                </c:pt>
                <c:pt idx="442">
                  <c:v>0.33879646960703264</c:v>
                </c:pt>
                <c:pt idx="443">
                  <c:v>0.42781532370771902</c:v>
                </c:pt>
                <c:pt idx="444">
                  <c:v>0.45744099181356884</c:v>
                </c:pt>
                <c:pt idx="445">
                  <c:v>0.21405431380938891</c:v>
                </c:pt>
                <c:pt idx="446">
                  <c:v>0.37166920999631481</c:v>
                </c:pt>
                <c:pt idx="447">
                  <c:v>0.5217501997567644</c:v>
                </c:pt>
                <c:pt idx="448">
                  <c:v>0.37060002886649485</c:v>
                </c:pt>
                <c:pt idx="449">
                  <c:v>0.44769363477084806</c:v>
                </c:pt>
                <c:pt idx="450">
                  <c:v>0.18408259467370464</c:v>
                </c:pt>
                <c:pt idx="451">
                  <c:v>0.27376577868633889</c:v>
                </c:pt>
                <c:pt idx="452">
                  <c:v>0.24902307780124941</c:v>
                </c:pt>
                <c:pt idx="453">
                  <c:v>0.23973830815936703</c:v>
                </c:pt>
                <c:pt idx="454">
                  <c:v>0.30321741180120082</c:v>
                </c:pt>
                <c:pt idx="455">
                  <c:v>0.31547149549775344</c:v>
                </c:pt>
                <c:pt idx="456">
                  <c:v>0.16895649635844448</c:v>
                </c:pt>
                <c:pt idx="457">
                  <c:v>0.31530046693132563</c:v>
                </c:pt>
                <c:pt idx="458">
                  <c:v>0.35349036492720698</c:v>
                </c:pt>
                <c:pt idx="459">
                  <c:v>0.35982427818503643</c:v>
                </c:pt>
                <c:pt idx="460">
                  <c:v>0.22647338260131036</c:v>
                </c:pt>
                <c:pt idx="461">
                  <c:v>0.32876542787748503</c:v>
                </c:pt>
                <c:pt idx="462">
                  <c:v>0.47409078241948238</c:v>
                </c:pt>
                <c:pt idx="463">
                  <c:v>0.37337776788981741</c:v>
                </c:pt>
                <c:pt idx="464">
                  <c:v>0.37743312563296338</c:v>
                </c:pt>
                <c:pt idx="465">
                  <c:v>0.36701906341221013</c:v>
                </c:pt>
                <c:pt idx="466">
                  <c:v>0.2754034789633833</c:v>
                </c:pt>
                <c:pt idx="467">
                  <c:v>0.34928322074560181</c:v>
                </c:pt>
                <c:pt idx="468">
                  <c:v>0.19545991067479609</c:v>
                </c:pt>
                <c:pt idx="469">
                  <c:v>0.19619693546471242</c:v>
                </c:pt>
                <c:pt idx="470">
                  <c:v>0.25804699309943635</c:v>
                </c:pt>
                <c:pt idx="471">
                  <c:v>0.13642195389420594</c:v>
                </c:pt>
                <c:pt idx="472">
                  <c:v>0.23358653825889475</c:v>
                </c:pt>
                <c:pt idx="473">
                  <c:v>0.1689077216880302</c:v>
                </c:pt>
                <c:pt idx="474">
                  <c:v>0.21745467839978416</c:v>
                </c:pt>
                <c:pt idx="475">
                  <c:v>0.56812176012910465</c:v>
                </c:pt>
                <c:pt idx="476">
                  <c:v>0.18824748250456405</c:v>
                </c:pt>
                <c:pt idx="477">
                  <c:v>5.5650939450039433E-2</c:v>
                </c:pt>
                <c:pt idx="478">
                  <c:v>8.2991296118820668E-2</c:v>
                </c:pt>
                <c:pt idx="479">
                  <c:v>0.27627262104970396</c:v>
                </c:pt>
                <c:pt idx="480">
                  <c:v>0.34761327867511133</c:v>
                </c:pt>
                <c:pt idx="481">
                  <c:v>0.49286679695657792</c:v>
                </c:pt>
                <c:pt idx="482">
                  <c:v>0.20741803463614086</c:v>
                </c:pt>
                <c:pt idx="483">
                  <c:v>0.3258609390423805</c:v>
                </c:pt>
                <c:pt idx="484">
                  <c:v>0.18289711971258091</c:v>
                </c:pt>
                <c:pt idx="485">
                  <c:v>0.17651868070009397</c:v>
                </c:pt>
                <c:pt idx="486">
                  <c:v>0.26898581797903848</c:v>
                </c:pt>
                <c:pt idx="487">
                  <c:v>0.33838403105664366</c:v>
                </c:pt>
                <c:pt idx="488">
                  <c:v>0.5193504334960668</c:v>
                </c:pt>
                <c:pt idx="489">
                  <c:v>0.16113920186271846</c:v>
                </c:pt>
                <c:pt idx="490">
                  <c:v>0.2577668916126285</c:v>
                </c:pt>
                <c:pt idx="491">
                  <c:v>0.26347252145008332</c:v>
                </c:pt>
                <c:pt idx="492">
                  <c:v>0.21987654978119095</c:v>
                </c:pt>
                <c:pt idx="493">
                  <c:v>0.39300009559907462</c:v>
                </c:pt>
                <c:pt idx="494">
                  <c:v>0.32486088993817047</c:v>
                </c:pt>
                <c:pt idx="495">
                  <c:v>0.27150393056170224</c:v>
                </c:pt>
                <c:pt idx="496">
                  <c:v>9.221389655719521E-2</c:v>
                </c:pt>
                <c:pt idx="497">
                  <c:v>0.35748721279090684</c:v>
                </c:pt>
                <c:pt idx="498">
                  <c:v>0.31256488936603666</c:v>
                </c:pt>
                <c:pt idx="499">
                  <c:v>0.41027696876425968</c:v>
                </c:pt>
              </c:numCache>
            </c:numRef>
          </c:yVal>
        </c:ser>
        <c:ser>
          <c:idx val="5"/>
          <c:order val="5"/>
          <c:tx>
            <c:v>100% G</c:v>
          </c:tx>
          <c:spPr>
            <a:ln w="28575">
              <a:noFill/>
            </a:ln>
          </c:spPr>
          <c:xVal>
            <c:numRef>
              <c:f>'A-AH-A A'!$P$3:$P$502</c:f>
              <c:numCache>
                <c:formatCode>General</c:formatCode>
                <c:ptCount val="500"/>
                <c:pt idx="0">
                  <c:v>0.36493185376034382</c:v>
                </c:pt>
                <c:pt idx="1">
                  <c:v>0.26946324308056058</c:v>
                </c:pt>
                <c:pt idx="2">
                  <c:v>0.22709328211827881</c:v>
                </c:pt>
                <c:pt idx="3">
                  <c:v>0.39849418359548189</c:v>
                </c:pt>
                <c:pt idx="4">
                  <c:v>0.33587049095206545</c:v>
                </c:pt>
                <c:pt idx="5">
                  <c:v>0.20612827945178047</c:v>
                </c:pt>
                <c:pt idx="6">
                  <c:v>0.22217942500225862</c:v>
                </c:pt>
                <c:pt idx="7">
                  <c:v>0.32969652636383351</c:v>
                </c:pt>
                <c:pt idx="8">
                  <c:v>0.23294801822465877</c:v>
                </c:pt>
                <c:pt idx="9">
                  <c:v>0.224605999002011</c:v>
                </c:pt>
                <c:pt idx="10">
                  <c:v>0.26906154020021811</c:v>
                </c:pt>
                <c:pt idx="11">
                  <c:v>0.26873940621907294</c:v>
                </c:pt>
                <c:pt idx="12">
                  <c:v>0.24557027796299921</c:v>
                </c:pt>
                <c:pt idx="13">
                  <c:v>0.38357678432466213</c:v>
                </c:pt>
                <c:pt idx="14">
                  <c:v>0.25139491497937688</c:v>
                </c:pt>
                <c:pt idx="15">
                  <c:v>0.32838089271704185</c:v>
                </c:pt>
                <c:pt idx="16">
                  <c:v>0.31796884278351623</c:v>
                </c:pt>
                <c:pt idx="17">
                  <c:v>0.3834576637814765</c:v>
                </c:pt>
                <c:pt idx="18">
                  <c:v>0.34472243624872345</c:v>
                </c:pt>
                <c:pt idx="19">
                  <c:v>0.30752532231620788</c:v>
                </c:pt>
                <c:pt idx="20">
                  <c:v>0.30896230943778114</c:v>
                </c:pt>
                <c:pt idx="21">
                  <c:v>0.33655734386542602</c:v>
                </c:pt>
                <c:pt idx="22">
                  <c:v>0.26764488114993501</c:v>
                </c:pt>
                <c:pt idx="23">
                  <c:v>0.31999993646802372</c:v>
                </c:pt>
                <c:pt idx="24">
                  <c:v>0.2106674315703643</c:v>
                </c:pt>
                <c:pt idx="25">
                  <c:v>0.28824374404094233</c:v>
                </c:pt>
                <c:pt idx="26">
                  <c:v>0.35873346332268441</c:v>
                </c:pt>
                <c:pt idx="27">
                  <c:v>0.31250601681029277</c:v>
                </c:pt>
                <c:pt idx="28">
                  <c:v>0.28401933940303925</c:v>
                </c:pt>
                <c:pt idx="29">
                  <c:v>0.28261143706462932</c:v>
                </c:pt>
                <c:pt idx="30">
                  <c:v>0.24450669032837041</c:v>
                </c:pt>
                <c:pt idx="31">
                  <c:v>0.32845433256603818</c:v>
                </c:pt>
                <c:pt idx="32">
                  <c:v>0.27787426528704584</c:v>
                </c:pt>
                <c:pt idx="33">
                  <c:v>0.28665568795419732</c:v>
                </c:pt>
                <c:pt idx="34">
                  <c:v>0.36581065070547242</c:v>
                </c:pt>
                <c:pt idx="35">
                  <c:v>0.39828093904112638</c:v>
                </c:pt>
                <c:pt idx="36">
                  <c:v>0.36768425583766662</c:v>
                </c:pt>
                <c:pt idx="37">
                  <c:v>0.2979849768396311</c:v>
                </c:pt>
                <c:pt idx="38">
                  <c:v>0.21091131289821688</c:v>
                </c:pt>
                <c:pt idx="39">
                  <c:v>0.32622777050716201</c:v>
                </c:pt>
                <c:pt idx="40">
                  <c:v>0.18830136440029438</c:v>
                </c:pt>
                <c:pt idx="41">
                  <c:v>0.37041477728384703</c:v>
                </c:pt>
                <c:pt idx="42">
                  <c:v>0.28267268904476872</c:v>
                </c:pt>
                <c:pt idx="43">
                  <c:v>0.37629111061952225</c:v>
                </c:pt>
                <c:pt idx="44">
                  <c:v>0.25078471779016487</c:v>
                </c:pt>
                <c:pt idx="45">
                  <c:v>0.33496908323280156</c:v>
                </c:pt>
                <c:pt idx="46">
                  <c:v>0.34002904714025373</c:v>
                </c:pt>
                <c:pt idx="47">
                  <c:v>0.2850756024020753</c:v>
                </c:pt>
                <c:pt idx="48">
                  <c:v>0.29931497424251663</c:v>
                </c:pt>
                <c:pt idx="49">
                  <c:v>0.28730230579458987</c:v>
                </c:pt>
                <c:pt idx="50">
                  <c:v>0.41899204471179974</c:v>
                </c:pt>
                <c:pt idx="51">
                  <c:v>0.2968218916740476</c:v>
                </c:pt>
                <c:pt idx="52">
                  <c:v>0.32082670503491728</c:v>
                </c:pt>
                <c:pt idx="53">
                  <c:v>0.32714493777052822</c:v>
                </c:pt>
                <c:pt idx="54">
                  <c:v>0.32870565102896931</c:v>
                </c:pt>
                <c:pt idx="55">
                  <c:v>0.42618283824872688</c:v>
                </c:pt>
                <c:pt idx="56">
                  <c:v>0.34313357296904667</c:v>
                </c:pt>
                <c:pt idx="57">
                  <c:v>0.25762864384243084</c:v>
                </c:pt>
                <c:pt idx="58">
                  <c:v>0.2122759292100731</c:v>
                </c:pt>
                <c:pt idx="59">
                  <c:v>0.27064937071613143</c:v>
                </c:pt>
                <c:pt idx="60">
                  <c:v>0.26684584182593696</c:v>
                </c:pt>
                <c:pt idx="61">
                  <c:v>0.21374517448191174</c:v>
                </c:pt>
                <c:pt idx="62">
                  <c:v>0.27757882361477526</c:v>
                </c:pt>
                <c:pt idx="63">
                  <c:v>0.40194823031745341</c:v>
                </c:pt>
                <c:pt idx="64">
                  <c:v>0.26847189192047954</c:v>
                </c:pt>
                <c:pt idx="65">
                  <c:v>0.40373279606017543</c:v>
                </c:pt>
                <c:pt idx="66">
                  <c:v>0.30433658640681188</c:v>
                </c:pt>
                <c:pt idx="67">
                  <c:v>0.32340955110969316</c:v>
                </c:pt>
                <c:pt idx="68">
                  <c:v>0.25735057354497898</c:v>
                </c:pt>
                <c:pt idx="69">
                  <c:v>0.31457726312640244</c:v>
                </c:pt>
                <c:pt idx="70">
                  <c:v>0.33952531941555647</c:v>
                </c:pt>
                <c:pt idx="71">
                  <c:v>0.26880151284086418</c:v>
                </c:pt>
                <c:pt idx="72">
                  <c:v>0.43186222770160704</c:v>
                </c:pt>
                <c:pt idx="73">
                  <c:v>0.33820919325380766</c:v>
                </c:pt>
                <c:pt idx="74">
                  <c:v>0.28775799863608426</c:v>
                </c:pt>
                <c:pt idx="75">
                  <c:v>0.26747894925719945</c:v>
                </c:pt>
                <c:pt idx="76">
                  <c:v>0.27174658317207867</c:v>
                </c:pt>
                <c:pt idx="77">
                  <c:v>0.34441111588639595</c:v>
                </c:pt>
                <c:pt idx="78">
                  <c:v>0.28306597749604923</c:v>
                </c:pt>
                <c:pt idx="79">
                  <c:v>0.31016827507807476</c:v>
                </c:pt>
                <c:pt idx="80">
                  <c:v>0.31114302806048877</c:v>
                </c:pt>
                <c:pt idx="81">
                  <c:v>0.38541097335778784</c:v>
                </c:pt>
                <c:pt idx="82">
                  <c:v>0.35466137754960941</c:v>
                </c:pt>
                <c:pt idx="83">
                  <c:v>0.26824373087776776</c:v>
                </c:pt>
                <c:pt idx="84">
                  <c:v>0.24050317357231507</c:v>
                </c:pt>
                <c:pt idx="85">
                  <c:v>0.24718042352705091</c:v>
                </c:pt>
                <c:pt idx="86">
                  <c:v>0.32292521673218932</c:v>
                </c:pt>
                <c:pt idx="87">
                  <c:v>0.32243224500772105</c:v>
                </c:pt>
                <c:pt idx="88">
                  <c:v>0.26070254004545201</c:v>
                </c:pt>
                <c:pt idx="89">
                  <c:v>0.32917496776342969</c:v>
                </c:pt>
                <c:pt idx="90">
                  <c:v>0.35751301399358548</c:v>
                </c:pt>
                <c:pt idx="91">
                  <c:v>0.34226996674174232</c:v>
                </c:pt>
                <c:pt idx="92">
                  <c:v>0.3196767853870891</c:v>
                </c:pt>
                <c:pt idx="93">
                  <c:v>0.328452616283537</c:v>
                </c:pt>
                <c:pt idx="94">
                  <c:v>0.27583854323339041</c:v>
                </c:pt>
                <c:pt idx="95">
                  <c:v>0.21149728659106615</c:v>
                </c:pt>
                <c:pt idx="96">
                  <c:v>0.33492614703654588</c:v>
                </c:pt>
                <c:pt idx="97">
                  <c:v>0.37068940653218835</c:v>
                </c:pt>
                <c:pt idx="98">
                  <c:v>0.3709855191273525</c:v>
                </c:pt>
                <c:pt idx="99">
                  <c:v>0.36294887003212073</c:v>
                </c:pt>
                <c:pt idx="100">
                  <c:v>0.35969161156798612</c:v>
                </c:pt>
                <c:pt idx="101">
                  <c:v>0.41103915395897739</c:v>
                </c:pt>
                <c:pt idx="102">
                  <c:v>0.36180192025334468</c:v>
                </c:pt>
                <c:pt idx="103">
                  <c:v>0.26796383458373979</c:v>
                </c:pt>
                <c:pt idx="104">
                  <c:v>0.22565047646670255</c:v>
                </c:pt>
                <c:pt idx="105">
                  <c:v>0.28797437196372644</c:v>
                </c:pt>
                <c:pt idx="106">
                  <c:v>0.28167443043812213</c:v>
                </c:pt>
                <c:pt idx="107">
                  <c:v>0.37750166905677512</c:v>
                </c:pt>
                <c:pt idx="108">
                  <c:v>0.30788449354526648</c:v>
                </c:pt>
                <c:pt idx="109">
                  <c:v>0.26184637534658628</c:v>
                </c:pt>
                <c:pt idx="110">
                  <c:v>0.25032807712757277</c:v>
                </c:pt>
                <c:pt idx="111">
                  <c:v>0.29497065099655345</c:v>
                </c:pt>
                <c:pt idx="112">
                  <c:v>0.33167300852082438</c:v>
                </c:pt>
                <c:pt idx="113">
                  <c:v>0.35560031356954774</c:v>
                </c:pt>
                <c:pt idx="114">
                  <c:v>0.3254013917720614</c:v>
                </c:pt>
                <c:pt idx="115">
                  <c:v>0.32877256010518258</c:v>
                </c:pt>
                <c:pt idx="116">
                  <c:v>0.27095327242272327</c:v>
                </c:pt>
                <c:pt idx="117">
                  <c:v>0.2925468003217595</c:v>
                </c:pt>
                <c:pt idx="118">
                  <c:v>0.27718662790400012</c:v>
                </c:pt>
                <c:pt idx="119">
                  <c:v>0.45448275837713908</c:v>
                </c:pt>
                <c:pt idx="120">
                  <c:v>0.22731866136309423</c:v>
                </c:pt>
                <c:pt idx="121">
                  <c:v>0.36054330975352666</c:v>
                </c:pt>
                <c:pt idx="122">
                  <c:v>0.3632909765255638</c:v>
                </c:pt>
                <c:pt idx="123">
                  <c:v>0.34418589308551317</c:v>
                </c:pt>
                <c:pt idx="124">
                  <c:v>0.22184309676508429</c:v>
                </c:pt>
                <c:pt idx="125">
                  <c:v>0.27220284415575535</c:v>
                </c:pt>
                <c:pt idx="126">
                  <c:v>0.29770311341498767</c:v>
                </c:pt>
                <c:pt idx="127">
                  <c:v>0.27453418381886391</c:v>
                </c:pt>
                <c:pt idx="128">
                  <c:v>0.33744149781506211</c:v>
                </c:pt>
                <c:pt idx="129">
                  <c:v>0.37896466450054717</c:v>
                </c:pt>
                <c:pt idx="130">
                  <c:v>0.37009486417837095</c:v>
                </c:pt>
                <c:pt idx="131">
                  <c:v>0.34089781539157532</c:v>
                </c:pt>
                <c:pt idx="132">
                  <c:v>0.35348175860145786</c:v>
                </c:pt>
                <c:pt idx="133">
                  <c:v>0.30984529995207011</c:v>
                </c:pt>
                <c:pt idx="134">
                  <c:v>0.33090390591975266</c:v>
                </c:pt>
                <c:pt idx="135">
                  <c:v>0.31360510045406098</c:v>
                </c:pt>
                <c:pt idx="136">
                  <c:v>0.29059885595689328</c:v>
                </c:pt>
                <c:pt idx="137">
                  <c:v>0.32333718003498857</c:v>
                </c:pt>
                <c:pt idx="138">
                  <c:v>0.29787350727055911</c:v>
                </c:pt>
                <c:pt idx="139">
                  <c:v>0.34062650299145186</c:v>
                </c:pt>
                <c:pt idx="140">
                  <c:v>0.33527293342036141</c:v>
                </c:pt>
                <c:pt idx="141">
                  <c:v>0.35770472918576091</c:v>
                </c:pt>
                <c:pt idx="142">
                  <c:v>0.41506374246220135</c:v>
                </c:pt>
                <c:pt idx="143">
                  <c:v>0.36072591395325365</c:v>
                </c:pt>
                <c:pt idx="144">
                  <c:v>0.27219401725825332</c:v>
                </c:pt>
                <c:pt idx="145">
                  <c:v>0.29870941286910835</c:v>
                </c:pt>
                <c:pt idx="146">
                  <c:v>0.34805690138175538</c:v>
                </c:pt>
                <c:pt idx="147">
                  <c:v>0.26793364172155876</c:v>
                </c:pt>
                <c:pt idx="148">
                  <c:v>0.31818501331643262</c:v>
                </c:pt>
                <c:pt idx="149">
                  <c:v>0.31693116366203988</c:v>
                </c:pt>
                <c:pt idx="150">
                  <c:v>0.38468506158661403</c:v>
                </c:pt>
                <c:pt idx="151">
                  <c:v>0.32930351882905468</c:v>
                </c:pt>
                <c:pt idx="152">
                  <c:v>0.31008536992615676</c:v>
                </c:pt>
                <c:pt idx="153">
                  <c:v>0.32104609979894505</c:v>
                </c:pt>
                <c:pt idx="154">
                  <c:v>0.31482148969673618</c:v>
                </c:pt>
                <c:pt idx="155">
                  <c:v>0.28807519606953158</c:v>
                </c:pt>
                <c:pt idx="156">
                  <c:v>0.44072011395056582</c:v>
                </c:pt>
                <c:pt idx="157">
                  <c:v>0.32179592208578683</c:v>
                </c:pt>
                <c:pt idx="158">
                  <c:v>0.21689831982784943</c:v>
                </c:pt>
                <c:pt idx="159">
                  <c:v>0.30630184362516832</c:v>
                </c:pt>
                <c:pt idx="160">
                  <c:v>0.34539456664119528</c:v>
                </c:pt>
                <c:pt idx="161">
                  <c:v>0.23919788041414974</c:v>
                </c:pt>
                <c:pt idx="162">
                  <c:v>0.19251273907694821</c:v>
                </c:pt>
                <c:pt idx="163">
                  <c:v>0.40672536768739331</c:v>
                </c:pt>
                <c:pt idx="164">
                  <c:v>0.33993473138264535</c:v>
                </c:pt>
                <c:pt idx="165">
                  <c:v>0.35982951354116782</c:v>
                </c:pt>
                <c:pt idx="166">
                  <c:v>0.29605553384462235</c:v>
                </c:pt>
                <c:pt idx="167">
                  <c:v>0.24633654377333494</c:v>
                </c:pt>
                <c:pt idx="168">
                  <c:v>0.35187758756873061</c:v>
                </c:pt>
                <c:pt idx="169">
                  <c:v>0.32573909043303129</c:v>
                </c:pt>
                <c:pt idx="170">
                  <c:v>0.37546510819566942</c:v>
                </c:pt>
                <c:pt idx="171">
                  <c:v>0.40869203440825774</c:v>
                </c:pt>
                <c:pt idx="172">
                  <c:v>0.48738460489494484</c:v>
                </c:pt>
                <c:pt idx="173">
                  <c:v>0.43062468481848204</c:v>
                </c:pt>
                <c:pt idx="174">
                  <c:v>0.30825878848438781</c:v>
                </c:pt>
                <c:pt idx="175">
                  <c:v>0.35661110691319703</c:v>
                </c:pt>
                <c:pt idx="176">
                  <c:v>0.25809721976937272</c:v>
                </c:pt>
                <c:pt idx="177">
                  <c:v>0.26595359753150805</c:v>
                </c:pt>
                <c:pt idx="178">
                  <c:v>0.32082390954636353</c:v>
                </c:pt>
                <c:pt idx="179">
                  <c:v>0.22482674575870118</c:v>
                </c:pt>
                <c:pt idx="180">
                  <c:v>0.22169155262070817</c:v>
                </c:pt>
                <c:pt idx="181">
                  <c:v>0.22621239631067144</c:v>
                </c:pt>
                <c:pt idx="182">
                  <c:v>0.29234682782525662</c:v>
                </c:pt>
                <c:pt idx="183">
                  <c:v>0.34926971621945974</c:v>
                </c:pt>
                <c:pt idx="184">
                  <c:v>0.28011088938288425</c:v>
                </c:pt>
                <c:pt idx="185">
                  <c:v>0.29451773697594691</c:v>
                </c:pt>
                <c:pt idx="186">
                  <c:v>0.31131946905646496</c:v>
                </c:pt>
                <c:pt idx="187">
                  <c:v>0.18429696277922414</c:v>
                </c:pt>
                <c:pt idx="188">
                  <c:v>0.40132120882351802</c:v>
                </c:pt>
                <c:pt idx="189">
                  <c:v>0.32201978345011373</c:v>
                </c:pt>
                <c:pt idx="190">
                  <c:v>0.36417425207718956</c:v>
                </c:pt>
                <c:pt idx="191">
                  <c:v>0.35820131778770881</c:v>
                </c:pt>
                <c:pt idx="192">
                  <c:v>0.24989311259131425</c:v>
                </c:pt>
                <c:pt idx="193">
                  <c:v>0.27395627935370093</c:v>
                </c:pt>
                <c:pt idx="194">
                  <c:v>0.30863487786906557</c:v>
                </c:pt>
                <c:pt idx="195">
                  <c:v>0.35488209617895128</c:v>
                </c:pt>
                <c:pt idx="196">
                  <c:v>0.29565981650811229</c:v>
                </c:pt>
                <c:pt idx="197">
                  <c:v>0.32344655758911317</c:v>
                </c:pt>
                <c:pt idx="198">
                  <c:v>0.34356146491390332</c:v>
                </c:pt>
                <c:pt idx="199">
                  <c:v>0.31696199866134861</c:v>
                </c:pt>
                <c:pt idx="200">
                  <c:v>0.35854201931290502</c:v>
                </c:pt>
                <c:pt idx="201">
                  <c:v>0.27857799658607585</c:v>
                </c:pt>
                <c:pt idx="202">
                  <c:v>0.34053843631332326</c:v>
                </c:pt>
                <c:pt idx="203">
                  <c:v>0.30076689880060925</c:v>
                </c:pt>
                <c:pt idx="204">
                  <c:v>0.36208220930471641</c:v>
                </c:pt>
                <c:pt idx="205">
                  <c:v>0.31072227840490674</c:v>
                </c:pt>
                <c:pt idx="206">
                  <c:v>0.36811816894008303</c:v>
                </c:pt>
                <c:pt idx="207">
                  <c:v>0.26654517895751284</c:v>
                </c:pt>
                <c:pt idx="208">
                  <c:v>0.41622873545078248</c:v>
                </c:pt>
                <c:pt idx="209">
                  <c:v>0.23870588653053648</c:v>
                </c:pt>
                <c:pt idx="210">
                  <c:v>0.22675937950539468</c:v>
                </c:pt>
                <c:pt idx="211">
                  <c:v>0.27846286829016775</c:v>
                </c:pt>
                <c:pt idx="212">
                  <c:v>0.38479258340597494</c:v>
                </c:pt>
                <c:pt idx="213">
                  <c:v>0.32707979876672061</c:v>
                </c:pt>
                <c:pt idx="214">
                  <c:v>0.30537812017351856</c:v>
                </c:pt>
                <c:pt idx="215">
                  <c:v>0.23902277530973767</c:v>
                </c:pt>
                <c:pt idx="216">
                  <c:v>0.26883996988706144</c:v>
                </c:pt>
                <c:pt idx="217">
                  <c:v>0.36792455087051446</c:v>
                </c:pt>
                <c:pt idx="218">
                  <c:v>0.33739267329443617</c:v>
                </c:pt>
                <c:pt idx="219">
                  <c:v>0.29649987274085127</c:v>
                </c:pt>
                <c:pt idx="220">
                  <c:v>0.30951361631921942</c:v>
                </c:pt>
                <c:pt idx="221">
                  <c:v>0.28273017453080596</c:v>
                </c:pt>
                <c:pt idx="222">
                  <c:v>0.29460766375996023</c:v>
                </c:pt>
                <c:pt idx="223">
                  <c:v>0.29070413182259236</c:v>
                </c:pt>
                <c:pt idx="224">
                  <c:v>0.36291823442485738</c:v>
                </c:pt>
                <c:pt idx="225">
                  <c:v>0.38578134343319825</c:v>
                </c:pt>
                <c:pt idx="226">
                  <c:v>0.27737730366217067</c:v>
                </c:pt>
                <c:pt idx="227">
                  <c:v>0.27177509587908982</c:v>
                </c:pt>
                <c:pt idx="228">
                  <c:v>0.41976298062481843</c:v>
                </c:pt>
                <c:pt idx="229">
                  <c:v>0.29036829813406362</c:v>
                </c:pt>
                <c:pt idx="230">
                  <c:v>0.35326092404775666</c:v>
                </c:pt>
                <c:pt idx="231">
                  <c:v>0.32934828580137737</c:v>
                </c:pt>
                <c:pt idx="232">
                  <c:v>0.40117922744228968</c:v>
                </c:pt>
                <c:pt idx="233">
                  <c:v>0.21316584616076997</c:v>
                </c:pt>
                <c:pt idx="234">
                  <c:v>0.20330540312319981</c:v>
                </c:pt>
                <c:pt idx="235">
                  <c:v>0.32556433869668738</c:v>
                </c:pt>
                <c:pt idx="236">
                  <c:v>0.35138394440586634</c:v>
                </c:pt>
                <c:pt idx="237">
                  <c:v>0.37069306365578097</c:v>
                </c:pt>
                <c:pt idx="238">
                  <c:v>0.34099851460691721</c:v>
                </c:pt>
                <c:pt idx="239">
                  <c:v>0.35193725951267796</c:v>
                </c:pt>
                <c:pt idx="240">
                  <c:v>0.27299070005310899</c:v>
                </c:pt>
                <c:pt idx="241">
                  <c:v>0.32788533464707997</c:v>
                </c:pt>
                <c:pt idx="242">
                  <c:v>0.25414828767771946</c:v>
                </c:pt>
                <c:pt idx="243">
                  <c:v>0.24001643430748529</c:v>
                </c:pt>
                <c:pt idx="244">
                  <c:v>0.22800910151902695</c:v>
                </c:pt>
                <c:pt idx="245">
                  <c:v>0.29688982167833455</c:v>
                </c:pt>
                <c:pt idx="246">
                  <c:v>0.36627476003109438</c:v>
                </c:pt>
                <c:pt idx="247">
                  <c:v>0.43316680240137972</c:v>
                </c:pt>
                <c:pt idx="248">
                  <c:v>0.2499371603916983</c:v>
                </c:pt>
                <c:pt idx="249">
                  <c:v>0.30124273707727361</c:v>
                </c:pt>
                <c:pt idx="250">
                  <c:v>0.2637891634159949</c:v>
                </c:pt>
                <c:pt idx="251">
                  <c:v>0.38546028969065577</c:v>
                </c:pt>
                <c:pt idx="252">
                  <c:v>0.41662655333051085</c:v>
                </c:pt>
                <c:pt idx="253">
                  <c:v>0.33197904051750432</c:v>
                </c:pt>
                <c:pt idx="254">
                  <c:v>0.31775280302709624</c:v>
                </c:pt>
                <c:pt idx="255">
                  <c:v>0.11287379290664205</c:v>
                </c:pt>
                <c:pt idx="256">
                  <c:v>0.43043724763350194</c:v>
                </c:pt>
                <c:pt idx="257">
                  <c:v>0.30767882314170153</c:v>
                </c:pt>
                <c:pt idx="258">
                  <c:v>0.35421981558284243</c:v>
                </c:pt>
                <c:pt idx="259">
                  <c:v>0.20633083710570121</c:v>
                </c:pt>
                <c:pt idx="260">
                  <c:v>0.36615934629949581</c:v>
                </c:pt>
                <c:pt idx="261">
                  <c:v>0.30377658635697646</c:v>
                </c:pt>
                <c:pt idx="262">
                  <c:v>0.36713705845356387</c:v>
                </c:pt>
                <c:pt idx="263">
                  <c:v>0.35264265634991787</c:v>
                </c:pt>
                <c:pt idx="264">
                  <c:v>0.27098915857463468</c:v>
                </c:pt>
                <c:pt idx="265">
                  <c:v>0.3487058047032271</c:v>
                </c:pt>
                <c:pt idx="266">
                  <c:v>0.22773288822626306</c:v>
                </c:pt>
                <c:pt idx="267">
                  <c:v>0.35908330105950292</c:v>
                </c:pt>
                <c:pt idx="268">
                  <c:v>0.35029691138792196</c:v>
                </c:pt>
                <c:pt idx="269">
                  <c:v>0.36276228754440176</c:v>
                </c:pt>
                <c:pt idx="270">
                  <c:v>0.36024953232186607</c:v>
                </c:pt>
                <c:pt idx="271">
                  <c:v>0.39718792070515291</c:v>
                </c:pt>
                <c:pt idx="272">
                  <c:v>0.28371775248155529</c:v>
                </c:pt>
                <c:pt idx="273">
                  <c:v>0.25884144796203085</c:v>
                </c:pt>
                <c:pt idx="274">
                  <c:v>0.33572992971164212</c:v>
                </c:pt>
                <c:pt idx="275">
                  <c:v>0.25678500030293322</c:v>
                </c:pt>
                <c:pt idx="276">
                  <c:v>0.30299998191117616</c:v>
                </c:pt>
                <c:pt idx="277">
                  <c:v>0.22926865044816491</c:v>
                </c:pt>
                <c:pt idx="278">
                  <c:v>0.27486775644351674</c:v>
                </c:pt>
                <c:pt idx="279">
                  <c:v>0.39213223574430212</c:v>
                </c:pt>
                <c:pt idx="280">
                  <c:v>0.25482823919978997</c:v>
                </c:pt>
                <c:pt idx="281">
                  <c:v>0.35534229696044817</c:v>
                </c:pt>
                <c:pt idx="282">
                  <c:v>0.25469982049897077</c:v>
                </c:pt>
                <c:pt idx="283">
                  <c:v>0.26657077418710595</c:v>
                </c:pt>
                <c:pt idx="284">
                  <c:v>0.31129966687181831</c:v>
                </c:pt>
                <c:pt idx="285">
                  <c:v>0.27912813414188042</c:v>
                </c:pt>
                <c:pt idx="286">
                  <c:v>0.24334051738007323</c:v>
                </c:pt>
                <c:pt idx="287">
                  <c:v>0.26099052983828702</c:v>
                </c:pt>
                <c:pt idx="288">
                  <c:v>0.34929594726521196</c:v>
                </c:pt>
                <c:pt idx="289">
                  <c:v>0.40542118706105218</c:v>
                </c:pt>
                <c:pt idx="290">
                  <c:v>0.30010800758577832</c:v>
                </c:pt>
                <c:pt idx="291">
                  <c:v>0.28716435875091084</c:v>
                </c:pt>
                <c:pt idx="292">
                  <c:v>0.34394925240383678</c:v>
                </c:pt>
                <c:pt idx="293">
                  <c:v>0.20020659930341933</c:v>
                </c:pt>
                <c:pt idx="294">
                  <c:v>0.322427688518647</c:v>
                </c:pt>
                <c:pt idx="295">
                  <c:v>0.44355694278969932</c:v>
                </c:pt>
                <c:pt idx="296">
                  <c:v>0.29997428601409715</c:v>
                </c:pt>
                <c:pt idx="297">
                  <c:v>0.31407317386203004</c:v>
                </c:pt>
                <c:pt idx="298">
                  <c:v>0.37047345817051802</c:v>
                </c:pt>
                <c:pt idx="299">
                  <c:v>0.33034008263068176</c:v>
                </c:pt>
                <c:pt idx="300">
                  <c:v>0.28082421320812523</c:v>
                </c:pt>
                <c:pt idx="301">
                  <c:v>0.36800913806501545</c:v>
                </c:pt>
                <c:pt idx="302">
                  <c:v>0.25321293109993537</c:v>
                </c:pt>
                <c:pt idx="303">
                  <c:v>0.16336290314921256</c:v>
                </c:pt>
                <c:pt idx="304">
                  <c:v>0.25106020878782881</c:v>
                </c:pt>
                <c:pt idx="305">
                  <c:v>0.23191941027316246</c:v>
                </c:pt>
                <c:pt idx="306">
                  <c:v>0.32968186563977786</c:v>
                </c:pt>
                <c:pt idx="307">
                  <c:v>0.21612794896023821</c:v>
                </c:pt>
                <c:pt idx="308">
                  <c:v>0.23570901378435791</c:v>
                </c:pt>
                <c:pt idx="309">
                  <c:v>0.38440367325431568</c:v>
                </c:pt>
                <c:pt idx="310">
                  <c:v>0.15180000339586641</c:v>
                </c:pt>
                <c:pt idx="311">
                  <c:v>0.23097110507743648</c:v>
                </c:pt>
                <c:pt idx="312">
                  <c:v>0.29910606524036226</c:v>
                </c:pt>
                <c:pt idx="313">
                  <c:v>0.32491759589952179</c:v>
                </c:pt>
                <c:pt idx="314">
                  <c:v>0.34879224173920431</c:v>
                </c:pt>
                <c:pt idx="315">
                  <c:v>0.31980975381771126</c:v>
                </c:pt>
                <c:pt idx="316">
                  <c:v>0.34092040959362291</c:v>
                </c:pt>
                <c:pt idx="317">
                  <c:v>0.32255259425432403</c:v>
                </c:pt>
                <c:pt idx="318">
                  <c:v>0.2908431719254434</c:v>
                </c:pt>
                <c:pt idx="319">
                  <c:v>0.45733942093848928</c:v>
                </c:pt>
                <c:pt idx="320">
                  <c:v>0.29071932334283224</c:v>
                </c:pt>
                <c:pt idx="321">
                  <c:v>0.25156041919179095</c:v>
                </c:pt>
                <c:pt idx="322">
                  <c:v>0.31351128645474802</c:v>
                </c:pt>
                <c:pt idx="323">
                  <c:v>0.34126903373790984</c:v>
                </c:pt>
                <c:pt idx="324">
                  <c:v>0.35489059283693281</c:v>
                </c:pt>
                <c:pt idx="325">
                  <c:v>0.36654980684945138</c:v>
                </c:pt>
                <c:pt idx="326">
                  <c:v>0.29631208035721429</c:v>
                </c:pt>
                <c:pt idx="327">
                  <c:v>0.36145582739581927</c:v>
                </c:pt>
                <c:pt idx="328">
                  <c:v>0.24189606287155574</c:v>
                </c:pt>
                <c:pt idx="329">
                  <c:v>0.28560265173905786</c:v>
                </c:pt>
                <c:pt idx="330">
                  <c:v>0.28383879576751342</c:v>
                </c:pt>
                <c:pt idx="331">
                  <c:v>0.30517965405012826</c:v>
                </c:pt>
                <c:pt idx="332">
                  <c:v>0.35745164265655305</c:v>
                </c:pt>
                <c:pt idx="333">
                  <c:v>0.36905310916403772</c:v>
                </c:pt>
                <c:pt idx="334">
                  <c:v>0.15354443899403819</c:v>
                </c:pt>
                <c:pt idx="335">
                  <c:v>0.27595902872691513</c:v>
                </c:pt>
                <c:pt idx="336">
                  <c:v>0.27233209280825132</c:v>
                </c:pt>
                <c:pt idx="337">
                  <c:v>0.30850268939460046</c:v>
                </c:pt>
                <c:pt idx="338">
                  <c:v>0.35337413244697768</c:v>
                </c:pt>
                <c:pt idx="339">
                  <c:v>0.28441315425709635</c:v>
                </c:pt>
                <c:pt idx="340">
                  <c:v>0.36100345281314816</c:v>
                </c:pt>
                <c:pt idx="341">
                  <c:v>0.18516662068307738</c:v>
                </c:pt>
                <c:pt idx="342">
                  <c:v>0.35722793564910482</c:v>
                </c:pt>
                <c:pt idx="343">
                  <c:v>0.30231764515498216</c:v>
                </c:pt>
                <c:pt idx="344">
                  <c:v>0.38916717442565901</c:v>
                </c:pt>
                <c:pt idx="345">
                  <c:v>0.41258345616530695</c:v>
                </c:pt>
                <c:pt idx="346">
                  <c:v>0.27284896816779886</c:v>
                </c:pt>
                <c:pt idx="347">
                  <c:v>0.2202665411510675</c:v>
                </c:pt>
                <c:pt idx="348">
                  <c:v>0.40348052733137313</c:v>
                </c:pt>
                <c:pt idx="349">
                  <c:v>0.22920779395430121</c:v>
                </c:pt>
                <c:pt idx="350">
                  <c:v>0.39780055241965251</c:v>
                </c:pt>
                <c:pt idx="351">
                  <c:v>0.3776849641381439</c:v>
                </c:pt>
                <c:pt idx="352">
                  <c:v>0.26398797013325842</c:v>
                </c:pt>
                <c:pt idx="353">
                  <c:v>0.31926692594635037</c:v>
                </c:pt>
                <c:pt idx="354">
                  <c:v>0.2439074340048287</c:v>
                </c:pt>
                <c:pt idx="355">
                  <c:v>0.27287954050589736</c:v>
                </c:pt>
                <c:pt idx="356">
                  <c:v>0.37814296679890741</c:v>
                </c:pt>
                <c:pt idx="357">
                  <c:v>0.36730125748728482</c:v>
                </c:pt>
                <c:pt idx="358">
                  <c:v>0.40208023564847045</c:v>
                </c:pt>
                <c:pt idx="359">
                  <c:v>0.24488312046123342</c:v>
                </c:pt>
                <c:pt idx="360">
                  <c:v>0.42071285255651059</c:v>
                </c:pt>
                <c:pt idx="361">
                  <c:v>0.34285349692193801</c:v>
                </c:pt>
                <c:pt idx="362">
                  <c:v>0.32082234288797479</c:v>
                </c:pt>
                <c:pt idx="363">
                  <c:v>0.27325660350206582</c:v>
                </c:pt>
                <c:pt idx="364">
                  <c:v>0.2936839694481308</c:v>
                </c:pt>
                <c:pt idx="365">
                  <c:v>0.37747647958682423</c:v>
                </c:pt>
                <c:pt idx="366">
                  <c:v>0.33173672167069057</c:v>
                </c:pt>
                <c:pt idx="367">
                  <c:v>0.27031558473809231</c:v>
                </c:pt>
                <c:pt idx="368">
                  <c:v>0.32312779807374203</c:v>
                </c:pt>
                <c:pt idx="369">
                  <c:v>0.20834659606199976</c:v>
                </c:pt>
                <c:pt idx="370">
                  <c:v>0.29485087375757846</c:v>
                </c:pt>
                <c:pt idx="371">
                  <c:v>0.29877002618013943</c:v>
                </c:pt>
                <c:pt idx="372">
                  <c:v>0.30885393294738361</c:v>
                </c:pt>
                <c:pt idx="373">
                  <c:v>0.31430753986805415</c:v>
                </c:pt>
                <c:pt idx="374">
                  <c:v>0.26983916552263432</c:v>
                </c:pt>
                <c:pt idx="375">
                  <c:v>0.32021522462847235</c:v>
                </c:pt>
                <c:pt idx="376">
                  <c:v>0.36956236833204137</c:v>
                </c:pt>
                <c:pt idx="377">
                  <c:v>0.27533168835152344</c:v>
                </c:pt>
                <c:pt idx="378">
                  <c:v>0.25606822068170054</c:v>
                </c:pt>
                <c:pt idx="379">
                  <c:v>0.40278073202351444</c:v>
                </c:pt>
                <c:pt idx="380">
                  <c:v>0.26643981748361428</c:v>
                </c:pt>
                <c:pt idx="381">
                  <c:v>0.25182064063582182</c:v>
                </c:pt>
                <c:pt idx="382">
                  <c:v>0.24185067956494732</c:v>
                </c:pt>
                <c:pt idx="383">
                  <c:v>0.30153237265980587</c:v>
                </c:pt>
                <c:pt idx="384">
                  <c:v>0.36581638972172015</c:v>
                </c:pt>
                <c:pt idx="385">
                  <c:v>0.36501277529818238</c:v>
                </c:pt>
                <c:pt idx="386">
                  <c:v>0.29488452428401429</c:v>
                </c:pt>
                <c:pt idx="387">
                  <c:v>0.29940829240817368</c:v>
                </c:pt>
                <c:pt idx="388">
                  <c:v>0.26821243210894141</c:v>
                </c:pt>
                <c:pt idx="389">
                  <c:v>0.35347952836946506</c:v>
                </c:pt>
                <c:pt idx="390">
                  <c:v>0.42209726520006735</c:v>
                </c:pt>
                <c:pt idx="391">
                  <c:v>0.32987153155691123</c:v>
                </c:pt>
                <c:pt idx="392">
                  <c:v>0.26879397015218925</c:v>
                </c:pt>
                <c:pt idx="393">
                  <c:v>0.38617027346869204</c:v>
                </c:pt>
                <c:pt idx="394">
                  <c:v>0.37552818878572797</c:v>
                </c:pt>
                <c:pt idx="395">
                  <c:v>0.31837331589897144</c:v>
                </c:pt>
                <c:pt idx="396">
                  <c:v>0.28202500583601248</c:v>
                </c:pt>
                <c:pt idx="397">
                  <c:v>0.31469438927673432</c:v>
                </c:pt>
                <c:pt idx="398">
                  <c:v>0.35158705852837713</c:v>
                </c:pt>
                <c:pt idx="399">
                  <c:v>0.35872600907136631</c:v>
                </c:pt>
                <c:pt idx="400">
                  <c:v>0.22588609074235724</c:v>
                </c:pt>
                <c:pt idx="401">
                  <c:v>0.35298053298040666</c:v>
                </c:pt>
                <c:pt idx="402">
                  <c:v>0.36204361741737634</c:v>
                </c:pt>
                <c:pt idx="403">
                  <c:v>0.26037942010101534</c:v>
                </c:pt>
                <c:pt idx="404">
                  <c:v>0.35625582663028177</c:v>
                </c:pt>
                <c:pt idx="405">
                  <c:v>0.26829030032594992</c:v>
                </c:pt>
                <c:pt idx="406">
                  <c:v>0.38329811537336989</c:v>
                </c:pt>
                <c:pt idx="407">
                  <c:v>0.28313207617209518</c:v>
                </c:pt>
                <c:pt idx="408">
                  <c:v>0.35708342336619836</c:v>
                </c:pt>
                <c:pt idx="409">
                  <c:v>0.42348440380555086</c:v>
                </c:pt>
                <c:pt idx="410">
                  <c:v>0.3395594028067383</c:v>
                </c:pt>
                <c:pt idx="411">
                  <c:v>0.28827771478559028</c:v>
                </c:pt>
                <c:pt idx="412">
                  <c:v>0.27945048690633389</c:v>
                </c:pt>
                <c:pt idx="413">
                  <c:v>0.35036694700497756</c:v>
                </c:pt>
                <c:pt idx="414">
                  <c:v>0.23256952499349184</c:v>
                </c:pt>
                <c:pt idx="415">
                  <c:v>0.27510175520126928</c:v>
                </c:pt>
                <c:pt idx="416">
                  <c:v>0.37007839944252297</c:v>
                </c:pt>
                <c:pt idx="417">
                  <c:v>0.25266882741995189</c:v>
                </c:pt>
                <c:pt idx="418">
                  <c:v>0.30647941809765583</c:v>
                </c:pt>
                <c:pt idx="419">
                  <c:v>0.22017749505858217</c:v>
                </c:pt>
                <c:pt idx="420">
                  <c:v>0.32897719319823537</c:v>
                </c:pt>
                <c:pt idx="421">
                  <c:v>0.25158834390336232</c:v>
                </c:pt>
                <c:pt idx="422">
                  <c:v>0.28306854000325338</c:v>
                </c:pt>
                <c:pt idx="423">
                  <c:v>0.25972470220701932</c:v>
                </c:pt>
                <c:pt idx="424">
                  <c:v>0.38307273158431565</c:v>
                </c:pt>
                <c:pt idx="425">
                  <c:v>0.43408487434175358</c:v>
                </c:pt>
                <c:pt idx="426">
                  <c:v>0.41827581816274878</c:v>
                </c:pt>
                <c:pt idx="427">
                  <c:v>0.23224268903694886</c:v>
                </c:pt>
                <c:pt idx="428">
                  <c:v>0.4130867111640672</c:v>
                </c:pt>
                <c:pt idx="429">
                  <c:v>0.27277037559422035</c:v>
                </c:pt>
                <c:pt idx="430">
                  <c:v>0.29124091747178227</c:v>
                </c:pt>
                <c:pt idx="431">
                  <c:v>0.35635237949272891</c:v>
                </c:pt>
                <c:pt idx="432">
                  <c:v>0.27578302058284632</c:v>
                </c:pt>
                <c:pt idx="433">
                  <c:v>0.26704173080697374</c:v>
                </c:pt>
                <c:pt idx="434">
                  <c:v>0.30324277009710932</c:v>
                </c:pt>
                <c:pt idx="435">
                  <c:v>0.30956297003926819</c:v>
                </c:pt>
                <c:pt idx="436">
                  <c:v>0.22940249191451254</c:v>
                </c:pt>
                <c:pt idx="437">
                  <c:v>0.3003530723136219</c:v>
                </c:pt>
                <c:pt idx="438">
                  <c:v>0.29186226365045548</c:v>
                </c:pt>
                <c:pt idx="439">
                  <c:v>0.31388635742569504</c:v>
                </c:pt>
                <c:pt idx="440">
                  <c:v>0.23786712134366039</c:v>
                </c:pt>
                <c:pt idx="441">
                  <c:v>0.25629455511462884</c:v>
                </c:pt>
                <c:pt idx="442">
                  <c:v>0.19718942938073447</c:v>
                </c:pt>
                <c:pt idx="443">
                  <c:v>0.27753923437288108</c:v>
                </c:pt>
                <c:pt idx="444">
                  <c:v>0.26906954875103839</c:v>
                </c:pt>
                <c:pt idx="445">
                  <c:v>0.34699418297946183</c:v>
                </c:pt>
                <c:pt idx="446">
                  <c:v>0.23611195407021224</c:v>
                </c:pt>
                <c:pt idx="447">
                  <c:v>0.32919889596631591</c:v>
                </c:pt>
                <c:pt idx="448">
                  <c:v>0.29234270252558281</c:v>
                </c:pt>
                <c:pt idx="449">
                  <c:v>0.30199143272769347</c:v>
                </c:pt>
                <c:pt idx="450">
                  <c:v>0.21728995367493573</c:v>
                </c:pt>
                <c:pt idx="451">
                  <c:v>0.37346672504863465</c:v>
                </c:pt>
                <c:pt idx="452">
                  <c:v>0.23106049213121743</c:v>
                </c:pt>
                <c:pt idx="453">
                  <c:v>0.30412553853259039</c:v>
                </c:pt>
                <c:pt idx="454">
                  <c:v>0.31860176439923105</c:v>
                </c:pt>
                <c:pt idx="455">
                  <c:v>0.38762390067877206</c:v>
                </c:pt>
                <c:pt idx="456">
                  <c:v>0.38067181835130531</c:v>
                </c:pt>
                <c:pt idx="457">
                  <c:v>0.21513614878430778</c:v>
                </c:pt>
                <c:pt idx="458">
                  <c:v>0.17345469087936602</c:v>
                </c:pt>
                <c:pt idx="459">
                  <c:v>0.26326946864032175</c:v>
                </c:pt>
                <c:pt idx="460">
                  <c:v>0.33201201746928838</c:v>
                </c:pt>
                <c:pt idx="461">
                  <c:v>0.30081487810842789</c:v>
                </c:pt>
                <c:pt idx="462">
                  <c:v>0.44960541982351476</c:v>
                </c:pt>
                <c:pt idx="463">
                  <c:v>0.32107187343812998</c:v>
                </c:pt>
                <c:pt idx="464">
                  <c:v>0.30207201549967438</c:v>
                </c:pt>
                <c:pt idx="465">
                  <c:v>0.22317071526599133</c:v>
                </c:pt>
                <c:pt idx="466">
                  <c:v>0.3331673410931843</c:v>
                </c:pt>
                <c:pt idx="467">
                  <c:v>0.32118297606514495</c:v>
                </c:pt>
                <c:pt idx="468">
                  <c:v>0.24739898144434086</c:v>
                </c:pt>
                <c:pt idx="469">
                  <c:v>0.29915647980253701</c:v>
                </c:pt>
                <c:pt idx="470">
                  <c:v>0.33688103300339511</c:v>
                </c:pt>
                <c:pt idx="471">
                  <c:v>0.34264565145834275</c:v>
                </c:pt>
                <c:pt idx="472">
                  <c:v>0.25035016344380573</c:v>
                </c:pt>
                <c:pt idx="473">
                  <c:v>0.37702044755293884</c:v>
                </c:pt>
                <c:pt idx="474">
                  <c:v>0.34063300538486163</c:v>
                </c:pt>
                <c:pt idx="475">
                  <c:v>0.36737226141358353</c:v>
                </c:pt>
                <c:pt idx="476">
                  <c:v>0.24519809038737853</c:v>
                </c:pt>
                <c:pt idx="477">
                  <c:v>0.28728663779756997</c:v>
                </c:pt>
                <c:pt idx="478">
                  <c:v>0.24263484048695921</c:v>
                </c:pt>
                <c:pt idx="479">
                  <c:v>0.31279354963071615</c:v>
                </c:pt>
                <c:pt idx="480">
                  <c:v>0.43102904099940553</c:v>
                </c:pt>
                <c:pt idx="481">
                  <c:v>0.42866620838818592</c:v>
                </c:pt>
                <c:pt idx="482">
                  <c:v>0.41009494005257885</c:v>
                </c:pt>
                <c:pt idx="483">
                  <c:v>0.36974464325363732</c:v>
                </c:pt>
                <c:pt idx="484">
                  <c:v>0.25454683863279171</c:v>
                </c:pt>
                <c:pt idx="485">
                  <c:v>0.28883007169073532</c:v>
                </c:pt>
                <c:pt idx="486">
                  <c:v>0.19401709668422648</c:v>
                </c:pt>
                <c:pt idx="487">
                  <c:v>0.38814169891708117</c:v>
                </c:pt>
                <c:pt idx="488">
                  <c:v>0.28690651563631758</c:v>
                </c:pt>
                <c:pt idx="489">
                  <c:v>0.27982588992303398</c:v>
                </c:pt>
                <c:pt idx="490">
                  <c:v>0.25061151960011713</c:v>
                </c:pt>
                <c:pt idx="491">
                  <c:v>0.33766661682057963</c:v>
                </c:pt>
                <c:pt idx="492">
                  <c:v>0.36516889148150589</c:v>
                </c:pt>
                <c:pt idx="493">
                  <c:v>0.13867734776462023</c:v>
                </c:pt>
                <c:pt idx="494">
                  <c:v>0.31481070350620377</c:v>
                </c:pt>
                <c:pt idx="495">
                  <c:v>0.38374195784212917</c:v>
                </c:pt>
                <c:pt idx="496">
                  <c:v>0.22094285647623982</c:v>
                </c:pt>
                <c:pt idx="497">
                  <c:v>0.28970054210595081</c:v>
                </c:pt>
                <c:pt idx="498">
                  <c:v>0.31709774657206746</c:v>
                </c:pt>
                <c:pt idx="499">
                  <c:v>0.32846305447493584</c:v>
                </c:pt>
              </c:numCache>
            </c:numRef>
          </c:xVal>
          <c:yVal>
            <c:numRef>
              <c:f>'A-AH-A A'!$Q$3:$Q$502</c:f>
              <c:numCache>
                <c:formatCode>General</c:formatCode>
                <c:ptCount val="500"/>
                <c:pt idx="0">
                  <c:v>1.6589767022481633E-2</c:v>
                </c:pt>
                <c:pt idx="1">
                  <c:v>0.39630979548216161</c:v>
                </c:pt>
                <c:pt idx="2">
                  <c:v>0.42108802758509017</c:v>
                </c:pt>
                <c:pt idx="3">
                  <c:v>5.4885545501922227E-2</c:v>
                </c:pt>
                <c:pt idx="4">
                  <c:v>0.36413098243756731</c:v>
                </c:pt>
                <c:pt idx="5">
                  <c:v>0.50893650669057378</c:v>
                </c:pt>
                <c:pt idx="6">
                  <c:v>0.34499997282243888</c:v>
                </c:pt>
                <c:pt idx="7">
                  <c:v>0.1095508704920066</c:v>
                </c:pt>
                <c:pt idx="8">
                  <c:v>0.44444167852609179</c:v>
                </c:pt>
                <c:pt idx="9">
                  <c:v>0.17818831309689517</c:v>
                </c:pt>
                <c:pt idx="10">
                  <c:v>0.35395776648905491</c:v>
                </c:pt>
                <c:pt idx="11">
                  <c:v>0.34053122986642276</c:v>
                </c:pt>
                <c:pt idx="12">
                  <c:v>0.50456723820548977</c:v>
                </c:pt>
                <c:pt idx="13">
                  <c:v>0.15665110277989094</c:v>
                </c:pt>
                <c:pt idx="14">
                  <c:v>0.32020475732542142</c:v>
                </c:pt>
                <c:pt idx="15">
                  <c:v>0.30791547303592004</c:v>
                </c:pt>
                <c:pt idx="16">
                  <c:v>0.32795293088296623</c:v>
                </c:pt>
                <c:pt idx="17">
                  <c:v>4.4956882872554622E-2</c:v>
                </c:pt>
                <c:pt idx="18">
                  <c:v>0.30764801589075974</c:v>
                </c:pt>
                <c:pt idx="19">
                  <c:v>0.22330436580828758</c:v>
                </c:pt>
                <c:pt idx="20">
                  <c:v>0.22448722650567704</c:v>
                </c:pt>
                <c:pt idx="21">
                  <c:v>7.5638501627273674E-2</c:v>
                </c:pt>
                <c:pt idx="22">
                  <c:v>0.23016872376870012</c:v>
                </c:pt>
                <c:pt idx="23">
                  <c:v>0.26158213144323078</c:v>
                </c:pt>
                <c:pt idx="24">
                  <c:v>0.23749809833362648</c:v>
                </c:pt>
                <c:pt idx="25">
                  <c:v>0.3485914929671548</c:v>
                </c:pt>
                <c:pt idx="26">
                  <c:v>0.16600967279267786</c:v>
                </c:pt>
                <c:pt idx="27">
                  <c:v>0.18989982254307991</c:v>
                </c:pt>
                <c:pt idx="28">
                  <c:v>0.37932917289673196</c:v>
                </c:pt>
                <c:pt idx="29">
                  <c:v>0.28654392590041033</c:v>
                </c:pt>
                <c:pt idx="30">
                  <c:v>0.38929197528602738</c:v>
                </c:pt>
                <c:pt idx="31">
                  <c:v>0.19613863404537221</c:v>
                </c:pt>
                <c:pt idx="32">
                  <c:v>0.30620214510272908</c:v>
                </c:pt>
                <c:pt idx="33">
                  <c:v>0.15635007285433344</c:v>
                </c:pt>
                <c:pt idx="34">
                  <c:v>0.22980731554852424</c:v>
                </c:pt>
                <c:pt idx="35">
                  <c:v>0.11020248793830122</c:v>
                </c:pt>
                <c:pt idx="36">
                  <c:v>2.391903928925743E-2</c:v>
                </c:pt>
                <c:pt idx="37">
                  <c:v>0.28067325796801945</c:v>
                </c:pt>
                <c:pt idx="38">
                  <c:v>0.43593072702825297</c:v>
                </c:pt>
                <c:pt idx="39">
                  <c:v>0.17472425232323141</c:v>
                </c:pt>
                <c:pt idx="40">
                  <c:v>0.37423760224244135</c:v>
                </c:pt>
                <c:pt idx="41">
                  <c:v>0.30380818444742053</c:v>
                </c:pt>
                <c:pt idx="42">
                  <c:v>0.36163822537083468</c:v>
                </c:pt>
                <c:pt idx="43">
                  <c:v>0.14727116997087358</c:v>
                </c:pt>
                <c:pt idx="44">
                  <c:v>0.41197127011244844</c:v>
                </c:pt>
                <c:pt idx="45">
                  <c:v>0.21924196822307893</c:v>
                </c:pt>
                <c:pt idx="46">
                  <c:v>0.17292097119863323</c:v>
                </c:pt>
                <c:pt idx="47">
                  <c:v>0.36541276024348179</c:v>
                </c:pt>
                <c:pt idx="48">
                  <c:v>0.25124582517696026</c:v>
                </c:pt>
                <c:pt idx="49">
                  <c:v>0.2905538338837978</c:v>
                </c:pt>
                <c:pt idx="50">
                  <c:v>0.15557332651273845</c:v>
                </c:pt>
                <c:pt idx="51">
                  <c:v>0.2616339081692895</c:v>
                </c:pt>
                <c:pt idx="52">
                  <c:v>0.22892836316769946</c:v>
                </c:pt>
                <c:pt idx="53">
                  <c:v>0.3678345044684313</c:v>
                </c:pt>
                <c:pt idx="54">
                  <c:v>0.21715590695943854</c:v>
                </c:pt>
                <c:pt idx="55">
                  <c:v>2.7855977472696056E-2</c:v>
                </c:pt>
                <c:pt idx="56">
                  <c:v>0.18310536923286921</c:v>
                </c:pt>
                <c:pt idx="57">
                  <c:v>0.30091161996122895</c:v>
                </c:pt>
                <c:pt idx="58">
                  <c:v>0.38602072136638865</c:v>
                </c:pt>
                <c:pt idx="59">
                  <c:v>0.15434468738781293</c:v>
                </c:pt>
                <c:pt idx="60">
                  <c:v>0.46037979871570822</c:v>
                </c:pt>
                <c:pt idx="61">
                  <c:v>0.36519674089404436</c:v>
                </c:pt>
                <c:pt idx="62">
                  <c:v>0.29568980680393631</c:v>
                </c:pt>
                <c:pt idx="63">
                  <c:v>8.5645451030014946E-2</c:v>
                </c:pt>
                <c:pt idx="64">
                  <c:v>0.17172757815527409</c:v>
                </c:pt>
                <c:pt idx="65">
                  <c:v>0.18259089926563093</c:v>
                </c:pt>
                <c:pt idx="66">
                  <c:v>0.2750125270127724</c:v>
                </c:pt>
                <c:pt idx="67">
                  <c:v>9.5971394090028528E-2</c:v>
                </c:pt>
                <c:pt idx="68">
                  <c:v>0.37958828771239039</c:v>
                </c:pt>
                <c:pt idx="69">
                  <c:v>0.24002731706958522</c:v>
                </c:pt>
                <c:pt idx="70">
                  <c:v>0.16598223787114527</c:v>
                </c:pt>
                <c:pt idx="71">
                  <c:v>0.30139573523473062</c:v>
                </c:pt>
                <c:pt idx="72">
                  <c:v>0.28909786659417358</c:v>
                </c:pt>
                <c:pt idx="73">
                  <c:v>4.2764613214130137E-2</c:v>
                </c:pt>
                <c:pt idx="74">
                  <c:v>0.21562086962604132</c:v>
                </c:pt>
                <c:pt idx="75">
                  <c:v>0.4011312491758523</c:v>
                </c:pt>
                <c:pt idx="76">
                  <c:v>0.38286768098038892</c:v>
                </c:pt>
                <c:pt idx="77">
                  <c:v>0.1495593977651917</c:v>
                </c:pt>
                <c:pt idx="78">
                  <c:v>0.40385161735205766</c:v>
                </c:pt>
                <c:pt idx="79">
                  <c:v>0.24706174675225409</c:v>
                </c:pt>
                <c:pt idx="80">
                  <c:v>0.11782946343474714</c:v>
                </c:pt>
                <c:pt idx="81">
                  <c:v>0.22239286562385416</c:v>
                </c:pt>
                <c:pt idx="82">
                  <c:v>0.23882140996136644</c:v>
                </c:pt>
                <c:pt idx="83">
                  <c:v>0.23615505675906476</c:v>
                </c:pt>
                <c:pt idx="84">
                  <c:v>0.34998024666817584</c:v>
                </c:pt>
                <c:pt idx="85">
                  <c:v>0.2864670237329095</c:v>
                </c:pt>
                <c:pt idx="86">
                  <c:v>0.25063977812418325</c:v>
                </c:pt>
                <c:pt idx="87">
                  <c:v>0.23517676512814567</c:v>
                </c:pt>
                <c:pt idx="88">
                  <c:v>0.41114949610407736</c:v>
                </c:pt>
                <c:pt idx="89">
                  <c:v>0.24462901641844323</c:v>
                </c:pt>
                <c:pt idx="90">
                  <c:v>0.38158241236591239</c:v>
                </c:pt>
                <c:pt idx="91">
                  <c:v>0.30235029587505191</c:v>
                </c:pt>
                <c:pt idx="92">
                  <c:v>0.30049964296903181</c:v>
                </c:pt>
                <c:pt idx="93">
                  <c:v>0.40196190476309235</c:v>
                </c:pt>
                <c:pt idx="94">
                  <c:v>0.37895941913578707</c:v>
                </c:pt>
                <c:pt idx="95">
                  <c:v>0.34504871009960597</c:v>
                </c:pt>
                <c:pt idx="96">
                  <c:v>0.22517275972868336</c:v>
                </c:pt>
                <c:pt idx="97">
                  <c:v>0.21095361290402509</c:v>
                </c:pt>
                <c:pt idx="98">
                  <c:v>0.30546373256410331</c:v>
                </c:pt>
                <c:pt idx="99">
                  <c:v>0.20944608982002338</c:v>
                </c:pt>
                <c:pt idx="100">
                  <c:v>2.9008972485979893E-2</c:v>
                </c:pt>
                <c:pt idx="101">
                  <c:v>0.14381961290140724</c:v>
                </c:pt>
                <c:pt idx="102">
                  <c:v>0.20772947235267891</c:v>
                </c:pt>
                <c:pt idx="103">
                  <c:v>0.32417832950831788</c:v>
                </c:pt>
                <c:pt idx="104">
                  <c:v>0.4532967374772694</c:v>
                </c:pt>
                <c:pt idx="105">
                  <c:v>0.19035782412701788</c:v>
                </c:pt>
                <c:pt idx="106">
                  <c:v>0.31351974329924953</c:v>
                </c:pt>
                <c:pt idx="107">
                  <c:v>5.9497921544544148E-2</c:v>
                </c:pt>
                <c:pt idx="108">
                  <c:v>5.9941593456241206E-2</c:v>
                </c:pt>
                <c:pt idx="109">
                  <c:v>0.46800916452580882</c:v>
                </c:pt>
                <c:pt idx="110">
                  <c:v>0.20148244117800468</c:v>
                </c:pt>
                <c:pt idx="111">
                  <c:v>0.24713910039826953</c:v>
                </c:pt>
                <c:pt idx="112">
                  <c:v>0.18121812759376388</c:v>
                </c:pt>
                <c:pt idx="113">
                  <c:v>0.12096196819684744</c:v>
                </c:pt>
                <c:pt idx="114">
                  <c:v>0.17170108296739325</c:v>
                </c:pt>
                <c:pt idx="115">
                  <c:v>0.26320432837567731</c:v>
                </c:pt>
                <c:pt idx="116">
                  <c:v>0.50675397234848074</c:v>
                </c:pt>
                <c:pt idx="117">
                  <c:v>0.31105821283304286</c:v>
                </c:pt>
                <c:pt idx="118">
                  <c:v>0.19410345095027642</c:v>
                </c:pt>
                <c:pt idx="119">
                  <c:v>0.17302299150463751</c:v>
                </c:pt>
                <c:pt idx="120">
                  <c:v>0.56159774507156757</c:v>
                </c:pt>
                <c:pt idx="121">
                  <c:v>0.38107875652432588</c:v>
                </c:pt>
                <c:pt idx="122">
                  <c:v>0.28835431417903956</c:v>
                </c:pt>
                <c:pt idx="123">
                  <c:v>0.29547717522848366</c:v>
                </c:pt>
                <c:pt idx="124">
                  <c:v>0.33329208966453311</c:v>
                </c:pt>
                <c:pt idx="125">
                  <c:v>0.16495866257724112</c:v>
                </c:pt>
                <c:pt idx="126">
                  <c:v>0.18685943881549238</c:v>
                </c:pt>
                <c:pt idx="127">
                  <c:v>0.19571513589106335</c:v>
                </c:pt>
                <c:pt idx="128">
                  <c:v>0.25611292997097734</c:v>
                </c:pt>
                <c:pt idx="129">
                  <c:v>0.18868821919459244</c:v>
                </c:pt>
                <c:pt idx="130">
                  <c:v>0.21218907509739612</c:v>
                </c:pt>
                <c:pt idx="131">
                  <c:v>0.21925260625933091</c:v>
                </c:pt>
                <c:pt idx="132">
                  <c:v>0.26047180820717092</c:v>
                </c:pt>
                <c:pt idx="133">
                  <c:v>0.14894929770395979</c:v>
                </c:pt>
                <c:pt idx="134">
                  <c:v>6.4125740833282763E-2</c:v>
                </c:pt>
                <c:pt idx="135">
                  <c:v>0.21444471259460787</c:v>
                </c:pt>
                <c:pt idx="136">
                  <c:v>0.12477770187820257</c:v>
                </c:pt>
                <c:pt idx="137">
                  <c:v>0.23562872307667918</c:v>
                </c:pt>
                <c:pt idx="138">
                  <c:v>0.42554305373520301</c:v>
                </c:pt>
                <c:pt idx="139">
                  <c:v>0.18684571009786108</c:v>
                </c:pt>
                <c:pt idx="140">
                  <c:v>0.62244169273013106</c:v>
                </c:pt>
                <c:pt idx="141">
                  <c:v>5.4806127046584802E-2</c:v>
                </c:pt>
                <c:pt idx="142">
                  <c:v>0.37044410416534634</c:v>
                </c:pt>
                <c:pt idx="143">
                  <c:v>8.1804562109240059E-2</c:v>
                </c:pt>
                <c:pt idx="144">
                  <c:v>0.2502913216740057</c:v>
                </c:pt>
                <c:pt idx="145">
                  <c:v>0.23873364936064373</c:v>
                </c:pt>
                <c:pt idx="146">
                  <c:v>0.19106551799950017</c:v>
                </c:pt>
                <c:pt idx="147">
                  <c:v>0.5515889000568045</c:v>
                </c:pt>
                <c:pt idx="148">
                  <c:v>0.19731740077991441</c:v>
                </c:pt>
                <c:pt idx="149">
                  <c:v>0.16232525305466011</c:v>
                </c:pt>
                <c:pt idx="150">
                  <c:v>0.11229070641349861</c:v>
                </c:pt>
                <c:pt idx="151">
                  <c:v>1.7442638936085143E-2</c:v>
                </c:pt>
                <c:pt idx="152">
                  <c:v>0.29349543851110849</c:v>
                </c:pt>
                <c:pt idx="153">
                  <c:v>0.23856419920708491</c:v>
                </c:pt>
                <c:pt idx="154">
                  <c:v>0.18836358164294853</c:v>
                </c:pt>
                <c:pt idx="155">
                  <c:v>0.33619869499917976</c:v>
                </c:pt>
                <c:pt idx="156">
                  <c:v>-8.8896618926798544E-4</c:v>
                </c:pt>
                <c:pt idx="157">
                  <c:v>0.26169955001331058</c:v>
                </c:pt>
                <c:pt idx="158">
                  <c:v>0.38216739217399232</c:v>
                </c:pt>
                <c:pt idx="159">
                  <c:v>0.23378879443765271</c:v>
                </c:pt>
                <c:pt idx="160">
                  <c:v>0.35843048332601635</c:v>
                </c:pt>
                <c:pt idx="161">
                  <c:v>0.36184717429151947</c:v>
                </c:pt>
                <c:pt idx="162">
                  <c:v>0.63956601407749702</c:v>
                </c:pt>
                <c:pt idx="163">
                  <c:v>9.64778549456905E-2</c:v>
                </c:pt>
                <c:pt idx="164">
                  <c:v>0.39118425691532582</c:v>
                </c:pt>
                <c:pt idx="165">
                  <c:v>0.2090704352933794</c:v>
                </c:pt>
                <c:pt idx="166">
                  <c:v>0.14481909980245741</c:v>
                </c:pt>
                <c:pt idx="167">
                  <c:v>0.37523225214996331</c:v>
                </c:pt>
                <c:pt idx="168">
                  <c:v>0.49576215103283511</c:v>
                </c:pt>
                <c:pt idx="169">
                  <c:v>0.19853565615866758</c:v>
                </c:pt>
                <c:pt idx="170">
                  <c:v>4.1834201235027464E-2</c:v>
                </c:pt>
                <c:pt idx="171">
                  <c:v>0.30178448695849774</c:v>
                </c:pt>
                <c:pt idx="172">
                  <c:v>0.13157507281063738</c:v>
                </c:pt>
                <c:pt idx="173">
                  <c:v>0.12579920092446964</c:v>
                </c:pt>
                <c:pt idx="174">
                  <c:v>0.25719514271964</c:v>
                </c:pt>
                <c:pt idx="175">
                  <c:v>6.2231741386038902E-2</c:v>
                </c:pt>
                <c:pt idx="176">
                  <c:v>0.40579185800778073</c:v>
                </c:pt>
                <c:pt idx="177">
                  <c:v>0.44833592253565818</c:v>
                </c:pt>
                <c:pt idx="178">
                  <c:v>0.52161300928942844</c:v>
                </c:pt>
                <c:pt idx="179">
                  <c:v>0.47822118907775502</c:v>
                </c:pt>
                <c:pt idx="180">
                  <c:v>0.22732072999864497</c:v>
                </c:pt>
                <c:pt idx="181">
                  <c:v>0.42895357058387207</c:v>
                </c:pt>
                <c:pt idx="182">
                  <c:v>0.23199865754160656</c:v>
                </c:pt>
                <c:pt idx="183">
                  <c:v>0.15424241993546925</c:v>
                </c:pt>
                <c:pt idx="184">
                  <c:v>0.27520591351525581</c:v>
                </c:pt>
                <c:pt idx="185">
                  <c:v>0.30648794760759224</c:v>
                </c:pt>
                <c:pt idx="186">
                  <c:v>0.19534335679745704</c:v>
                </c:pt>
                <c:pt idx="187">
                  <c:v>0.42082649239850933</c:v>
                </c:pt>
                <c:pt idx="188">
                  <c:v>0.28134084667796116</c:v>
                </c:pt>
                <c:pt idx="189">
                  <c:v>0.15540132829549763</c:v>
                </c:pt>
                <c:pt idx="190">
                  <c:v>0.30409980292785915</c:v>
                </c:pt>
                <c:pt idx="191">
                  <c:v>0.17391808359812388</c:v>
                </c:pt>
                <c:pt idx="192">
                  <c:v>0.34397569787261867</c:v>
                </c:pt>
                <c:pt idx="193">
                  <c:v>0.26388090948177773</c:v>
                </c:pt>
                <c:pt idx="194">
                  <c:v>0.20827929840942602</c:v>
                </c:pt>
                <c:pt idx="195">
                  <c:v>6.5919889680868995E-2</c:v>
                </c:pt>
                <c:pt idx="196">
                  <c:v>0.11390965109354281</c:v>
                </c:pt>
                <c:pt idx="197">
                  <c:v>0.18537930670667571</c:v>
                </c:pt>
                <c:pt idx="198">
                  <c:v>0.19638261464402718</c:v>
                </c:pt>
                <c:pt idx="199">
                  <c:v>0.20513833088784131</c:v>
                </c:pt>
                <c:pt idx="200">
                  <c:v>9.6405182359233704E-2</c:v>
                </c:pt>
                <c:pt idx="201">
                  <c:v>0.26104016642726746</c:v>
                </c:pt>
                <c:pt idx="202">
                  <c:v>0.41224037332025554</c:v>
                </c:pt>
                <c:pt idx="203">
                  <c:v>0.31072652619267604</c:v>
                </c:pt>
                <c:pt idx="204">
                  <c:v>0.28299960321990064</c:v>
                </c:pt>
                <c:pt idx="205">
                  <c:v>0.21733555891250189</c:v>
                </c:pt>
                <c:pt idx="206">
                  <c:v>0.17368150350556838</c:v>
                </c:pt>
                <c:pt idx="207">
                  <c:v>0.42481168311579137</c:v>
                </c:pt>
                <c:pt idx="208">
                  <c:v>0.13288946239196278</c:v>
                </c:pt>
                <c:pt idx="209">
                  <c:v>0.18842448169691703</c:v>
                </c:pt>
                <c:pt idx="210">
                  <c:v>0.31711994724206577</c:v>
                </c:pt>
                <c:pt idx="211">
                  <c:v>0.34248416226912987</c:v>
                </c:pt>
                <c:pt idx="212">
                  <c:v>0.16960027589062443</c:v>
                </c:pt>
                <c:pt idx="213">
                  <c:v>0.24747995788664548</c:v>
                </c:pt>
                <c:pt idx="214">
                  <c:v>0.37579448942150762</c:v>
                </c:pt>
                <c:pt idx="215">
                  <c:v>0.24331572142501856</c:v>
                </c:pt>
                <c:pt idx="216">
                  <c:v>0.38140013163758363</c:v>
                </c:pt>
                <c:pt idx="217">
                  <c:v>0.10213945597309163</c:v>
                </c:pt>
                <c:pt idx="218">
                  <c:v>0.11893732798198629</c:v>
                </c:pt>
                <c:pt idx="219">
                  <c:v>0.22518900452905438</c:v>
                </c:pt>
                <c:pt idx="220">
                  <c:v>0.27575486790277848</c:v>
                </c:pt>
                <c:pt idx="221">
                  <c:v>0.22354538202730551</c:v>
                </c:pt>
                <c:pt idx="222">
                  <c:v>0.28879678539641224</c:v>
                </c:pt>
                <c:pt idx="223">
                  <c:v>0.18108629576133037</c:v>
                </c:pt>
                <c:pt idx="224">
                  <c:v>0.27970394718019215</c:v>
                </c:pt>
                <c:pt idx="225">
                  <c:v>0.18891870814083614</c:v>
                </c:pt>
                <c:pt idx="226">
                  <c:v>0.22243407935301038</c:v>
                </c:pt>
                <c:pt idx="227">
                  <c:v>2.4321914348621198E-2</c:v>
                </c:pt>
                <c:pt idx="228">
                  <c:v>-1.1318469117278443E-2</c:v>
                </c:pt>
                <c:pt idx="229">
                  <c:v>0.35781958416831988</c:v>
                </c:pt>
                <c:pt idx="230">
                  <c:v>0.20385852324286419</c:v>
                </c:pt>
                <c:pt idx="231">
                  <c:v>0.12687691537028817</c:v>
                </c:pt>
                <c:pt idx="232">
                  <c:v>0.18377948662912647</c:v>
                </c:pt>
                <c:pt idx="233">
                  <c:v>0.26000468970945612</c:v>
                </c:pt>
                <c:pt idx="234">
                  <c:v>0.3662039346614917</c:v>
                </c:pt>
                <c:pt idx="235">
                  <c:v>0.14588217500679471</c:v>
                </c:pt>
                <c:pt idx="236">
                  <c:v>0.39215379409353956</c:v>
                </c:pt>
                <c:pt idx="237">
                  <c:v>0.23857664487725141</c:v>
                </c:pt>
                <c:pt idx="238">
                  <c:v>0.18008858450670517</c:v>
                </c:pt>
                <c:pt idx="239">
                  <c:v>0.2998329390760569</c:v>
                </c:pt>
                <c:pt idx="240">
                  <c:v>0.13445528518183403</c:v>
                </c:pt>
                <c:pt idx="241">
                  <c:v>0.14964282189663991</c:v>
                </c:pt>
                <c:pt idx="242">
                  <c:v>0.47924348445947562</c:v>
                </c:pt>
                <c:pt idx="243">
                  <c:v>0.29614323740504633</c:v>
                </c:pt>
                <c:pt idx="244">
                  <c:v>0.46434426437381665</c:v>
                </c:pt>
                <c:pt idx="245">
                  <c:v>0.51415188515447263</c:v>
                </c:pt>
                <c:pt idx="246">
                  <c:v>0.26934629280134281</c:v>
                </c:pt>
                <c:pt idx="247">
                  <c:v>0.23717175925138617</c:v>
                </c:pt>
                <c:pt idx="248">
                  <c:v>0.36805823189687342</c:v>
                </c:pt>
                <c:pt idx="249">
                  <c:v>0.32494139540922384</c:v>
                </c:pt>
                <c:pt idx="250">
                  <c:v>0.34785327925800502</c:v>
                </c:pt>
                <c:pt idx="251">
                  <c:v>0.40469329793869357</c:v>
                </c:pt>
                <c:pt idx="252">
                  <c:v>6.9727599717231803E-2</c:v>
                </c:pt>
                <c:pt idx="253">
                  <c:v>0.26572253141001456</c:v>
                </c:pt>
                <c:pt idx="254">
                  <c:v>0.29972141965221488</c:v>
                </c:pt>
                <c:pt idx="255">
                  <c:v>0.54464724842021961</c:v>
                </c:pt>
                <c:pt idx="256">
                  <c:v>2.3168717417049092E-2</c:v>
                </c:pt>
                <c:pt idx="257">
                  <c:v>0.35671960863373525</c:v>
                </c:pt>
                <c:pt idx="258">
                  <c:v>0.19714793246655876</c:v>
                </c:pt>
                <c:pt idx="259">
                  <c:v>0.25901195944895833</c:v>
                </c:pt>
                <c:pt idx="260">
                  <c:v>0.11409130614654805</c:v>
                </c:pt>
                <c:pt idx="261">
                  <c:v>0.23784273368662082</c:v>
                </c:pt>
                <c:pt idx="262">
                  <c:v>0.18015162545711363</c:v>
                </c:pt>
                <c:pt idx="263">
                  <c:v>0.1974363250205553</c:v>
                </c:pt>
                <c:pt idx="264">
                  <c:v>0.3396438040705913</c:v>
                </c:pt>
                <c:pt idx="265">
                  <c:v>0.20908370713079041</c:v>
                </c:pt>
                <c:pt idx="266">
                  <c:v>0.23856315161288591</c:v>
                </c:pt>
                <c:pt idx="267">
                  <c:v>0.15331209353005404</c:v>
                </c:pt>
                <c:pt idx="268">
                  <c:v>0.20636251874294093</c:v>
                </c:pt>
                <c:pt idx="269">
                  <c:v>0.41693440975674995</c:v>
                </c:pt>
                <c:pt idx="270">
                  <c:v>0.15582816498542268</c:v>
                </c:pt>
                <c:pt idx="271">
                  <c:v>0.21590625071007091</c:v>
                </c:pt>
                <c:pt idx="272">
                  <c:v>0.22517018408984038</c:v>
                </c:pt>
                <c:pt idx="273">
                  <c:v>0.5265183211529969</c:v>
                </c:pt>
                <c:pt idx="274">
                  <c:v>0.21931144126391741</c:v>
                </c:pt>
                <c:pt idx="275">
                  <c:v>0.32210970097975156</c:v>
                </c:pt>
                <c:pt idx="276">
                  <c:v>0.28217696218237293</c:v>
                </c:pt>
                <c:pt idx="277">
                  <c:v>0.25805673780243732</c:v>
                </c:pt>
                <c:pt idx="278">
                  <c:v>0.3692614510510801</c:v>
                </c:pt>
                <c:pt idx="279">
                  <c:v>0.17009593690401442</c:v>
                </c:pt>
                <c:pt idx="280">
                  <c:v>0.27853838202300218</c:v>
                </c:pt>
                <c:pt idx="281">
                  <c:v>0.31886920004943342</c:v>
                </c:pt>
                <c:pt idx="282">
                  <c:v>0.33017179070673752</c:v>
                </c:pt>
                <c:pt idx="283">
                  <c:v>0.48205792267332126</c:v>
                </c:pt>
                <c:pt idx="284">
                  <c:v>0.23249515702343101</c:v>
                </c:pt>
                <c:pt idx="285">
                  <c:v>0.23138526016174854</c:v>
                </c:pt>
                <c:pt idx="286">
                  <c:v>0.4957460583700054</c:v>
                </c:pt>
                <c:pt idx="287">
                  <c:v>0.15244944937308086</c:v>
                </c:pt>
                <c:pt idx="288">
                  <c:v>0.28962340910137152</c:v>
                </c:pt>
                <c:pt idx="289">
                  <c:v>4.831077610701897E-2</c:v>
                </c:pt>
                <c:pt idx="290">
                  <c:v>0.24107591077804819</c:v>
                </c:pt>
                <c:pt idx="291">
                  <c:v>6.9454364722823139E-2</c:v>
                </c:pt>
                <c:pt idx="292">
                  <c:v>0.20184418896563674</c:v>
                </c:pt>
                <c:pt idx="293">
                  <c:v>0.35389181139081488</c:v>
                </c:pt>
                <c:pt idx="294">
                  <c:v>0.38706477664421229</c:v>
                </c:pt>
                <c:pt idx="295">
                  <c:v>6.6499991379649723E-2</c:v>
                </c:pt>
                <c:pt idx="296">
                  <c:v>0.32211807562472583</c:v>
                </c:pt>
                <c:pt idx="297">
                  <c:v>0.17623930403415117</c:v>
                </c:pt>
                <c:pt idx="298">
                  <c:v>0.11934382588973858</c:v>
                </c:pt>
                <c:pt idx="299">
                  <c:v>0.26538722774596724</c:v>
                </c:pt>
                <c:pt idx="300">
                  <c:v>0.26475819599630296</c:v>
                </c:pt>
                <c:pt idx="301">
                  <c:v>8.3760421605307028E-2</c:v>
                </c:pt>
                <c:pt idx="302">
                  <c:v>0.30615690404667767</c:v>
                </c:pt>
                <c:pt idx="303">
                  <c:v>0.30392175553512912</c:v>
                </c:pt>
                <c:pt idx="304">
                  <c:v>0.24714286355677303</c:v>
                </c:pt>
                <c:pt idx="305">
                  <c:v>0.44651051992478824</c:v>
                </c:pt>
                <c:pt idx="306">
                  <c:v>0.28440023338742854</c:v>
                </c:pt>
                <c:pt idx="307">
                  <c:v>0.48481949447713185</c:v>
                </c:pt>
                <c:pt idx="308">
                  <c:v>0.50810304579871757</c:v>
                </c:pt>
                <c:pt idx="309">
                  <c:v>0.21206909434100582</c:v>
                </c:pt>
                <c:pt idx="310">
                  <c:v>0.41263699723411157</c:v>
                </c:pt>
                <c:pt idx="311">
                  <c:v>0.46518199828345685</c:v>
                </c:pt>
                <c:pt idx="312">
                  <c:v>0.22762980946377587</c:v>
                </c:pt>
                <c:pt idx="313">
                  <c:v>0.24837461344939199</c:v>
                </c:pt>
                <c:pt idx="314">
                  <c:v>0.39132217205569686</c:v>
                </c:pt>
                <c:pt idx="315">
                  <c:v>0.27145514830886697</c:v>
                </c:pt>
                <c:pt idx="316">
                  <c:v>0.11141653785511912</c:v>
                </c:pt>
                <c:pt idx="317">
                  <c:v>0.29151705043189119</c:v>
                </c:pt>
                <c:pt idx="318">
                  <c:v>0.29355936887064804</c:v>
                </c:pt>
                <c:pt idx="319">
                  <c:v>0.23440355595617049</c:v>
                </c:pt>
                <c:pt idx="320">
                  <c:v>0.24543355784939364</c:v>
                </c:pt>
                <c:pt idx="321">
                  <c:v>0.45548115274279422</c:v>
                </c:pt>
                <c:pt idx="322">
                  <c:v>0.2106249825891599</c:v>
                </c:pt>
                <c:pt idx="323">
                  <c:v>0.22253593855283857</c:v>
                </c:pt>
                <c:pt idx="324">
                  <c:v>0.18800533334981998</c:v>
                </c:pt>
                <c:pt idx="325">
                  <c:v>0.18484459695844441</c:v>
                </c:pt>
                <c:pt idx="326">
                  <c:v>0.35511995250748085</c:v>
                </c:pt>
                <c:pt idx="327">
                  <c:v>0.28722257737479068</c:v>
                </c:pt>
                <c:pt idx="328">
                  <c:v>0.28557556605898182</c:v>
                </c:pt>
                <c:pt idx="329">
                  <c:v>0.23247127349479621</c:v>
                </c:pt>
                <c:pt idx="330">
                  <c:v>0.35341644032412373</c:v>
                </c:pt>
                <c:pt idx="331">
                  <c:v>0.20082508447574221</c:v>
                </c:pt>
                <c:pt idx="332">
                  <c:v>0.2820780227351361</c:v>
                </c:pt>
                <c:pt idx="333">
                  <c:v>1.6583843071591997E-2</c:v>
                </c:pt>
                <c:pt idx="334">
                  <c:v>0.43075463941460201</c:v>
                </c:pt>
                <c:pt idx="335">
                  <c:v>0.15310866954225291</c:v>
                </c:pt>
                <c:pt idx="336">
                  <c:v>0.43762868606470762</c:v>
                </c:pt>
                <c:pt idx="337">
                  <c:v>0.35464357634229782</c:v>
                </c:pt>
                <c:pt idx="338">
                  <c:v>0.14911622015363821</c:v>
                </c:pt>
                <c:pt idx="339">
                  <c:v>0.32756522071970973</c:v>
                </c:pt>
                <c:pt idx="340">
                  <c:v>0.29040503203083734</c:v>
                </c:pt>
                <c:pt idx="341">
                  <c:v>0.42469412731618505</c:v>
                </c:pt>
                <c:pt idx="342">
                  <c:v>0.11385027244871404</c:v>
                </c:pt>
                <c:pt idx="343">
                  <c:v>0.21741939940480301</c:v>
                </c:pt>
                <c:pt idx="344">
                  <c:v>0.29131715594485236</c:v>
                </c:pt>
                <c:pt idx="345">
                  <c:v>8.9203783424659053E-2</c:v>
                </c:pt>
                <c:pt idx="346">
                  <c:v>0.34826136166942262</c:v>
                </c:pt>
                <c:pt idx="347">
                  <c:v>0.40163463267916383</c:v>
                </c:pt>
                <c:pt idx="348">
                  <c:v>0.24508058413540079</c:v>
                </c:pt>
                <c:pt idx="349">
                  <c:v>0.37982627075106778</c:v>
                </c:pt>
                <c:pt idx="350">
                  <c:v>6.6754935239337884E-2</c:v>
                </c:pt>
                <c:pt idx="351">
                  <c:v>0.20509746347856841</c:v>
                </c:pt>
                <c:pt idx="352">
                  <c:v>0.25295689253468245</c:v>
                </c:pt>
                <c:pt idx="353">
                  <c:v>0.35645319813830917</c:v>
                </c:pt>
                <c:pt idx="354">
                  <c:v>0.20820921556828129</c:v>
                </c:pt>
                <c:pt idx="355">
                  <c:v>0.36489174411478831</c:v>
                </c:pt>
                <c:pt idx="356">
                  <c:v>0.13886481223014202</c:v>
                </c:pt>
                <c:pt idx="357">
                  <c:v>0.23784678832671749</c:v>
                </c:pt>
                <c:pt idx="358">
                  <c:v>0.26491967700092423</c:v>
                </c:pt>
                <c:pt idx="359">
                  <c:v>0.17110034070365038</c:v>
                </c:pt>
                <c:pt idx="360">
                  <c:v>0.19213879110416041</c:v>
                </c:pt>
                <c:pt idx="361">
                  <c:v>0.34304651538810998</c:v>
                </c:pt>
                <c:pt idx="362">
                  <c:v>6.2130794954847635E-2</c:v>
                </c:pt>
                <c:pt idx="363">
                  <c:v>7.1132630278401401E-2</c:v>
                </c:pt>
                <c:pt idx="364">
                  <c:v>0.23478700540233163</c:v>
                </c:pt>
                <c:pt idx="365">
                  <c:v>0.24568545083936763</c:v>
                </c:pt>
                <c:pt idx="366">
                  <c:v>8.3761829872485219E-2</c:v>
                </c:pt>
                <c:pt idx="367">
                  <c:v>0.3346833314469308</c:v>
                </c:pt>
                <c:pt idx="368">
                  <c:v>6.1497905840946117E-2</c:v>
                </c:pt>
                <c:pt idx="369">
                  <c:v>0.39268021179248247</c:v>
                </c:pt>
                <c:pt idx="370">
                  <c:v>0.18066358199644189</c:v>
                </c:pt>
                <c:pt idx="371">
                  <c:v>0.17684633071155401</c:v>
                </c:pt>
                <c:pt idx="372">
                  <c:v>0.25681418289662938</c:v>
                </c:pt>
                <c:pt idx="373">
                  <c:v>0.21193534615630671</c:v>
                </c:pt>
                <c:pt idx="374">
                  <c:v>0.4225596492080313</c:v>
                </c:pt>
                <c:pt idx="375">
                  <c:v>0.31913063283185594</c:v>
                </c:pt>
                <c:pt idx="376">
                  <c:v>0.15040702459881294</c:v>
                </c:pt>
                <c:pt idx="377">
                  <c:v>0.38720150205326881</c:v>
                </c:pt>
                <c:pt idx="378">
                  <c:v>0.28638115350705073</c:v>
                </c:pt>
                <c:pt idx="379">
                  <c:v>0.23773807477060349</c:v>
                </c:pt>
                <c:pt idx="380">
                  <c:v>0.33074583410266223</c:v>
                </c:pt>
                <c:pt idx="381">
                  <c:v>0.17822526031435931</c:v>
                </c:pt>
                <c:pt idx="382">
                  <c:v>0.40328300898073227</c:v>
                </c:pt>
                <c:pt idx="383">
                  <c:v>0.13692770785360031</c:v>
                </c:pt>
                <c:pt idx="384">
                  <c:v>0.16693920171907831</c:v>
                </c:pt>
                <c:pt idx="385">
                  <c:v>0.10254457929299959</c:v>
                </c:pt>
                <c:pt idx="386">
                  <c:v>5.7758287286592512E-2</c:v>
                </c:pt>
                <c:pt idx="387">
                  <c:v>0.27723195796225347</c:v>
                </c:pt>
                <c:pt idx="388">
                  <c:v>0.40485311614740682</c:v>
                </c:pt>
                <c:pt idx="389">
                  <c:v>0.17579524805878721</c:v>
                </c:pt>
                <c:pt idx="390">
                  <c:v>0.18557526042253245</c:v>
                </c:pt>
                <c:pt idx="391">
                  <c:v>0.22147346770544241</c:v>
                </c:pt>
                <c:pt idx="392">
                  <c:v>0.23205717317055338</c:v>
                </c:pt>
                <c:pt idx="393">
                  <c:v>0.16002062025294317</c:v>
                </c:pt>
                <c:pt idx="394">
                  <c:v>0.12452206781546571</c:v>
                </c:pt>
                <c:pt idx="395">
                  <c:v>0.19873803443163157</c:v>
                </c:pt>
                <c:pt idx="396">
                  <c:v>0.32839649347507893</c:v>
                </c:pt>
                <c:pt idx="397">
                  <c:v>0.37536056151644343</c:v>
                </c:pt>
                <c:pt idx="398">
                  <c:v>0.10117366965969217</c:v>
                </c:pt>
                <c:pt idx="399">
                  <c:v>0.20814444864423329</c:v>
                </c:pt>
                <c:pt idx="400">
                  <c:v>0.36945145043617844</c:v>
                </c:pt>
                <c:pt idx="401">
                  <c:v>0.36704297067120112</c:v>
                </c:pt>
                <c:pt idx="402">
                  <c:v>0.37312430698367688</c:v>
                </c:pt>
                <c:pt idx="403">
                  <c:v>0.18800655117445308</c:v>
                </c:pt>
                <c:pt idx="404">
                  <c:v>0.26219645624184301</c:v>
                </c:pt>
                <c:pt idx="405">
                  <c:v>0.39667279446319781</c:v>
                </c:pt>
                <c:pt idx="406">
                  <c:v>0.12741275515880973</c:v>
                </c:pt>
                <c:pt idx="407">
                  <c:v>0.20447528493068351</c:v>
                </c:pt>
                <c:pt idx="408">
                  <c:v>0.16163265642617142</c:v>
                </c:pt>
                <c:pt idx="409">
                  <c:v>6.9684984350113804E-2</c:v>
                </c:pt>
                <c:pt idx="410">
                  <c:v>0.13493356054229477</c:v>
                </c:pt>
                <c:pt idx="411">
                  <c:v>0.49517309647069296</c:v>
                </c:pt>
                <c:pt idx="412">
                  <c:v>0.42531009312966828</c:v>
                </c:pt>
                <c:pt idx="413">
                  <c:v>0.34291113984824917</c:v>
                </c:pt>
                <c:pt idx="414">
                  <c:v>0.17746199163022125</c:v>
                </c:pt>
                <c:pt idx="415">
                  <c:v>0.19356546460746457</c:v>
                </c:pt>
                <c:pt idx="416">
                  <c:v>9.3865953233477989E-2</c:v>
                </c:pt>
                <c:pt idx="417">
                  <c:v>0.14304161023507397</c:v>
                </c:pt>
                <c:pt idx="418">
                  <c:v>0.18817550279620079</c:v>
                </c:pt>
                <c:pt idx="419">
                  <c:v>0.30358820901782307</c:v>
                </c:pt>
                <c:pt idx="420">
                  <c:v>0.28085699451647184</c:v>
                </c:pt>
                <c:pt idx="421">
                  <c:v>0.56247783154902065</c:v>
                </c:pt>
                <c:pt idx="422">
                  <c:v>0.12117495112712</c:v>
                </c:pt>
                <c:pt idx="423">
                  <c:v>0.26307575793600441</c:v>
                </c:pt>
                <c:pt idx="424">
                  <c:v>0.15664068416810994</c:v>
                </c:pt>
                <c:pt idx="425">
                  <c:v>0.12815714709924014</c:v>
                </c:pt>
                <c:pt idx="426">
                  <c:v>2.6701864511672852E-2</c:v>
                </c:pt>
                <c:pt idx="427">
                  <c:v>0.4766355268064526</c:v>
                </c:pt>
                <c:pt idx="428">
                  <c:v>7.0040927777200834E-2</c:v>
                </c:pt>
                <c:pt idx="429">
                  <c:v>6.8070234600025939E-2</c:v>
                </c:pt>
                <c:pt idx="430">
                  <c:v>8.9357090537574305E-2</c:v>
                </c:pt>
                <c:pt idx="431">
                  <c:v>0.33104590138870538</c:v>
                </c:pt>
                <c:pt idx="432">
                  <c:v>0.2898698334025539</c:v>
                </c:pt>
                <c:pt idx="433">
                  <c:v>0.23635181694782931</c:v>
                </c:pt>
                <c:pt idx="434">
                  <c:v>0.26675439194119643</c:v>
                </c:pt>
                <c:pt idx="435">
                  <c:v>0.18923691488274269</c:v>
                </c:pt>
                <c:pt idx="436">
                  <c:v>0.31236791053618135</c:v>
                </c:pt>
                <c:pt idx="437">
                  <c:v>0.17715329479025596</c:v>
                </c:pt>
                <c:pt idx="438">
                  <c:v>0.35606418899523218</c:v>
                </c:pt>
                <c:pt idx="439">
                  <c:v>0.24697481130194271</c:v>
                </c:pt>
                <c:pt idx="440">
                  <c:v>0.26530673364878182</c:v>
                </c:pt>
                <c:pt idx="441">
                  <c:v>0.28516011893895282</c:v>
                </c:pt>
                <c:pt idx="442">
                  <c:v>0.75980108906607535</c:v>
                </c:pt>
                <c:pt idx="443">
                  <c:v>0.39311875514955147</c:v>
                </c:pt>
                <c:pt idx="444">
                  <c:v>0.36057909435408292</c:v>
                </c:pt>
                <c:pt idx="445">
                  <c:v>0.17619926069626823</c:v>
                </c:pt>
                <c:pt idx="446">
                  <c:v>0.35651348194204396</c:v>
                </c:pt>
                <c:pt idx="447">
                  <c:v>0.26717680810364935</c:v>
                </c:pt>
                <c:pt idx="448">
                  <c:v>0.35650709657537777</c:v>
                </c:pt>
                <c:pt idx="449">
                  <c:v>0.24629005446071944</c:v>
                </c:pt>
                <c:pt idx="450">
                  <c:v>0.35102464132300942</c:v>
                </c:pt>
                <c:pt idx="451">
                  <c:v>0.10136117194516267</c:v>
                </c:pt>
                <c:pt idx="452">
                  <c:v>0.50105169605183264</c:v>
                </c:pt>
                <c:pt idx="453">
                  <c:v>8.0517877722937448E-2</c:v>
                </c:pt>
                <c:pt idx="454">
                  <c:v>0.24323936051488024</c:v>
                </c:pt>
                <c:pt idx="455">
                  <c:v>0.30850157881782847</c:v>
                </c:pt>
                <c:pt idx="456">
                  <c:v>0.36124038903341982</c:v>
                </c:pt>
                <c:pt idx="457">
                  <c:v>0.31828926872728991</c:v>
                </c:pt>
                <c:pt idx="458">
                  <c:v>0.60914292717952701</c:v>
                </c:pt>
                <c:pt idx="459">
                  <c:v>0.19377243426074886</c:v>
                </c:pt>
                <c:pt idx="460">
                  <c:v>0.1613985964431624</c:v>
                </c:pt>
                <c:pt idx="461">
                  <c:v>0.27874953175840261</c:v>
                </c:pt>
                <c:pt idx="462">
                  <c:v>8.5657479545241375E-2</c:v>
                </c:pt>
                <c:pt idx="463">
                  <c:v>0.27377099898258345</c:v>
                </c:pt>
                <c:pt idx="464">
                  <c:v>0.33713339796419017</c:v>
                </c:pt>
                <c:pt idx="465">
                  <c:v>0.27830658930167029</c:v>
                </c:pt>
                <c:pt idx="466">
                  <c:v>0.43048987532483302</c:v>
                </c:pt>
                <c:pt idx="467">
                  <c:v>0.25449414807917975</c:v>
                </c:pt>
                <c:pt idx="468">
                  <c:v>0.33730163629681992</c:v>
                </c:pt>
                <c:pt idx="469">
                  <c:v>0.40465936896265692</c:v>
                </c:pt>
                <c:pt idx="470">
                  <c:v>0.28559144671903175</c:v>
                </c:pt>
                <c:pt idx="471">
                  <c:v>0.1642790645340679</c:v>
                </c:pt>
                <c:pt idx="472">
                  <c:v>0.38790279207564343</c:v>
                </c:pt>
                <c:pt idx="473">
                  <c:v>8.5838010444214033E-2</c:v>
                </c:pt>
                <c:pt idx="474">
                  <c:v>0.21364847576974871</c:v>
                </c:pt>
                <c:pt idx="475">
                  <c:v>0.2425886600592819</c:v>
                </c:pt>
                <c:pt idx="476">
                  <c:v>0.50031017852891158</c:v>
                </c:pt>
                <c:pt idx="477">
                  <c:v>0.18460858363989371</c:v>
                </c:pt>
                <c:pt idx="478">
                  <c:v>0.33526551933805776</c:v>
                </c:pt>
                <c:pt idx="479">
                  <c:v>0.30952898002984086</c:v>
                </c:pt>
                <c:pt idx="480">
                  <c:v>8.1052592145418767E-2</c:v>
                </c:pt>
                <c:pt idx="481">
                  <c:v>0.29295480716401923</c:v>
                </c:pt>
                <c:pt idx="482">
                  <c:v>0.34210759925296891</c:v>
                </c:pt>
                <c:pt idx="483">
                  <c:v>0.23317845956477179</c:v>
                </c:pt>
                <c:pt idx="484">
                  <c:v>0.3104797099697752</c:v>
                </c:pt>
                <c:pt idx="485">
                  <c:v>0.17192730845462198</c:v>
                </c:pt>
                <c:pt idx="486">
                  <c:v>0.43040678228140383</c:v>
                </c:pt>
                <c:pt idx="487">
                  <c:v>0.1537461908891303</c:v>
                </c:pt>
                <c:pt idx="488">
                  <c:v>0.3174910388012081</c:v>
                </c:pt>
                <c:pt idx="489">
                  <c:v>0.23863837705059809</c:v>
                </c:pt>
                <c:pt idx="490">
                  <c:v>0.41197203958390882</c:v>
                </c:pt>
                <c:pt idx="491">
                  <c:v>0.34829790257587845</c:v>
                </c:pt>
                <c:pt idx="492">
                  <c:v>0.19651403392161371</c:v>
                </c:pt>
                <c:pt idx="493">
                  <c:v>0.32304641809118467</c:v>
                </c:pt>
                <c:pt idx="494">
                  <c:v>0.32753304803331629</c:v>
                </c:pt>
                <c:pt idx="495">
                  <c:v>-5.2516464913876992E-4</c:v>
                </c:pt>
                <c:pt idx="496">
                  <c:v>0.3358609934480255</c:v>
                </c:pt>
                <c:pt idx="497">
                  <c:v>0.31578808978999379</c:v>
                </c:pt>
                <c:pt idx="498">
                  <c:v>0.14949031845646454</c:v>
                </c:pt>
                <c:pt idx="499">
                  <c:v>0.48903255104603893</c:v>
                </c:pt>
              </c:numCache>
            </c:numRef>
          </c:yVal>
        </c:ser>
        <c:axId val="69185536"/>
        <c:axId val="69187072"/>
      </c:scatterChart>
      <c:valAx>
        <c:axId val="69185536"/>
        <c:scaling>
          <c:orientation val="minMax"/>
        </c:scaling>
        <c:axPos val="b"/>
        <c:numFmt formatCode="General" sourceLinked="1"/>
        <c:tickLblPos val="nextTo"/>
        <c:spPr>
          <a:ln w="38100"/>
        </c:spPr>
        <c:crossAx val="69187072"/>
        <c:crosses val="autoZero"/>
        <c:crossBetween val="midCat"/>
      </c:valAx>
      <c:valAx>
        <c:axId val="69187072"/>
        <c:scaling>
          <c:orientation val="minMax"/>
        </c:scaling>
        <c:axPos val="l"/>
        <c:majorGridlines/>
        <c:numFmt formatCode="General" sourceLinked="1"/>
        <c:tickLblPos val="nextTo"/>
        <c:spPr>
          <a:ln w="38100"/>
        </c:spPr>
        <c:crossAx val="69185536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scatterChart>
        <c:scatterStyle val="lineMarker"/>
        <c:ser>
          <c:idx val="0"/>
          <c:order val="0"/>
          <c:tx>
            <c:v>0% G</c:v>
          </c:tx>
          <c:spPr>
            <a:ln w="28575">
              <a:noFill/>
            </a:ln>
          </c:spPr>
          <c:xVal>
            <c:numRef>
              <c:f>'HA-AH-HA F'!$A$3:$A$502</c:f>
              <c:numCache>
                <c:formatCode>General</c:formatCode>
                <c:ptCount val="500"/>
                <c:pt idx="0">
                  <c:v>-0.15740101637225787</c:v>
                </c:pt>
                <c:pt idx="1">
                  <c:v>-8.7521496451660949E-2</c:v>
                </c:pt>
                <c:pt idx="2">
                  <c:v>-0.13794547522752496</c:v>
                </c:pt>
                <c:pt idx="3">
                  <c:v>-0.14592350964616624</c:v>
                </c:pt>
                <c:pt idx="4">
                  <c:v>-7.0708818428043121E-2</c:v>
                </c:pt>
                <c:pt idx="5">
                  <c:v>-0.11714130626044061</c:v>
                </c:pt>
                <c:pt idx="6">
                  <c:v>-0.10507548314767717</c:v>
                </c:pt>
                <c:pt idx="7">
                  <c:v>-0.12049618940081377</c:v>
                </c:pt>
                <c:pt idx="8">
                  <c:v>-0.17119811636915488</c:v>
                </c:pt>
                <c:pt idx="9">
                  <c:v>-0.18174870086505057</c:v>
                </c:pt>
                <c:pt idx="10">
                  <c:v>-7.0661237106462493E-2</c:v>
                </c:pt>
                <c:pt idx="11">
                  <c:v>-0.17822029979722812</c:v>
                </c:pt>
                <c:pt idx="12">
                  <c:v>-6.3554087166147577E-2</c:v>
                </c:pt>
                <c:pt idx="13">
                  <c:v>-0.14085211540933423</c:v>
                </c:pt>
                <c:pt idx="14">
                  <c:v>-0.14521611325931144</c:v>
                </c:pt>
                <c:pt idx="15">
                  <c:v>-8.0910709465100414E-2</c:v>
                </c:pt>
                <c:pt idx="16">
                  <c:v>-0.13997461564263261</c:v>
                </c:pt>
                <c:pt idx="17">
                  <c:v>-0.19640304069141074</c:v>
                </c:pt>
                <c:pt idx="18">
                  <c:v>-3.5516342765066412E-2</c:v>
                </c:pt>
                <c:pt idx="19">
                  <c:v>-0.11600144277424727</c:v>
                </c:pt>
                <c:pt idx="20">
                  <c:v>-0.10800001284098759</c:v>
                </c:pt>
                <c:pt idx="21">
                  <c:v>-5.0146816569772414E-2</c:v>
                </c:pt>
                <c:pt idx="22">
                  <c:v>-0.1846893483696512</c:v>
                </c:pt>
                <c:pt idx="23">
                  <c:v>-0.17352751959064305</c:v>
                </c:pt>
                <c:pt idx="24">
                  <c:v>-0.24096217478765294</c:v>
                </c:pt>
                <c:pt idx="25">
                  <c:v>-9.8818474804260967E-2</c:v>
                </c:pt>
                <c:pt idx="26">
                  <c:v>-9.5693679422621858E-2</c:v>
                </c:pt>
                <c:pt idx="27">
                  <c:v>-0.14261705595449273</c:v>
                </c:pt>
                <c:pt idx="28">
                  <c:v>-0.15413145122723793</c:v>
                </c:pt>
                <c:pt idx="29">
                  <c:v>-0.10842839822534348</c:v>
                </c:pt>
                <c:pt idx="30">
                  <c:v>-8.2443937407758669E-2</c:v>
                </c:pt>
                <c:pt idx="31">
                  <c:v>-4.1406832533976312E-2</c:v>
                </c:pt>
                <c:pt idx="32">
                  <c:v>-0.14222133918317559</c:v>
                </c:pt>
                <c:pt idx="33">
                  <c:v>-7.9319404195553347E-2</c:v>
                </c:pt>
                <c:pt idx="34">
                  <c:v>-0.15595699076404598</c:v>
                </c:pt>
                <c:pt idx="35">
                  <c:v>-0.10151226611141052</c:v>
                </c:pt>
                <c:pt idx="36">
                  <c:v>-0.13751271340030891</c:v>
                </c:pt>
                <c:pt idx="37">
                  <c:v>-0.17047151917719841</c:v>
                </c:pt>
                <c:pt idx="38">
                  <c:v>-0.15445407109711287</c:v>
                </c:pt>
                <c:pt idx="39">
                  <c:v>-5.5405564217514393E-2</c:v>
                </c:pt>
                <c:pt idx="40">
                  <c:v>-6.2964937069443158E-2</c:v>
                </c:pt>
                <c:pt idx="41">
                  <c:v>-0.13473435998931721</c:v>
                </c:pt>
                <c:pt idx="42">
                  <c:v>-0.17469962874712244</c:v>
                </c:pt>
                <c:pt idx="43">
                  <c:v>-8.0584336589454172E-2</c:v>
                </c:pt>
                <c:pt idx="44">
                  <c:v>-9.7597297522294207E-2</c:v>
                </c:pt>
                <c:pt idx="45">
                  <c:v>-0.14721616417387698</c:v>
                </c:pt>
                <c:pt idx="46">
                  <c:v>-0.12023036599008922</c:v>
                </c:pt>
                <c:pt idx="47">
                  <c:v>-8.5513812038607862E-2</c:v>
                </c:pt>
                <c:pt idx="48">
                  <c:v>-0.15240945300868491</c:v>
                </c:pt>
                <c:pt idx="49">
                  <c:v>-8.5666183232707704E-4</c:v>
                </c:pt>
                <c:pt idx="50">
                  <c:v>-7.809171401116187E-2</c:v>
                </c:pt>
                <c:pt idx="51">
                  <c:v>-0.17351882629139329</c:v>
                </c:pt>
                <c:pt idx="52">
                  <c:v>-0.19978556084427224</c:v>
                </c:pt>
                <c:pt idx="53">
                  <c:v>-0.16713162866678882</c:v>
                </c:pt>
                <c:pt idx="54">
                  <c:v>-9.5574288673801647E-2</c:v>
                </c:pt>
                <c:pt idx="55">
                  <c:v>-0.12319597881912263</c:v>
                </c:pt>
                <c:pt idx="56">
                  <c:v>-0.1630995516466239</c:v>
                </c:pt>
                <c:pt idx="57">
                  <c:v>-0.12085904807520206</c:v>
                </c:pt>
                <c:pt idx="58">
                  <c:v>-9.7228633692647837E-2</c:v>
                </c:pt>
                <c:pt idx="59">
                  <c:v>-0.14018511825005917</c:v>
                </c:pt>
                <c:pt idx="60">
                  <c:v>-0.10810055957395824</c:v>
                </c:pt>
                <c:pt idx="61">
                  <c:v>-0.19670069265649534</c:v>
                </c:pt>
                <c:pt idx="62">
                  <c:v>-0.14699035560012802</c:v>
                </c:pt>
                <c:pt idx="63">
                  <c:v>-0.11411880198215056</c:v>
                </c:pt>
                <c:pt idx="64">
                  <c:v>-0.11512894824686208</c:v>
                </c:pt>
                <c:pt idx="65">
                  <c:v>-0.22204681948713981</c:v>
                </c:pt>
                <c:pt idx="66">
                  <c:v>-0.14194754998820944</c:v>
                </c:pt>
                <c:pt idx="67">
                  <c:v>-0.15390149164315334</c:v>
                </c:pt>
                <c:pt idx="68">
                  <c:v>-8.2435425405914614E-2</c:v>
                </c:pt>
                <c:pt idx="69">
                  <c:v>-0.18843970773918844</c:v>
                </c:pt>
                <c:pt idx="70">
                  <c:v>-0.21046330461111262</c:v>
                </c:pt>
                <c:pt idx="71">
                  <c:v>-0.13194031562323544</c:v>
                </c:pt>
                <c:pt idx="72">
                  <c:v>-0.17507434053390394</c:v>
                </c:pt>
                <c:pt idx="73">
                  <c:v>-2.2880214528823977E-2</c:v>
                </c:pt>
                <c:pt idx="74">
                  <c:v>-3.2919867028359751E-2</c:v>
                </c:pt>
                <c:pt idx="75">
                  <c:v>-0.10653152157008564</c:v>
                </c:pt>
                <c:pt idx="76">
                  <c:v>-0.12059502644342809</c:v>
                </c:pt>
                <c:pt idx="77">
                  <c:v>-0.17185246617315186</c:v>
                </c:pt>
                <c:pt idx="78">
                  <c:v>-9.153848315904424E-2</c:v>
                </c:pt>
                <c:pt idx="79">
                  <c:v>-0.15109171812183378</c:v>
                </c:pt>
                <c:pt idx="80">
                  <c:v>-0.18259830178792605</c:v>
                </c:pt>
                <c:pt idx="81">
                  <c:v>-7.1452761003999693E-2</c:v>
                </c:pt>
                <c:pt idx="82">
                  <c:v>-0.12619869285854787</c:v>
                </c:pt>
                <c:pt idx="83">
                  <c:v>-0.23763244263564476</c:v>
                </c:pt>
                <c:pt idx="84">
                  <c:v>-0.16390944062342286</c:v>
                </c:pt>
                <c:pt idx="85">
                  <c:v>-0.11051312576044402</c:v>
                </c:pt>
                <c:pt idx="86">
                  <c:v>-0.1506888902937443</c:v>
                </c:pt>
                <c:pt idx="87">
                  <c:v>-0.17227038819986298</c:v>
                </c:pt>
                <c:pt idx="88">
                  <c:v>-0.16269060722881032</c:v>
                </c:pt>
                <c:pt idx="89">
                  <c:v>-0.11346784985809301</c:v>
                </c:pt>
                <c:pt idx="90">
                  <c:v>-0.14055808594143426</c:v>
                </c:pt>
                <c:pt idx="91">
                  <c:v>-0.18188258157147352</c:v>
                </c:pt>
                <c:pt idx="92">
                  <c:v>-0.17050494531992741</c:v>
                </c:pt>
                <c:pt idx="93">
                  <c:v>-0.17900010937912306</c:v>
                </c:pt>
                <c:pt idx="94">
                  <c:v>-0.17948599553206807</c:v>
                </c:pt>
                <c:pt idx="95">
                  <c:v>-0.12452764551583879</c:v>
                </c:pt>
                <c:pt idx="96">
                  <c:v>-0.18033328826140063</c:v>
                </c:pt>
                <c:pt idx="97">
                  <c:v>-0.13850215274354172</c:v>
                </c:pt>
                <c:pt idx="98">
                  <c:v>-9.3295516638985027E-2</c:v>
                </c:pt>
                <c:pt idx="99">
                  <c:v>-0.16257156170672937</c:v>
                </c:pt>
                <c:pt idx="100">
                  <c:v>-0.18021517382480146</c:v>
                </c:pt>
                <c:pt idx="101">
                  <c:v>-7.3812079812674833E-2</c:v>
                </c:pt>
                <c:pt idx="102">
                  <c:v>-0.13306372264358288</c:v>
                </c:pt>
                <c:pt idx="103">
                  <c:v>-0.24598902682166338</c:v>
                </c:pt>
                <c:pt idx="104">
                  <c:v>-0.12593393415388998</c:v>
                </c:pt>
                <c:pt idx="105">
                  <c:v>-0.20807859414390498</c:v>
                </c:pt>
                <c:pt idx="106">
                  <c:v>-0.14407253011610249</c:v>
                </c:pt>
                <c:pt idx="107">
                  <c:v>-5.8019650427549432E-2</c:v>
                </c:pt>
                <c:pt idx="108">
                  <c:v>-7.8138596669065211E-2</c:v>
                </c:pt>
                <c:pt idx="109">
                  <c:v>-0.11868995426670662</c:v>
                </c:pt>
                <c:pt idx="110">
                  <c:v>-0.10166296417922972</c:v>
                </c:pt>
                <c:pt idx="111">
                  <c:v>-0.20675914766374054</c:v>
                </c:pt>
                <c:pt idx="112">
                  <c:v>-0.10619083801883213</c:v>
                </c:pt>
                <c:pt idx="113">
                  <c:v>-0.11272521574567768</c:v>
                </c:pt>
                <c:pt idx="114">
                  <c:v>-0.12743543894973294</c:v>
                </c:pt>
                <c:pt idx="115">
                  <c:v>-0.10343955491920502</c:v>
                </c:pt>
                <c:pt idx="116">
                  <c:v>-1.9344088337318596E-2</c:v>
                </c:pt>
                <c:pt idx="117">
                  <c:v>-0.16591485932191871</c:v>
                </c:pt>
                <c:pt idx="118">
                  <c:v>-0.12433267988902963</c:v>
                </c:pt>
                <c:pt idx="119">
                  <c:v>-6.1136331526389164E-2</c:v>
                </c:pt>
                <c:pt idx="120">
                  <c:v>-0.13936715600059071</c:v>
                </c:pt>
                <c:pt idx="121">
                  <c:v>-0.16548647601263394</c:v>
                </c:pt>
                <c:pt idx="122">
                  <c:v>-2.0711954237926183E-2</c:v>
                </c:pt>
                <c:pt idx="123">
                  <c:v>-5.8600670607896324E-2</c:v>
                </c:pt>
                <c:pt idx="124">
                  <c:v>-0.13514727406428828</c:v>
                </c:pt>
                <c:pt idx="125">
                  <c:v>-0.16782718651401821</c:v>
                </c:pt>
                <c:pt idx="126">
                  <c:v>-9.3137674249327729E-2</c:v>
                </c:pt>
                <c:pt idx="127">
                  <c:v>-0.20334057117829379</c:v>
                </c:pt>
                <c:pt idx="128">
                  <c:v>-0.18555644734804241</c:v>
                </c:pt>
                <c:pt idx="129">
                  <c:v>-0.18239353616014459</c:v>
                </c:pt>
                <c:pt idx="130">
                  <c:v>-0.11746550165504432</c:v>
                </c:pt>
                <c:pt idx="131">
                  <c:v>-0.15693098297632002</c:v>
                </c:pt>
                <c:pt idx="132">
                  <c:v>-0.19356248452476449</c:v>
                </c:pt>
                <c:pt idx="133">
                  <c:v>-0.11462204752609483</c:v>
                </c:pt>
                <c:pt idx="134">
                  <c:v>-0.21274456721913249</c:v>
                </c:pt>
                <c:pt idx="135">
                  <c:v>-0.17198927058320512</c:v>
                </c:pt>
                <c:pt idx="136">
                  <c:v>-2.0221472512882241E-2</c:v>
                </c:pt>
                <c:pt idx="137">
                  <c:v>-0.25711989451609379</c:v>
                </c:pt>
                <c:pt idx="138">
                  <c:v>-0.12804536265646577</c:v>
                </c:pt>
                <c:pt idx="139">
                  <c:v>-0.105710109212447</c:v>
                </c:pt>
                <c:pt idx="140">
                  <c:v>-0.14879366454727597</c:v>
                </c:pt>
                <c:pt idx="141">
                  <c:v>-0.12291930466065765</c:v>
                </c:pt>
                <c:pt idx="142">
                  <c:v>-5.1934721514065703E-2</c:v>
                </c:pt>
                <c:pt idx="143">
                  <c:v>-8.2376464079216366E-2</c:v>
                </c:pt>
                <c:pt idx="144">
                  <c:v>-9.7147961703382898E-2</c:v>
                </c:pt>
                <c:pt idx="145">
                  <c:v>-6.988439609556589E-2</c:v>
                </c:pt>
                <c:pt idx="146">
                  <c:v>-0.1671276242968476</c:v>
                </c:pt>
                <c:pt idx="147">
                  <c:v>-0.11717607426292745</c:v>
                </c:pt>
                <c:pt idx="148">
                  <c:v>-0.11522977131348557</c:v>
                </c:pt>
                <c:pt idx="149">
                  <c:v>-0.11746184237555812</c:v>
                </c:pt>
                <c:pt idx="150">
                  <c:v>-0.17228786263332771</c:v>
                </c:pt>
                <c:pt idx="151">
                  <c:v>-0.22759785675746749</c:v>
                </c:pt>
                <c:pt idx="152">
                  <c:v>-0.18485742390585858</c:v>
                </c:pt>
                <c:pt idx="153">
                  <c:v>-5.3029157524320795E-2</c:v>
                </c:pt>
                <c:pt idx="154">
                  <c:v>-0.21331408001945776</c:v>
                </c:pt>
                <c:pt idx="155">
                  <c:v>-0.27095958788466262</c:v>
                </c:pt>
                <c:pt idx="156">
                  <c:v>-0.11009705290886501</c:v>
                </c:pt>
                <c:pt idx="157">
                  <c:v>-0.24382742475329774</c:v>
                </c:pt>
                <c:pt idx="158">
                  <c:v>-5.2882194335899885E-2</c:v>
                </c:pt>
                <c:pt idx="159">
                  <c:v>-0.14691559991914024</c:v>
                </c:pt>
                <c:pt idx="160">
                  <c:v>-0.12125136170336598</c:v>
                </c:pt>
                <c:pt idx="161">
                  <c:v>-0.10726967603536372</c:v>
                </c:pt>
                <c:pt idx="162">
                  <c:v>-0.22943904962577041</c:v>
                </c:pt>
                <c:pt idx="163">
                  <c:v>-9.1844766864691008E-2</c:v>
                </c:pt>
                <c:pt idx="164">
                  <c:v>-0.14844247691557624</c:v>
                </c:pt>
                <c:pt idx="165">
                  <c:v>-0.19520483994149188</c:v>
                </c:pt>
                <c:pt idx="166">
                  <c:v>-7.7454688250054693E-2</c:v>
                </c:pt>
                <c:pt idx="167">
                  <c:v>-5.4043236363734412E-2</c:v>
                </c:pt>
                <c:pt idx="168">
                  <c:v>-0.19668450262120268</c:v>
                </c:pt>
                <c:pt idx="169">
                  <c:v>-9.906013349585932E-2</c:v>
                </c:pt>
                <c:pt idx="170">
                  <c:v>-0.1793268689911488</c:v>
                </c:pt>
                <c:pt idx="171">
                  <c:v>-7.7046005415823571E-2</c:v>
                </c:pt>
                <c:pt idx="172">
                  <c:v>-8.7605740579103211E-2</c:v>
                </c:pt>
                <c:pt idx="173">
                  <c:v>-7.0855523536926104E-2</c:v>
                </c:pt>
                <c:pt idx="174">
                  <c:v>-0.1856405775422599</c:v>
                </c:pt>
                <c:pt idx="175">
                  <c:v>-0.10477383982562742</c:v>
                </c:pt>
                <c:pt idx="176">
                  <c:v>-0.14239989943597373</c:v>
                </c:pt>
                <c:pt idx="177">
                  <c:v>-2.8313522051362318E-2</c:v>
                </c:pt>
                <c:pt idx="178">
                  <c:v>-0.15364111702567196</c:v>
                </c:pt>
                <c:pt idx="179">
                  <c:v>-0.14263587152870852</c:v>
                </c:pt>
                <c:pt idx="180">
                  <c:v>-0.12157467592233263</c:v>
                </c:pt>
                <c:pt idx="181">
                  <c:v>-6.7175889640851028E-2</c:v>
                </c:pt>
                <c:pt idx="182">
                  <c:v>-0.20190787270775995</c:v>
                </c:pt>
                <c:pt idx="183">
                  <c:v>-0.16478039207830641</c:v>
                </c:pt>
                <c:pt idx="184">
                  <c:v>-0.19700228538527634</c:v>
                </c:pt>
                <c:pt idx="185">
                  <c:v>-0.12584544079525781</c:v>
                </c:pt>
                <c:pt idx="186">
                  <c:v>-0.16540127304780974</c:v>
                </c:pt>
                <c:pt idx="187">
                  <c:v>-0.20884311513077244</c:v>
                </c:pt>
                <c:pt idx="188">
                  <c:v>-9.9836933627390226E-2</c:v>
                </c:pt>
                <c:pt idx="189">
                  <c:v>-0.18769214008225651</c:v>
                </c:pt>
                <c:pt idx="190">
                  <c:v>-0.11308534770719952</c:v>
                </c:pt>
                <c:pt idx="191">
                  <c:v>-0.1951112405687177</c:v>
                </c:pt>
                <c:pt idx="192">
                  <c:v>-5.1945625332272795E-2</c:v>
                </c:pt>
                <c:pt idx="193">
                  <c:v>-0.19801003139479864</c:v>
                </c:pt>
                <c:pt idx="194">
                  <c:v>-0.21205325413452444</c:v>
                </c:pt>
                <c:pt idx="195">
                  <c:v>-0.13280413308167224</c:v>
                </c:pt>
                <c:pt idx="196">
                  <c:v>-0.14238191238395487</c:v>
                </c:pt>
                <c:pt idx="197">
                  <c:v>1.5145906804785617E-2</c:v>
                </c:pt>
                <c:pt idx="198">
                  <c:v>-0.11089136361048155</c:v>
                </c:pt>
                <c:pt idx="199">
                  <c:v>-0.17625196594286521</c:v>
                </c:pt>
                <c:pt idx="200">
                  <c:v>-0.10902230719548023</c:v>
                </c:pt>
                <c:pt idx="201">
                  <c:v>-0.18903451134244756</c:v>
                </c:pt>
                <c:pt idx="202">
                  <c:v>-0.16247320060654522</c:v>
                </c:pt>
                <c:pt idx="203">
                  <c:v>-0.11073381465213539</c:v>
                </c:pt>
                <c:pt idx="204">
                  <c:v>-0.12617796590541222</c:v>
                </c:pt>
                <c:pt idx="205">
                  <c:v>-0.14276591088143231</c:v>
                </c:pt>
                <c:pt idx="206">
                  <c:v>-9.3016080366619389E-2</c:v>
                </c:pt>
                <c:pt idx="207">
                  <c:v>-0.11940020965751226</c:v>
                </c:pt>
                <c:pt idx="208">
                  <c:v>-0.14163540309407971</c:v>
                </c:pt>
                <c:pt idx="209">
                  <c:v>-0.1350240079012695</c:v>
                </c:pt>
                <c:pt idx="210">
                  <c:v>-6.4778024090214839E-2</c:v>
                </c:pt>
                <c:pt idx="211">
                  <c:v>-0.22035375390159817</c:v>
                </c:pt>
                <c:pt idx="212">
                  <c:v>-0.13523304124561153</c:v>
                </c:pt>
                <c:pt idx="213">
                  <c:v>-7.1283180019393863E-2</c:v>
                </c:pt>
                <c:pt idx="214">
                  <c:v>-0.1199149367489756</c:v>
                </c:pt>
                <c:pt idx="215">
                  <c:v>-0.1728934332515534</c:v>
                </c:pt>
                <c:pt idx="216">
                  <c:v>-6.5776528605856324E-2</c:v>
                </c:pt>
                <c:pt idx="217">
                  <c:v>-0.12140037888359052</c:v>
                </c:pt>
                <c:pt idx="218">
                  <c:v>-0.27112507381451306</c:v>
                </c:pt>
                <c:pt idx="219">
                  <c:v>-9.5521994462823473E-2</c:v>
                </c:pt>
                <c:pt idx="220">
                  <c:v>-0.12815073200896568</c:v>
                </c:pt>
                <c:pt idx="221">
                  <c:v>-0.15568613514358209</c:v>
                </c:pt>
                <c:pt idx="222">
                  <c:v>-9.9737956016498708E-2</c:v>
                </c:pt>
                <c:pt idx="223">
                  <c:v>-0.18926296070399623</c:v>
                </c:pt>
                <c:pt idx="224">
                  <c:v>-0.15317907051724391</c:v>
                </c:pt>
                <c:pt idx="225">
                  <c:v>-0.2044773119550779</c:v>
                </c:pt>
                <c:pt idx="226">
                  <c:v>-0.11775719184228436</c:v>
                </c:pt>
                <c:pt idx="227">
                  <c:v>-6.6043589387049947E-2</c:v>
                </c:pt>
                <c:pt idx="228">
                  <c:v>-0.18916684760985983</c:v>
                </c:pt>
                <c:pt idx="229">
                  <c:v>-0.16012767671867423</c:v>
                </c:pt>
                <c:pt idx="230">
                  <c:v>-0.14431837818005441</c:v>
                </c:pt>
                <c:pt idx="231">
                  <c:v>-9.5091278931681705E-2</c:v>
                </c:pt>
                <c:pt idx="232">
                  <c:v>-0.13330951207784855</c:v>
                </c:pt>
                <c:pt idx="233">
                  <c:v>-0.12402140668491426</c:v>
                </c:pt>
                <c:pt idx="234">
                  <c:v>-0.16023168704629392</c:v>
                </c:pt>
                <c:pt idx="235">
                  <c:v>-0.12366887381214892</c:v>
                </c:pt>
                <c:pt idx="236">
                  <c:v>-0.10362699383544466</c:v>
                </c:pt>
                <c:pt idx="237">
                  <c:v>-0.11085842557656235</c:v>
                </c:pt>
                <c:pt idx="238">
                  <c:v>-0.15060064273424389</c:v>
                </c:pt>
                <c:pt idx="239">
                  <c:v>-0.21038770973955617</c:v>
                </c:pt>
                <c:pt idx="240">
                  <c:v>-0.10527844053521943</c:v>
                </c:pt>
                <c:pt idx="241">
                  <c:v>-5.291188877982074E-2</c:v>
                </c:pt>
                <c:pt idx="242">
                  <c:v>-0.13446133033817007</c:v>
                </c:pt>
                <c:pt idx="243">
                  <c:v>-8.588123091488277E-2</c:v>
                </c:pt>
                <c:pt idx="244">
                  <c:v>-8.5144463891569849E-2</c:v>
                </c:pt>
                <c:pt idx="245">
                  <c:v>-0.13211147080412741</c:v>
                </c:pt>
                <c:pt idx="246">
                  <c:v>-0.13910279779670506</c:v>
                </c:pt>
                <c:pt idx="247">
                  <c:v>-0.12708154145736164</c:v>
                </c:pt>
                <c:pt idx="248">
                  <c:v>-0.10011820022322257</c:v>
                </c:pt>
                <c:pt idx="249">
                  <c:v>-0.18795381928862406</c:v>
                </c:pt>
                <c:pt idx="250">
                  <c:v>-0.13322950265717226</c:v>
                </c:pt>
                <c:pt idx="251">
                  <c:v>-0.15785811133018696</c:v>
                </c:pt>
                <c:pt idx="252">
                  <c:v>-0.14297577802340569</c:v>
                </c:pt>
                <c:pt idx="253">
                  <c:v>-0.21660628330345671</c:v>
                </c:pt>
                <c:pt idx="254">
                  <c:v>-0.15657499779938874</c:v>
                </c:pt>
                <c:pt idx="255">
                  <c:v>-6.2169882938840834E-2</c:v>
                </c:pt>
                <c:pt idx="256">
                  <c:v>-0.28176759547520636</c:v>
                </c:pt>
                <c:pt idx="257">
                  <c:v>-0.25038272120280841</c:v>
                </c:pt>
                <c:pt idx="258">
                  <c:v>-0.25152703723300518</c:v>
                </c:pt>
                <c:pt idx="259">
                  <c:v>-0.21304391286566257</c:v>
                </c:pt>
                <c:pt idx="260">
                  <c:v>-0.10285964923187439</c:v>
                </c:pt>
                <c:pt idx="261">
                  <c:v>-0.10747140231117262</c:v>
                </c:pt>
                <c:pt idx="262">
                  <c:v>-0.1447602274295772</c:v>
                </c:pt>
                <c:pt idx="263">
                  <c:v>-0.12787395993978329</c:v>
                </c:pt>
                <c:pt idx="264">
                  <c:v>-7.3583528926360178E-2</c:v>
                </c:pt>
                <c:pt idx="265">
                  <c:v>-9.8998964706341064E-2</c:v>
                </c:pt>
                <c:pt idx="266">
                  <c:v>-0.16086979640479379</c:v>
                </c:pt>
                <c:pt idx="267">
                  <c:v>-0.14621058597304759</c:v>
                </c:pt>
                <c:pt idx="268">
                  <c:v>-0.11029941476998721</c:v>
                </c:pt>
                <c:pt idx="269">
                  <c:v>-0.12902123390655967</c:v>
                </c:pt>
                <c:pt idx="270">
                  <c:v>-0.13129289135328401</c:v>
                </c:pt>
                <c:pt idx="271">
                  <c:v>-8.2654564313230122E-2</c:v>
                </c:pt>
                <c:pt idx="272">
                  <c:v>-0.11088536757659018</c:v>
                </c:pt>
                <c:pt idx="273">
                  <c:v>-0.14024231156134712</c:v>
                </c:pt>
                <c:pt idx="274">
                  <c:v>-0.15382828184422326</c:v>
                </c:pt>
                <c:pt idx="275">
                  <c:v>-9.6141581150182176E-2</c:v>
                </c:pt>
                <c:pt idx="276">
                  <c:v>-4.8840017607639487E-2</c:v>
                </c:pt>
                <c:pt idx="277">
                  <c:v>-9.9983229483393193E-2</c:v>
                </c:pt>
                <c:pt idx="278">
                  <c:v>-3.3738377847299092E-2</c:v>
                </c:pt>
                <c:pt idx="279">
                  <c:v>-0.1336318403243032</c:v>
                </c:pt>
                <c:pt idx="280">
                  <c:v>-6.964891506596621E-2</c:v>
                </c:pt>
                <c:pt idx="281">
                  <c:v>-0.15276235635573227</c:v>
                </c:pt>
                <c:pt idx="282">
                  <c:v>-1.5465338657546453E-2</c:v>
                </c:pt>
                <c:pt idx="283">
                  <c:v>-8.8438493093410092E-2</c:v>
                </c:pt>
                <c:pt idx="284">
                  <c:v>-0.12110841931014453</c:v>
                </c:pt>
                <c:pt idx="285">
                  <c:v>-7.6959644081383977E-2</c:v>
                </c:pt>
                <c:pt idx="286">
                  <c:v>-9.3630683732693398E-2</c:v>
                </c:pt>
                <c:pt idx="287">
                  <c:v>-0.13768501270933675</c:v>
                </c:pt>
                <c:pt idx="288">
                  <c:v>-0.1108009633488191</c:v>
                </c:pt>
                <c:pt idx="289">
                  <c:v>-0.16242880081958283</c:v>
                </c:pt>
                <c:pt idx="290">
                  <c:v>-7.9533870974926452E-2</c:v>
                </c:pt>
                <c:pt idx="291">
                  <c:v>-7.255151866035163E-2</c:v>
                </c:pt>
                <c:pt idx="292">
                  <c:v>-0.15155396247440794</c:v>
                </c:pt>
                <c:pt idx="293">
                  <c:v>-3.1503061033118646E-2</c:v>
                </c:pt>
                <c:pt idx="294">
                  <c:v>-0.13913845629535593</c:v>
                </c:pt>
                <c:pt idx="295">
                  <c:v>-0.14126550896225551</c:v>
                </c:pt>
                <c:pt idx="296">
                  <c:v>-0.18774715715496673</c:v>
                </c:pt>
                <c:pt idx="297">
                  <c:v>-0.12893199197450347</c:v>
                </c:pt>
                <c:pt idx="298">
                  <c:v>-0.20164129004214118</c:v>
                </c:pt>
                <c:pt idx="299">
                  <c:v>-0.12204141958266189</c:v>
                </c:pt>
                <c:pt idx="300">
                  <c:v>-8.0316887754770749E-2</c:v>
                </c:pt>
                <c:pt idx="301">
                  <c:v>-8.0304441306598043E-2</c:v>
                </c:pt>
                <c:pt idx="302">
                  <c:v>-0.20229526469738832</c:v>
                </c:pt>
                <c:pt idx="303">
                  <c:v>-0.16695372599654532</c:v>
                </c:pt>
                <c:pt idx="304">
                  <c:v>-7.0478221631527324E-2</c:v>
                </c:pt>
                <c:pt idx="305">
                  <c:v>-0.13788366309627129</c:v>
                </c:pt>
                <c:pt idx="306">
                  <c:v>-0.11285473250464798</c:v>
                </c:pt>
                <c:pt idx="307">
                  <c:v>-7.8968275405526811E-2</c:v>
                </c:pt>
                <c:pt idx="308">
                  <c:v>-0.24016396501884968</c:v>
                </c:pt>
                <c:pt idx="309">
                  <c:v>-8.7903062416794964E-2</c:v>
                </c:pt>
                <c:pt idx="310">
                  <c:v>-0.23365469595622421</c:v>
                </c:pt>
                <c:pt idx="311">
                  <c:v>-6.7781366974636922E-2</c:v>
                </c:pt>
                <c:pt idx="312">
                  <c:v>-0.19226475346817171</c:v>
                </c:pt>
                <c:pt idx="313">
                  <c:v>-7.3018401027912946E-2</c:v>
                </c:pt>
                <c:pt idx="314">
                  <c:v>-0.13776639830185741</c:v>
                </c:pt>
                <c:pt idx="315">
                  <c:v>-0.17447833488045303</c:v>
                </c:pt>
                <c:pt idx="316">
                  <c:v>-0.18571196122724573</c:v>
                </c:pt>
                <c:pt idx="317">
                  <c:v>-0.10095351798223759</c:v>
                </c:pt>
                <c:pt idx="318">
                  <c:v>-0.15183043822807959</c:v>
                </c:pt>
                <c:pt idx="319">
                  <c:v>-9.0914124024147461E-2</c:v>
                </c:pt>
                <c:pt idx="320">
                  <c:v>-3.4546741013663659E-2</c:v>
                </c:pt>
                <c:pt idx="321">
                  <c:v>-0.10140464613594929</c:v>
                </c:pt>
                <c:pt idx="322">
                  <c:v>-0.1418198243958097</c:v>
                </c:pt>
                <c:pt idx="323">
                  <c:v>-6.3080398759763595E-2</c:v>
                </c:pt>
                <c:pt idx="324">
                  <c:v>-0.1615135068915092</c:v>
                </c:pt>
                <c:pt idx="325">
                  <c:v>-6.8494444371225413E-2</c:v>
                </c:pt>
                <c:pt idx="326">
                  <c:v>-0.21179024598062751</c:v>
                </c:pt>
                <c:pt idx="327">
                  <c:v>-0.17064467017800505</c:v>
                </c:pt>
                <c:pt idx="328">
                  <c:v>-0.10713919773386354</c:v>
                </c:pt>
                <c:pt idx="329">
                  <c:v>-0.16883106845442591</c:v>
                </c:pt>
                <c:pt idx="330">
                  <c:v>-0.19103414577124284</c:v>
                </c:pt>
                <c:pt idx="331">
                  <c:v>-0.19907389563580447</c:v>
                </c:pt>
                <c:pt idx="332">
                  <c:v>-1.7182856384403263E-2</c:v>
                </c:pt>
                <c:pt idx="333">
                  <c:v>-0.12637300163393267</c:v>
                </c:pt>
                <c:pt idx="334">
                  <c:v>-0.15147541880727619</c:v>
                </c:pt>
                <c:pt idx="335">
                  <c:v>-0.10925710208886656</c:v>
                </c:pt>
                <c:pt idx="336">
                  <c:v>-0.20804196724765092</c:v>
                </c:pt>
                <c:pt idx="337">
                  <c:v>-0.13273764639002344</c:v>
                </c:pt>
                <c:pt idx="338">
                  <c:v>-0.19554001004674892</c:v>
                </c:pt>
                <c:pt idx="339">
                  <c:v>-0.15556863273789481</c:v>
                </c:pt>
                <c:pt idx="340">
                  <c:v>-0.25386335719608794</c:v>
                </c:pt>
                <c:pt idx="341">
                  <c:v>-0.15628861202029395</c:v>
                </c:pt>
                <c:pt idx="342">
                  <c:v>-5.1106996439196223E-2</c:v>
                </c:pt>
                <c:pt idx="343">
                  <c:v>7.1999540209356713E-3</c:v>
                </c:pt>
                <c:pt idx="344">
                  <c:v>-8.1512704832829602E-2</c:v>
                </c:pt>
                <c:pt idx="345">
                  <c:v>-0.10799767959128267</c:v>
                </c:pt>
                <c:pt idx="346">
                  <c:v>-0.20176353305459524</c:v>
                </c:pt>
                <c:pt idx="347">
                  <c:v>-0.15734036105308691</c:v>
                </c:pt>
                <c:pt idx="348">
                  <c:v>-0.11990356705810723</c:v>
                </c:pt>
                <c:pt idx="349">
                  <c:v>-8.4227096185593653E-2</c:v>
                </c:pt>
                <c:pt idx="350">
                  <c:v>-0.11803218788237563</c:v>
                </c:pt>
                <c:pt idx="351">
                  <c:v>-0.20557774966716921</c:v>
                </c:pt>
                <c:pt idx="352">
                  <c:v>-0.16361557070975108</c:v>
                </c:pt>
                <c:pt idx="353">
                  <c:v>-9.5272205939718829E-2</c:v>
                </c:pt>
                <c:pt idx="354">
                  <c:v>-5.8412555940359094E-2</c:v>
                </c:pt>
                <c:pt idx="355">
                  <c:v>-6.6816795492173509E-2</c:v>
                </c:pt>
                <c:pt idx="356">
                  <c:v>-7.2553561332156333E-2</c:v>
                </c:pt>
                <c:pt idx="357">
                  <c:v>-0.17586829231453371</c:v>
                </c:pt>
                <c:pt idx="358">
                  <c:v>-0.27172912623671125</c:v>
                </c:pt>
                <c:pt idx="359">
                  <c:v>-0.17219814588078244</c:v>
                </c:pt>
                <c:pt idx="360">
                  <c:v>-6.1831379734904449E-2</c:v>
                </c:pt>
                <c:pt idx="361">
                  <c:v>-0.13682239660409076</c:v>
                </c:pt>
                <c:pt idx="362">
                  <c:v>-0.15717976541925438</c:v>
                </c:pt>
                <c:pt idx="363">
                  <c:v>-0.17993898474146294</c:v>
                </c:pt>
                <c:pt idx="364">
                  <c:v>-0.16987951903021917</c:v>
                </c:pt>
                <c:pt idx="365">
                  <c:v>-0.2040217519018655</c:v>
                </c:pt>
                <c:pt idx="366">
                  <c:v>-0.20733240834305672</c:v>
                </c:pt>
                <c:pt idx="367">
                  <c:v>-6.7765377822014514E-2</c:v>
                </c:pt>
                <c:pt idx="368">
                  <c:v>-0.15375761600520141</c:v>
                </c:pt>
                <c:pt idx="369">
                  <c:v>-0.10157745888882587</c:v>
                </c:pt>
                <c:pt idx="370">
                  <c:v>-7.3544678892595333E-2</c:v>
                </c:pt>
                <c:pt idx="371">
                  <c:v>-0.12461274346750692</c:v>
                </c:pt>
                <c:pt idx="372">
                  <c:v>-0.11835579385396278</c:v>
                </c:pt>
                <c:pt idx="373">
                  <c:v>-0.2268854278227197</c:v>
                </c:pt>
                <c:pt idx="374">
                  <c:v>-5.8942851666036918E-2</c:v>
                </c:pt>
                <c:pt idx="375">
                  <c:v>-0.14295196792834269</c:v>
                </c:pt>
                <c:pt idx="376">
                  <c:v>-0.18926814750293613</c:v>
                </c:pt>
                <c:pt idx="377">
                  <c:v>-0.17941614172157444</c:v>
                </c:pt>
                <c:pt idx="378">
                  <c:v>-9.4479538805755589E-2</c:v>
                </c:pt>
                <c:pt idx="379">
                  <c:v>-0.15070730102294838</c:v>
                </c:pt>
                <c:pt idx="380">
                  <c:v>-8.242186285249041E-2</c:v>
                </c:pt>
                <c:pt idx="381">
                  <c:v>-0.14710409492749979</c:v>
                </c:pt>
                <c:pt idx="382">
                  <c:v>-0.11658959174798771</c:v>
                </c:pt>
                <c:pt idx="383">
                  <c:v>-0.13812518094906945</c:v>
                </c:pt>
                <c:pt idx="384">
                  <c:v>-0.18209594937181844</c:v>
                </c:pt>
                <c:pt idx="385">
                  <c:v>-4.5521869709288766E-2</c:v>
                </c:pt>
                <c:pt idx="386">
                  <c:v>-9.1709401167950344E-2</c:v>
                </c:pt>
                <c:pt idx="387">
                  <c:v>-0.11585912860093581</c:v>
                </c:pt>
                <c:pt idx="388">
                  <c:v>-0.23820358675025391</c:v>
                </c:pt>
                <c:pt idx="389">
                  <c:v>-0.20125033241186882</c:v>
                </c:pt>
                <c:pt idx="390">
                  <c:v>-0.11397884991411349</c:v>
                </c:pt>
                <c:pt idx="391">
                  <c:v>-9.3609596430634268E-2</c:v>
                </c:pt>
                <c:pt idx="392">
                  <c:v>-0.22934849388711875</c:v>
                </c:pt>
                <c:pt idx="393">
                  <c:v>-0.11553182366320329</c:v>
                </c:pt>
                <c:pt idx="394">
                  <c:v>-0.12301098172716798</c:v>
                </c:pt>
                <c:pt idx="395">
                  <c:v>-4.2372735007943446E-2</c:v>
                </c:pt>
                <c:pt idx="396">
                  <c:v>-0.23930599972829344</c:v>
                </c:pt>
                <c:pt idx="397">
                  <c:v>-8.0873602981823847E-2</c:v>
                </c:pt>
                <c:pt idx="398">
                  <c:v>-6.0685485576269377E-3</c:v>
                </c:pt>
                <c:pt idx="399">
                  <c:v>-0.13948650910745189</c:v>
                </c:pt>
                <c:pt idx="400">
                  <c:v>-0.10991221538239508</c:v>
                </c:pt>
                <c:pt idx="401">
                  <c:v>-0.14143218855213827</c:v>
                </c:pt>
                <c:pt idx="402">
                  <c:v>-0.12186711770804375</c:v>
                </c:pt>
                <c:pt idx="403">
                  <c:v>-4.5139070647070116E-2</c:v>
                </c:pt>
                <c:pt idx="404">
                  <c:v>-0.11083045717249743</c:v>
                </c:pt>
                <c:pt idx="405">
                  <c:v>-0.12427216973575712</c:v>
                </c:pt>
                <c:pt idx="406">
                  <c:v>-0.2310891180661595</c:v>
                </c:pt>
                <c:pt idx="407">
                  <c:v>-0.18471434688379193</c:v>
                </c:pt>
                <c:pt idx="408">
                  <c:v>-0.14447596773476656</c:v>
                </c:pt>
                <c:pt idx="409">
                  <c:v>-0.24199539015767979</c:v>
                </c:pt>
                <c:pt idx="410">
                  <c:v>-0.15686215475723847</c:v>
                </c:pt>
                <c:pt idx="411">
                  <c:v>-9.2613115553820943E-2</c:v>
                </c:pt>
                <c:pt idx="412">
                  <c:v>-0.10751359130927166</c:v>
                </c:pt>
                <c:pt idx="413">
                  <c:v>-0.16678565913619656</c:v>
                </c:pt>
                <c:pt idx="414">
                  <c:v>-0.13744179078509647</c:v>
                </c:pt>
                <c:pt idx="415">
                  <c:v>-0.22054508084421418</c:v>
                </c:pt>
                <c:pt idx="416">
                  <c:v>-0.21260835862597671</c:v>
                </c:pt>
                <c:pt idx="417">
                  <c:v>-3.7714691654206184E-2</c:v>
                </c:pt>
                <c:pt idx="418">
                  <c:v>-9.8453782770246245E-2</c:v>
                </c:pt>
                <c:pt idx="419">
                  <c:v>-0.13395463988727638</c:v>
                </c:pt>
                <c:pt idx="420">
                  <c:v>-0.12463371234374462</c:v>
                </c:pt>
                <c:pt idx="421">
                  <c:v>-9.5874517583182245E-2</c:v>
                </c:pt>
                <c:pt idx="422">
                  <c:v>-0.11453710895193019</c:v>
                </c:pt>
                <c:pt idx="423">
                  <c:v>-0.11647507644701779</c:v>
                </c:pt>
                <c:pt idx="424">
                  <c:v>-0.12932077382453017</c:v>
                </c:pt>
                <c:pt idx="425">
                  <c:v>-0.1730764989251462</c:v>
                </c:pt>
                <c:pt idx="426">
                  <c:v>-0.11058299393281368</c:v>
                </c:pt>
                <c:pt idx="427">
                  <c:v>-0.16374097675250004</c:v>
                </c:pt>
                <c:pt idx="428">
                  <c:v>-0.20238509938671445</c:v>
                </c:pt>
                <c:pt idx="429">
                  <c:v>-0.14122787607719575</c:v>
                </c:pt>
                <c:pt idx="430">
                  <c:v>-0.13571798574970823</c:v>
                </c:pt>
                <c:pt idx="431">
                  <c:v>-0.19546276866005688</c:v>
                </c:pt>
                <c:pt idx="432">
                  <c:v>-9.2622218973273066E-2</c:v>
                </c:pt>
                <c:pt idx="433">
                  <c:v>-0.15892274243921328</c:v>
                </c:pt>
                <c:pt idx="434">
                  <c:v>-0.20087125332390512</c:v>
                </c:pt>
                <c:pt idx="435">
                  <c:v>-0.22659517635288945</c:v>
                </c:pt>
                <c:pt idx="436">
                  <c:v>-7.792861959102533E-2</c:v>
                </c:pt>
                <c:pt idx="437">
                  <c:v>-6.609938452475736E-2</c:v>
                </c:pt>
                <c:pt idx="438">
                  <c:v>-8.9135498569516997E-2</c:v>
                </c:pt>
                <c:pt idx="439">
                  <c:v>-0.1988266168421392</c:v>
                </c:pt>
                <c:pt idx="440">
                  <c:v>-8.5841486863025229E-2</c:v>
                </c:pt>
                <c:pt idx="441">
                  <c:v>-0.17463746840844541</c:v>
                </c:pt>
                <c:pt idx="442">
                  <c:v>-0.15059737876506549</c:v>
                </c:pt>
                <c:pt idx="443">
                  <c:v>-0.10977483648995517</c:v>
                </c:pt>
                <c:pt idx="444">
                  <c:v>-0.2068753676577367</c:v>
                </c:pt>
                <c:pt idx="445">
                  <c:v>-0.19142157186028785</c:v>
                </c:pt>
                <c:pt idx="446">
                  <c:v>-3.8129999882968557E-2</c:v>
                </c:pt>
                <c:pt idx="447">
                  <c:v>-0.13954647181818641</c:v>
                </c:pt>
                <c:pt idx="448">
                  <c:v>-0.17204182610702892</c:v>
                </c:pt>
                <c:pt idx="449">
                  <c:v>-0.1278018524516375</c:v>
                </c:pt>
                <c:pt idx="450">
                  <c:v>-2.8519012841847997E-2</c:v>
                </c:pt>
                <c:pt idx="451">
                  <c:v>-0.14148108563858108</c:v>
                </c:pt>
                <c:pt idx="452">
                  <c:v>-0.12741174356698501</c:v>
                </c:pt>
                <c:pt idx="453">
                  <c:v>-0.23597976480351937</c:v>
                </c:pt>
                <c:pt idx="454">
                  <c:v>-0.10017255102428729</c:v>
                </c:pt>
                <c:pt idx="455">
                  <c:v>-0.21066829430615341</c:v>
                </c:pt>
                <c:pt idx="456">
                  <c:v>-0.11154380100283758</c:v>
                </c:pt>
                <c:pt idx="457">
                  <c:v>-0.14856126376010492</c:v>
                </c:pt>
                <c:pt idx="458">
                  <c:v>-6.2305923224497226E-2</c:v>
                </c:pt>
                <c:pt idx="459">
                  <c:v>-0.12404050233223272</c:v>
                </c:pt>
                <c:pt idx="460">
                  <c:v>-0.18402561181723831</c:v>
                </c:pt>
                <c:pt idx="461">
                  <c:v>-0.17976921256062814</c:v>
                </c:pt>
                <c:pt idx="462">
                  <c:v>-5.1711602094092222E-2</c:v>
                </c:pt>
                <c:pt idx="463">
                  <c:v>-0.21970778704547056</c:v>
                </c:pt>
                <c:pt idx="464">
                  <c:v>-4.8664295483677227E-2</c:v>
                </c:pt>
                <c:pt idx="465">
                  <c:v>-0.12768271948537788</c:v>
                </c:pt>
                <c:pt idx="466">
                  <c:v>-0.10594580042032765</c:v>
                </c:pt>
                <c:pt idx="467">
                  <c:v>-0.16301601455305495</c:v>
                </c:pt>
                <c:pt idx="468">
                  <c:v>-0.14793339855705312</c:v>
                </c:pt>
                <c:pt idx="469">
                  <c:v>-1.1331357970416562E-2</c:v>
                </c:pt>
                <c:pt idx="470">
                  <c:v>-0.10431836109585373</c:v>
                </c:pt>
                <c:pt idx="471">
                  <c:v>-0.11087568912812734</c:v>
                </c:pt>
                <c:pt idx="472">
                  <c:v>-0.13320992468716841</c:v>
                </c:pt>
                <c:pt idx="473">
                  <c:v>1.1290957239221001E-2</c:v>
                </c:pt>
                <c:pt idx="474">
                  <c:v>-9.0682464237503965E-2</c:v>
                </c:pt>
                <c:pt idx="475">
                  <c:v>5.0070941257026928E-2</c:v>
                </c:pt>
                <c:pt idx="476">
                  <c:v>-0.15819185925860269</c:v>
                </c:pt>
                <c:pt idx="477">
                  <c:v>-0.16216622661415617</c:v>
                </c:pt>
                <c:pt idx="478">
                  <c:v>-0.17620962477331076</c:v>
                </c:pt>
                <c:pt idx="479">
                  <c:v>-0.24579846826394974</c:v>
                </c:pt>
                <c:pt idx="480">
                  <c:v>-0.17475195139655308</c:v>
                </c:pt>
                <c:pt idx="481">
                  <c:v>-0.14873985639916767</c:v>
                </c:pt>
                <c:pt idx="482">
                  <c:v>-0.1555051365159969</c:v>
                </c:pt>
                <c:pt idx="483">
                  <c:v>-0.19709611171958469</c:v>
                </c:pt>
                <c:pt idx="484">
                  <c:v>-0.1033707249289388</c:v>
                </c:pt>
                <c:pt idx="485">
                  <c:v>-0.15296653811900227</c:v>
                </c:pt>
                <c:pt idx="486">
                  <c:v>-0.18004875757844324</c:v>
                </c:pt>
                <c:pt idx="487">
                  <c:v>-0.17137428870685761</c:v>
                </c:pt>
                <c:pt idx="488">
                  <c:v>-0.10894770891642055</c:v>
                </c:pt>
                <c:pt idx="489">
                  <c:v>-0.14762920253434991</c:v>
                </c:pt>
                <c:pt idx="490">
                  <c:v>-6.5553164117401322E-2</c:v>
                </c:pt>
                <c:pt idx="491">
                  <c:v>-8.8887489391010766E-2</c:v>
                </c:pt>
                <c:pt idx="492">
                  <c:v>-1.5364905505094173E-3</c:v>
                </c:pt>
                <c:pt idx="493">
                  <c:v>-0.15199106197114037</c:v>
                </c:pt>
                <c:pt idx="494">
                  <c:v>-0.10049694346724353</c:v>
                </c:pt>
                <c:pt idx="495">
                  <c:v>-8.596911742373331E-2</c:v>
                </c:pt>
                <c:pt idx="496">
                  <c:v>-7.8733419493492954E-2</c:v>
                </c:pt>
                <c:pt idx="497">
                  <c:v>-0.11841519925880542</c:v>
                </c:pt>
                <c:pt idx="498">
                  <c:v>-0.20128161591263005</c:v>
                </c:pt>
                <c:pt idx="499">
                  <c:v>-0.16992432652121744</c:v>
                </c:pt>
              </c:numCache>
            </c:numRef>
          </c:xVal>
          <c:yVal>
            <c:numRef>
              <c:f>'HA-AH-HA F'!$B$3:$B$502</c:f>
              <c:numCache>
                <c:formatCode>General</c:formatCode>
                <c:ptCount val="500"/>
                <c:pt idx="0">
                  <c:v>-2.4583411300737427E-2</c:v>
                </c:pt>
                <c:pt idx="1">
                  <c:v>3.4733127016293643E-2</c:v>
                </c:pt>
                <c:pt idx="2">
                  <c:v>7.0119008169469768E-2</c:v>
                </c:pt>
                <c:pt idx="3">
                  <c:v>7.4428713045383926E-2</c:v>
                </c:pt>
                <c:pt idx="4">
                  <c:v>3.7992088351148035E-2</c:v>
                </c:pt>
                <c:pt idx="5">
                  <c:v>-0.14271256977648891</c:v>
                </c:pt>
                <c:pt idx="6">
                  <c:v>-1.1180592359289901E-2</c:v>
                </c:pt>
                <c:pt idx="7">
                  <c:v>-5.1066077278636102E-2</c:v>
                </c:pt>
                <c:pt idx="8">
                  <c:v>6.280859150039933E-2</c:v>
                </c:pt>
                <c:pt idx="9">
                  <c:v>0.22599237888688709</c:v>
                </c:pt>
                <c:pt idx="10">
                  <c:v>2.2753061334813411E-2</c:v>
                </c:pt>
                <c:pt idx="11">
                  <c:v>0.15188451587315438</c:v>
                </c:pt>
                <c:pt idx="12">
                  <c:v>-3.2042640713004153E-2</c:v>
                </c:pt>
                <c:pt idx="13">
                  <c:v>0.11166005429745871</c:v>
                </c:pt>
                <c:pt idx="14">
                  <c:v>6.3636670983134844E-2</c:v>
                </c:pt>
                <c:pt idx="15">
                  <c:v>5.8759716398425782E-2</c:v>
                </c:pt>
                <c:pt idx="16">
                  <c:v>5.8283947191627404E-3</c:v>
                </c:pt>
                <c:pt idx="17">
                  <c:v>0.13946036194716632</c:v>
                </c:pt>
                <c:pt idx="18">
                  <c:v>-9.3441308942941205E-3</c:v>
                </c:pt>
                <c:pt idx="19">
                  <c:v>5.2761255261142462E-2</c:v>
                </c:pt>
                <c:pt idx="20">
                  <c:v>-4.6863365939257398E-2</c:v>
                </c:pt>
                <c:pt idx="21">
                  <c:v>-0.1015622875513066</c:v>
                </c:pt>
                <c:pt idx="22">
                  <c:v>0.11408614535900624</c:v>
                </c:pt>
                <c:pt idx="23">
                  <c:v>0.13178052300972817</c:v>
                </c:pt>
                <c:pt idx="24">
                  <c:v>0.1502689878161711</c:v>
                </c:pt>
                <c:pt idx="25">
                  <c:v>-6.8336692459771277E-4</c:v>
                </c:pt>
                <c:pt idx="26">
                  <c:v>4.1046912730146913E-2</c:v>
                </c:pt>
                <c:pt idx="27">
                  <c:v>1.3728180770140029E-2</c:v>
                </c:pt>
                <c:pt idx="28">
                  <c:v>-8.9255706363365068E-3</c:v>
                </c:pt>
                <c:pt idx="29">
                  <c:v>-3.8712019605588351E-2</c:v>
                </c:pt>
                <c:pt idx="30">
                  <c:v>-5.9826770775472764E-2</c:v>
                </c:pt>
                <c:pt idx="31">
                  <c:v>-0.11444197843522839</c:v>
                </c:pt>
                <c:pt idx="32">
                  <c:v>8.9637911409836207E-2</c:v>
                </c:pt>
                <c:pt idx="33">
                  <c:v>-0.1696908110650498</c:v>
                </c:pt>
                <c:pt idx="34">
                  <c:v>4.5246670580931111E-2</c:v>
                </c:pt>
                <c:pt idx="35">
                  <c:v>4.4846084234066143E-2</c:v>
                </c:pt>
                <c:pt idx="36">
                  <c:v>7.8090940862305794E-2</c:v>
                </c:pt>
                <c:pt idx="37">
                  <c:v>9.4267151370314925E-2</c:v>
                </c:pt>
                <c:pt idx="38">
                  <c:v>0.15982701912392291</c:v>
                </c:pt>
                <c:pt idx="39">
                  <c:v>7.3566892204703527E-2</c:v>
                </c:pt>
                <c:pt idx="40">
                  <c:v>-9.9693097200033207E-2</c:v>
                </c:pt>
                <c:pt idx="41">
                  <c:v>2.0281737401844038E-2</c:v>
                </c:pt>
                <c:pt idx="42">
                  <c:v>-1.9233579475065515E-2</c:v>
                </c:pt>
                <c:pt idx="43">
                  <c:v>3.1947633782910774E-2</c:v>
                </c:pt>
                <c:pt idx="44">
                  <c:v>2.9038913635465055E-2</c:v>
                </c:pt>
                <c:pt idx="45">
                  <c:v>4.5792675608589024E-2</c:v>
                </c:pt>
                <c:pt idx="46">
                  <c:v>5.9462733233674375E-2</c:v>
                </c:pt>
                <c:pt idx="47">
                  <c:v>-9.531264353239853E-2</c:v>
                </c:pt>
                <c:pt idx="48">
                  <c:v>-1.8162289651967971E-2</c:v>
                </c:pt>
                <c:pt idx="49">
                  <c:v>2.6347193525110613E-2</c:v>
                </c:pt>
                <c:pt idx="50">
                  <c:v>-8.3353106353784207E-2</c:v>
                </c:pt>
                <c:pt idx="51">
                  <c:v>0.10917375436149022</c:v>
                </c:pt>
                <c:pt idx="52">
                  <c:v>7.7864595213554808E-2</c:v>
                </c:pt>
                <c:pt idx="53">
                  <c:v>0.12683431455036828</c:v>
                </c:pt>
                <c:pt idx="54">
                  <c:v>-0.17501917366777614</c:v>
                </c:pt>
                <c:pt idx="55">
                  <c:v>-3.5428244208690896E-3</c:v>
                </c:pt>
                <c:pt idx="56">
                  <c:v>3.5378463304762395E-2</c:v>
                </c:pt>
                <c:pt idx="57">
                  <c:v>3.8948699862477835E-2</c:v>
                </c:pt>
                <c:pt idx="58">
                  <c:v>3.1426290688539492E-2</c:v>
                </c:pt>
                <c:pt idx="59">
                  <c:v>0.12648480567453738</c:v>
                </c:pt>
                <c:pt idx="60">
                  <c:v>8.4110654670160434E-2</c:v>
                </c:pt>
                <c:pt idx="61">
                  <c:v>5.9604409345303533E-2</c:v>
                </c:pt>
                <c:pt idx="62">
                  <c:v>0.18843259729271111</c:v>
                </c:pt>
                <c:pt idx="63">
                  <c:v>-1.5860325238771626E-2</c:v>
                </c:pt>
                <c:pt idx="64">
                  <c:v>-4.5611906617320223E-2</c:v>
                </c:pt>
                <c:pt idx="65">
                  <c:v>2.1416943358102541E-2</c:v>
                </c:pt>
                <c:pt idx="66">
                  <c:v>8.8056417781689392E-2</c:v>
                </c:pt>
                <c:pt idx="67">
                  <c:v>1.449115912144866E-2</c:v>
                </c:pt>
                <c:pt idx="68">
                  <c:v>-8.2011972843039724E-2</c:v>
                </c:pt>
                <c:pt idx="69">
                  <c:v>9.4770412150835745E-2</c:v>
                </c:pt>
                <c:pt idx="70">
                  <c:v>0.19306694414016909</c:v>
                </c:pt>
                <c:pt idx="71">
                  <c:v>-4.0007903009045914E-2</c:v>
                </c:pt>
                <c:pt idx="72">
                  <c:v>0.17486577833375236</c:v>
                </c:pt>
                <c:pt idx="73">
                  <c:v>-2.9049051505798781E-2</c:v>
                </c:pt>
                <c:pt idx="74">
                  <c:v>-2.5943513611490651E-2</c:v>
                </c:pt>
                <c:pt idx="75">
                  <c:v>2.9876093666126313E-2</c:v>
                </c:pt>
                <c:pt idx="76">
                  <c:v>3.7840497060418012E-2</c:v>
                </c:pt>
                <c:pt idx="77">
                  <c:v>0.1736750809729862</c:v>
                </c:pt>
                <c:pt idx="78">
                  <c:v>1.6479572330708361E-2</c:v>
                </c:pt>
                <c:pt idx="79">
                  <c:v>6.2330319132579172E-2</c:v>
                </c:pt>
                <c:pt idx="80">
                  <c:v>0.1443144690681567</c:v>
                </c:pt>
                <c:pt idx="81">
                  <c:v>-8.2726389377558066E-2</c:v>
                </c:pt>
                <c:pt idx="82">
                  <c:v>-0.10188248287970816</c:v>
                </c:pt>
                <c:pt idx="83">
                  <c:v>0.15495472328295531</c:v>
                </c:pt>
                <c:pt idx="84">
                  <c:v>-5.9178286213479772E-2</c:v>
                </c:pt>
                <c:pt idx="85">
                  <c:v>6.7955541764572608E-3</c:v>
                </c:pt>
                <c:pt idx="86">
                  <c:v>-2.0565873041198203E-2</c:v>
                </c:pt>
                <c:pt idx="87">
                  <c:v>2.5753345222894637E-2</c:v>
                </c:pt>
                <c:pt idx="88">
                  <c:v>0.12596685947992278</c:v>
                </c:pt>
                <c:pt idx="89">
                  <c:v>9.9491219152517435E-2</c:v>
                </c:pt>
                <c:pt idx="90">
                  <c:v>1.4257413787276496E-2</c:v>
                </c:pt>
                <c:pt idx="91">
                  <c:v>8.5430889418595155E-2</c:v>
                </c:pt>
                <c:pt idx="92">
                  <c:v>0.10815532841114064</c:v>
                </c:pt>
                <c:pt idx="93">
                  <c:v>0.16626103985825474</c:v>
                </c:pt>
                <c:pt idx="94">
                  <c:v>0.13671700587451804</c:v>
                </c:pt>
                <c:pt idx="95">
                  <c:v>3.6020640989449536E-2</c:v>
                </c:pt>
                <c:pt idx="96">
                  <c:v>0.10084316435821369</c:v>
                </c:pt>
                <c:pt idx="97">
                  <c:v>4.6995530525440324E-2</c:v>
                </c:pt>
                <c:pt idx="98">
                  <c:v>3.4189318108708094E-2</c:v>
                </c:pt>
                <c:pt idx="99">
                  <c:v>0.20473507948653721</c:v>
                </c:pt>
                <c:pt idx="100">
                  <c:v>2.0587233619448059E-2</c:v>
                </c:pt>
                <c:pt idx="101">
                  <c:v>-9.2269562865661167E-2</c:v>
                </c:pt>
                <c:pt idx="102">
                  <c:v>-4.7432147008423534E-2</c:v>
                </c:pt>
                <c:pt idx="103">
                  <c:v>0.11880883850696948</c:v>
                </c:pt>
                <c:pt idx="104">
                  <c:v>3.2158417589926283E-2</c:v>
                </c:pt>
                <c:pt idx="105">
                  <c:v>5.8055831970691724E-2</c:v>
                </c:pt>
                <c:pt idx="106">
                  <c:v>0.18360240776245623</c:v>
                </c:pt>
                <c:pt idx="107">
                  <c:v>-8.9615418962799329E-2</c:v>
                </c:pt>
                <c:pt idx="108">
                  <c:v>6.8895458914816132E-2</c:v>
                </c:pt>
                <c:pt idx="109">
                  <c:v>1.5709327530052081E-2</c:v>
                </c:pt>
                <c:pt idx="110">
                  <c:v>9.767749629987342E-2</c:v>
                </c:pt>
                <c:pt idx="111">
                  <c:v>-2.6004051507205871E-2</c:v>
                </c:pt>
                <c:pt idx="112">
                  <c:v>-9.0058702921246875E-2</c:v>
                </c:pt>
                <c:pt idx="113">
                  <c:v>2.8490142653238782E-2</c:v>
                </c:pt>
                <c:pt idx="114">
                  <c:v>-0.10120735306584601</c:v>
                </c:pt>
                <c:pt idx="115">
                  <c:v>9.1674009272129264E-2</c:v>
                </c:pt>
                <c:pt idx="116">
                  <c:v>-0.15156599089018552</c:v>
                </c:pt>
                <c:pt idx="117">
                  <c:v>0.12037669681563967</c:v>
                </c:pt>
                <c:pt idx="118">
                  <c:v>-5.6498046186429915E-3</c:v>
                </c:pt>
                <c:pt idx="119">
                  <c:v>-1.5159784181375239E-2</c:v>
                </c:pt>
                <c:pt idx="120">
                  <c:v>6.3154272960810678E-2</c:v>
                </c:pt>
                <c:pt idx="121">
                  <c:v>0.13383481110657686</c:v>
                </c:pt>
                <c:pt idx="122">
                  <c:v>-0.15017311382704521</c:v>
                </c:pt>
                <c:pt idx="123">
                  <c:v>2.1642675918399971E-2</c:v>
                </c:pt>
                <c:pt idx="124">
                  <c:v>2.8116587284467247E-2</c:v>
                </c:pt>
                <c:pt idx="125">
                  <c:v>7.3495116865627083E-2</c:v>
                </c:pt>
                <c:pt idx="126">
                  <c:v>4.6189854032546773E-2</c:v>
                </c:pt>
                <c:pt idx="127">
                  <c:v>0.15117960894614185</c:v>
                </c:pt>
                <c:pt idx="128">
                  <c:v>0.15490460632784694</c:v>
                </c:pt>
                <c:pt idx="129">
                  <c:v>0.11549369362458042</c:v>
                </c:pt>
                <c:pt idx="130">
                  <c:v>1.2071349723166293E-2</c:v>
                </c:pt>
                <c:pt idx="131">
                  <c:v>0.12136504934091664</c:v>
                </c:pt>
                <c:pt idx="132">
                  <c:v>6.3333335840783673E-3</c:v>
                </c:pt>
                <c:pt idx="133">
                  <c:v>-0.10360278492687444</c:v>
                </c:pt>
                <c:pt idx="134">
                  <c:v>0.20855529996448191</c:v>
                </c:pt>
                <c:pt idx="135">
                  <c:v>7.4685177116708093E-2</c:v>
                </c:pt>
                <c:pt idx="136">
                  <c:v>-0.14532576948048048</c:v>
                </c:pt>
                <c:pt idx="137">
                  <c:v>0.21676220715371941</c:v>
                </c:pt>
                <c:pt idx="138">
                  <c:v>-4.1021098483921548E-3</c:v>
                </c:pt>
                <c:pt idx="139">
                  <c:v>5.6503994518173804E-2</c:v>
                </c:pt>
                <c:pt idx="140">
                  <c:v>5.4537173333114912E-2</c:v>
                </c:pt>
                <c:pt idx="141">
                  <c:v>3.8333977214570616E-2</c:v>
                </c:pt>
                <c:pt idx="142">
                  <c:v>-7.4688432974280919E-2</c:v>
                </c:pt>
                <c:pt idx="143">
                  <c:v>1.4554625131749006E-2</c:v>
                </c:pt>
                <c:pt idx="144">
                  <c:v>-8.3626230807936866E-2</c:v>
                </c:pt>
                <c:pt idx="145">
                  <c:v>-3.9430028252214082E-2</c:v>
                </c:pt>
                <c:pt idx="146">
                  <c:v>0.10145118159257978</c:v>
                </c:pt>
                <c:pt idx="147">
                  <c:v>-1.3002709980016921E-2</c:v>
                </c:pt>
                <c:pt idx="148">
                  <c:v>-9.1024651686308231E-2</c:v>
                </c:pt>
                <c:pt idx="149">
                  <c:v>-1.6833018948713925E-2</c:v>
                </c:pt>
                <c:pt idx="150">
                  <c:v>9.1688278833804371E-2</c:v>
                </c:pt>
                <c:pt idx="151">
                  <c:v>0.12372122881964383</c:v>
                </c:pt>
                <c:pt idx="152">
                  <c:v>0.14757354549033724</c:v>
                </c:pt>
                <c:pt idx="153">
                  <c:v>-7.4214627014708323E-2</c:v>
                </c:pt>
                <c:pt idx="154">
                  <c:v>5.0846794867724109E-2</c:v>
                </c:pt>
                <c:pt idx="155">
                  <c:v>0.2698748973374776</c:v>
                </c:pt>
                <c:pt idx="156">
                  <c:v>-4.6808044529921503E-2</c:v>
                </c:pt>
                <c:pt idx="157">
                  <c:v>0.14995079521274154</c:v>
                </c:pt>
                <c:pt idx="158">
                  <c:v>-8.3881644072917053E-2</c:v>
                </c:pt>
                <c:pt idx="159">
                  <c:v>-7.3628435897573124E-3</c:v>
                </c:pt>
                <c:pt idx="160">
                  <c:v>0.10899835241245102</c:v>
                </c:pt>
                <c:pt idx="161">
                  <c:v>8.4875510310934002E-2</c:v>
                </c:pt>
                <c:pt idx="162">
                  <c:v>2.1792766032538827E-2</c:v>
                </c:pt>
                <c:pt idx="163">
                  <c:v>-7.8141615530484612E-2</c:v>
                </c:pt>
                <c:pt idx="164">
                  <c:v>-4.6815925592101383E-2</c:v>
                </c:pt>
                <c:pt idx="165">
                  <c:v>0.14806460085603998</c:v>
                </c:pt>
                <c:pt idx="166">
                  <c:v>-4.8816943976372814E-3</c:v>
                </c:pt>
                <c:pt idx="167">
                  <c:v>-0.22350779528465467</c:v>
                </c:pt>
                <c:pt idx="168">
                  <c:v>0.10825302848208176</c:v>
                </c:pt>
                <c:pt idx="169">
                  <c:v>-3.940213585459855E-2</c:v>
                </c:pt>
                <c:pt idx="170">
                  <c:v>4.9556918182015804E-2</c:v>
                </c:pt>
                <c:pt idx="171">
                  <c:v>-3.7949374985464822E-2</c:v>
                </c:pt>
                <c:pt idx="172">
                  <c:v>-4.734822234772542E-2</c:v>
                </c:pt>
                <c:pt idx="173">
                  <c:v>-0.11835370250225972</c:v>
                </c:pt>
                <c:pt idx="174">
                  <c:v>0.14452200611717694</c:v>
                </c:pt>
                <c:pt idx="175">
                  <c:v>-0.21127773611695741</c:v>
                </c:pt>
                <c:pt idx="176">
                  <c:v>5.7822448493325129E-2</c:v>
                </c:pt>
                <c:pt idx="177">
                  <c:v>-5.3607583917159078E-2</c:v>
                </c:pt>
                <c:pt idx="178">
                  <c:v>-8.5318365158786619E-3</c:v>
                </c:pt>
                <c:pt idx="179">
                  <c:v>3.7726951904886778E-2</c:v>
                </c:pt>
                <c:pt idx="180">
                  <c:v>7.4580311013691475E-2</c:v>
                </c:pt>
                <c:pt idx="181">
                  <c:v>1.9663188941578705E-2</c:v>
                </c:pt>
                <c:pt idx="182">
                  <c:v>6.1207991183549734E-2</c:v>
                </c:pt>
                <c:pt idx="183">
                  <c:v>0.15554868497286151</c:v>
                </c:pt>
                <c:pt idx="184">
                  <c:v>8.4928818934158865E-2</c:v>
                </c:pt>
                <c:pt idx="185">
                  <c:v>7.3117988787058399E-2</c:v>
                </c:pt>
                <c:pt idx="186">
                  <c:v>9.7462575653894948E-2</c:v>
                </c:pt>
                <c:pt idx="187">
                  <c:v>0.10780417883620323</c:v>
                </c:pt>
                <c:pt idx="188">
                  <c:v>4.8647903040374085E-2</c:v>
                </c:pt>
                <c:pt idx="189">
                  <c:v>1.0385578311816033E-2</c:v>
                </c:pt>
                <c:pt idx="190">
                  <c:v>-7.4126052110456524E-3</c:v>
                </c:pt>
                <c:pt idx="191">
                  <c:v>9.9833621328883765E-2</c:v>
                </c:pt>
                <c:pt idx="192">
                  <c:v>-4.1243000990956957E-2</c:v>
                </c:pt>
                <c:pt idx="193">
                  <c:v>0.16312161647622353</c:v>
                </c:pt>
                <c:pt idx="194">
                  <c:v>0.16172440826793291</c:v>
                </c:pt>
                <c:pt idx="195">
                  <c:v>-0.11621719161195318</c:v>
                </c:pt>
                <c:pt idx="196">
                  <c:v>3.4295644725906051E-2</c:v>
                </c:pt>
                <c:pt idx="197">
                  <c:v>-0.19418812552954967</c:v>
                </c:pt>
                <c:pt idx="198">
                  <c:v>0.11553522086164857</c:v>
                </c:pt>
                <c:pt idx="199">
                  <c:v>0.17881494306588291</c:v>
                </c:pt>
                <c:pt idx="200">
                  <c:v>8.6544181516460705E-2</c:v>
                </c:pt>
                <c:pt idx="201">
                  <c:v>4.6488672404958985E-2</c:v>
                </c:pt>
                <c:pt idx="202">
                  <c:v>0.10557601893365523</c:v>
                </c:pt>
                <c:pt idx="203">
                  <c:v>-0.10186932204995647</c:v>
                </c:pt>
                <c:pt idx="204">
                  <c:v>9.0909562828925816E-2</c:v>
                </c:pt>
                <c:pt idx="205">
                  <c:v>5.1090937355844921E-3</c:v>
                </c:pt>
                <c:pt idx="206">
                  <c:v>-6.8673671482207196E-2</c:v>
                </c:pt>
                <c:pt idx="207">
                  <c:v>-3.452294355452775E-2</c:v>
                </c:pt>
                <c:pt idx="208">
                  <c:v>-1.7690667133571328E-2</c:v>
                </c:pt>
                <c:pt idx="209">
                  <c:v>9.9412349843654324E-2</c:v>
                </c:pt>
                <c:pt idx="210">
                  <c:v>-5.5869942093132167E-2</c:v>
                </c:pt>
                <c:pt idx="211">
                  <c:v>0.20750874769827293</c:v>
                </c:pt>
                <c:pt idx="212">
                  <c:v>2.6085393840940052E-2</c:v>
                </c:pt>
                <c:pt idx="213">
                  <c:v>-7.7938308379562601E-2</c:v>
                </c:pt>
                <c:pt idx="214">
                  <c:v>-3.1038096802506652E-3</c:v>
                </c:pt>
                <c:pt idx="215">
                  <c:v>8.3266802393189635E-2</c:v>
                </c:pt>
                <c:pt idx="216">
                  <c:v>-2.6038386142254441E-2</c:v>
                </c:pt>
                <c:pt idx="217">
                  <c:v>-8.2259837295352842E-2</c:v>
                </c:pt>
                <c:pt idx="218">
                  <c:v>0.1903399360030624</c:v>
                </c:pt>
                <c:pt idx="219">
                  <c:v>1.775717056608906E-2</c:v>
                </c:pt>
                <c:pt idx="220">
                  <c:v>-5.0654042784762363E-2</c:v>
                </c:pt>
                <c:pt idx="221">
                  <c:v>7.5382388049747853E-2</c:v>
                </c:pt>
                <c:pt idx="222">
                  <c:v>-0.10256841333970733</c:v>
                </c:pt>
                <c:pt idx="223">
                  <c:v>7.1279306021522895E-2</c:v>
                </c:pt>
                <c:pt idx="224">
                  <c:v>4.5837654757854084E-2</c:v>
                </c:pt>
                <c:pt idx="225">
                  <c:v>-7.2054569166778826E-2</c:v>
                </c:pt>
                <c:pt idx="226">
                  <c:v>4.1007235957448637E-2</c:v>
                </c:pt>
                <c:pt idx="227">
                  <c:v>-4.708840135668412E-3</c:v>
                </c:pt>
                <c:pt idx="228">
                  <c:v>0.13233648825850025</c:v>
                </c:pt>
                <c:pt idx="229">
                  <c:v>3.4043964306616492E-2</c:v>
                </c:pt>
                <c:pt idx="230">
                  <c:v>0.12534901742846971</c:v>
                </c:pt>
                <c:pt idx="231">
                  <c:v>-2.1017882696387293E-2</c:v>
                </c:pt>
                <c:pt idx="232">
                  <c:v>4.4193606900294689E-2</c:v>
                </c:pt>
                <c:pt idx="233">
                  <c:v>7.6808526901634103E-2</c:v>
                </c:pt>
                <c:pt idx="234">
                  <c:v>0.10684823662205144</c:v>
                </c:pt>
                <c:pt idx="235">
                  <c:v>4.667015418359003E-2</c:v>
                </c:pt>
                <c:pt idx="236">
                  <c:v>-0.10911298267492786</c:v>
                </c:pt>
                <c:pt idx="237">
                  <c:v>4.7825538348771179E-2</c:v>
                </c:pt>
                <c:pt idx="238">
                  <c:v>6.0710491642065108E-2</c:v>
                </c:pt>
                <c:pt idx="239">
                  <c:v>5.5627988304213172E-2</c:v>
                </c:pt>
                <c:pt idx="240">
                  <c:v>-5.7381396890803668E-2</c:v>
                </c:pt>
                <c:pt idx="241">
                  <c:v>-0.11372462036864454</c:v>
                </c:pt>
                <c:pt idx="242">
                  <c:v>3.5169131600659279E-2</c:v>
                </c:pt>
                <c:pt idx="243">
                  <c:v>-0.10814080340951562</c:v>
                </c:pt>
                <c:pt idx="244">
                  <c:v>8.1085202659683306E-4</c:v>
                </c:pt>
                <c:pt idx="245">
                  <c:v>6.7067194069806747E-3</c:v>
                </c:pt>
                <c:pt idx="246">
                  <c:v>9.5652811146943725E-2</c:v>
                </c:pt>
                <c:pt idx="247">
                  <c:v>-3.1502243042362016E-2</c:v>
                </c:pt>
                <c:pt idx="248">
                  <c:v>5.7327736349311986E-2</c:v>
                </c:pt>
                <c:pt idx="249">
                  <c:v>7.5671320504456477E-2</c:v>
                </c:pt>
                <c:pt idx="250">
                  <c:v>-3.8607313028655658E-2</c:v>
                </c:pt>
                <c:pt idx="251">
                  <c:v>7.6109835108272558E-2</c:v>
                </c:pt>
                <c:pt idx="252">
                  <c:v>-1.2913394447889161E-2</c:v>
                </c:pt>
                <c:pt idx="253">
                  <c:v>1.9509180417886133E-2</c:v>
                </c:pt>
                <c:pt idx="254">
                  <c:v>0.18486961916357397</c:v>
                </c:pt>
                <c:pt idx="255">
                  <c:v>-0.1075738002270647</c:v>
                </c:pt>
                <c:pt idx="256">
                  <c:v>0.25432210365948305</c:v>
                </c:pt>
                <c:pt idx="257">
                  <c:v>0.10282672999025183</c:v>
                </c:pt>
                <c:pt idx="258">
                  <c:v>0.24187190154155039</c:v>
                </c:pt>
                <c:pt idx="259">
                  <c:v>0.1281571647959181</c:v>
                </c:pt>
                <c:pt idx="260">
                  <c:v>8.1769126324527305E-3</c:v>
                </c:pt>
                <c:pt idx="261">
                  <c:v>-5.1982064999997E-3</c:v>
                </c:pt>
                <c:pt idx="262">
                  <c:v>-1.3889584519247128E-2</c:v>
                </c:pt>
                <c:pt idx="263">
                  <c:v>8.1331217407598466E-2</c:v>
                </c:pt>
                <c:pt idx="264">
                  <c:v>4.4561175698790485E-2</c:v>
                </c:pt>
                <c:pt idx="265">
                  <c:v>-4.8168158472163262E-2</c:v>
                </c:pt>
                <c:pt idx="266">
                  <c:v>4.6652944003076527E-2</c:v>
                </c:pt>
                <c:pt idx="267">
                  <c:v>7.355990401450932E-2</c:v>
                </c:pt>
                <c:pt idx="268">
                  <c:v>3.1021772029262016E-2</c:v>
                </c:pt>
                <c:pt idx="269">
                  <c:v>0.10284066452018746</c:v>
                </c:pt>
                <c:pt idx="270">
                  <c:v>-3.8859401534256871E-3</c:v>
                </c:pt>
                <c:pt idx="271">
                  <c:v>2.1693098441184312E-2</c:v>
                </c:pt>
                <c:pt idx="272">
                  <c:v>-2.7893441245396493E-2</c:v>
                </c:pt>
                <c:pt idx="273">
                  <c:v>0.1115865672836376</c:v>
                </c:pt>
                <c:pt idx="274">
                  <c:v>0.16748487290196001</c:v>
                </c:pt>
                <c:pt idx="275">
                  <c:v>8.4407907597560297E-2</c:v>
                </c:pt>
                <c:pt idx="276">
                  <c:v>-5.9484407309809792E-2</c:v>
                </c:pt>
                <c:pt idx="277">
                  <c:v>-5.6506822245148913E-2</c:v>
                </c:pt>
                <c:pt idx="278">
                  <c:v>-0.14388750722130669</c:v>
                </c:pt>
                <c:pt idx="279">
                  <c:v>3.0096147231077605E-2</c:v>
                </c:pt>
                <c:pt idx="280">
                  <c:v>-5.4503836420422017E-2</c:v>
                </c:pt>
                <c:pt idx="281">
                  <c:v>2.1711676432406232E-2</c:v>
                </c:pt>
                <c:pt idx="282">
                  <c:v>-6.6780224859292192E-2</c:v>
                </c:pt>
                <c:pt idx="283">
                  <c:v>-4.2507451588272363E-2</c:v>
                </c:pt>
                <c:pt idx="284">
                  <c:v>3.0781353555445652E-2</c:v>
                </c:pt>
                <c:pt idx="285">
                  <c:v>1.7338644789730587E-2</c:v>
                </c:pt>
                <c:pt idx="286">
                  <c:v>-7.240292345282569E-4</c:v>
                </c:pt>
                <c:pt idx="287">
                  <c:v>-2.4043992779665704E-2</c:v>
                </c:pt>
                <c:pt idx="288">
                  <c:v>3.8425937596971445E-2</c:v>
                </c:pt>
                <c:pt idx="289">
                  <c:v>6.6713160292650397E-2</c:v>
                </c:pt>
                <c:pt idx="290">
                  <c:v>-0.14298850023010359</c:v>
                </c:pt>
                <c:pt idx="291">
                  <c:v>-9.0357719303233927E-2</c:v>
                </c:pt>
                <c:pt idx="292">
                  <c:v>8.090158371138842E-2</c:v>
                </c:pt>
                <c:pt idx="293">
                  <c:v>-0.12295152129817059</c:v>
                </c:pt>
                <c:pt idx="294">
                  <c:v>2.0607164236944989E-2</c:v>
                </c:pt>
                <c:pt idx="295">
                  <c:v>4.7681123796078077E-2</c:v>
                </c:pt>
                <c:pt idx="296">
                  <c:v>0.2035770781500254</c:v>
                </c:pt>
                <c:pt idx="297">
                  <c:v>-1.9908426969872037E-3</c:v>
                </c:pt>
                <c:pt idx="298">
                  <c:v>8.6362840718264028E-2</c:v>
                </c:pt>
                <c:pt idx="299">
                  <c:v>1.4613980396672091E-2</c:v>
                </c:pt>
                <c:pt idx="300">
                  <c:v>-1.9951286221757725E-2</c:v>
                </c:pt>
                <c:pt idx="301">
                  <c:v>5.0043085842842124E-2</c:v>
                </c:pt>
                <c:pt idx="302">
                  <c:v>0.14387486735095667</c:v>
                </c:pt>
                <c:pt idx="303">
                  <c:v>0.13499542597438879</c:v>
                </c:pt>
                <c:pt idx="304">
                  <c:v>-0.20813591845561155</c:v>
                </c:pt>
                <c:pt idx="305">
                  <c:v>7.503204937904491E-2</c:v>
                </c:pt>
                <c:pt idx="306">
                  <c:v>5.152083628566384E-2</c:v>
                </c:pt>
                <c:pt idx="307">
                  <c:v>1.0923046308752061E-2</c:v>
                </c:pt>
                <c:pt idx="308">
                  <c:v>0.19141332753127252</c:v>
                </c:pt>
                <c:pt idx="309">
                  <c:v>-0.11607076199784665</c:v>
                </c:pt>
                <c:pt idx="310">
                  <c:v>6.8898971906250994E-2</c:v>
                </c:pt>
                <c:pt idx="311">
                  <c:v>-1.8268940030842156E-2</c:v>
                </c:pt>
                <c:pt idx="312">
                  <c:v>8.1111313440224986E-2</c:v>
                </c:pt>
                <c:pt idx="313">
                  <c:v>-5.9933170828307195E-2</c:v>
                </c:pt>
                <c:pt idx="314">
                  <c:v>8.4061551437108487E-2</c:v>
                </c:pt>
                <c:pt idx="315">
                  <c:v>0.14665504624418188</c:v>
                </c:pt>
                <c:pt idx="316">
                  <c:v>9.4650492375260076E-2</c:v>
                </c:pt>
                <c:pt idx="317">
                  <c:v>1.5257158182623465E-2</c:v>
                </c:pt>
                <c:pt idx="318">
                  <c:v>0.11957533015600499</c:v>
                </c:pt>
                <c:pt idx="319">
                  <c:v>-0.15087271241384367</c:v>
                </c:pt>
                <c:pt idx="320">
                  <c:v>-3.8765879377311893E-2</c:v>
                </c:pt>
                <c:pt idx="321">
                  <c:v>6.2462185390684037E-2</c:v>
                </c:pt>
                <c:pt idx="322">
                  <c:v>2.1407283366819251E-2</c:v>
                </c:pt>
                <c:pt idx="323">
                  <c:v>3.3956809483129652E-2</c:v>
                </c:pt>
                <c:pt idx="324">
                  <c:v>-2.1096634535175542E-2</c:v>
                </c:pt>
                <c:pt idx="325">
                  <c:v>-0.14011519093724203</c:v>
                </c:pt>
                <c:pt idx="326">
                  <c:v>3.7060328752384991E-2</c:v>
                </c:pt>
                <c:pt idx="327">
                  <c:v>9.1325184251369734E-2</c:v>
                </c:pt>
                <c:pt idx="328">
                  <c:v>3.7331690965993876E-2</c:v>
                </c:pt>
                <c:pt idx="329">
                  <c:v>-8.9753079635373112E-4</c:v>
                </c:pt>
                <c:pt idx="330">
                  <c:v>3.4964924702205048E-3</c:v>
                </c:pt>
                <c:pt idx="331">
                  <c:v>-5.3397094411781587E-2</c:v>
                </c:pt>
                <c:pt idx="332">
                  <c:v>2.7291826280119195E-3</c:v>
                </c:pt>
                <c:pt idx="333">
                  <c:v>-0.12796745705631729</c:v>
                </c:pt>
                <c:pt idx="334">
                  <c:v>0.14804185930874408</c:v>
                </c:pt>
                <c:pt idx="335">
                  <c:v>-8.3359398497967387E-3</c:v>
                </c:pt>
                <c:pt idx="336">
                  <c:v>0.2016639473270754</c:v>
                </c:pt>
                <c:pt idx="337">
                  <c:v>6.1457321136344417E-2</c:v>
                </c:pt>
                <c:pt idx="338">
                  <c:v>0.10182559299687419</c:v>
                </c:pt>
                <c:pt idx="339">
                  <c:v>4.2223238705685694E-2</c:v>
                </c:pt>
                <c:pt idx="340">
                  <c:v>0.14056731124056576</c:v>
                </c:pt>
                <c:pt idx="341">
                  <c:v>0.10859614843601537</c:v>
                </c:pt>
                <c:pt idx="342">
                  <c:v>-4.0078096080108511E-3</c:v>
                </c:pt>
                <c:pt idx="343">
                  <c:v>2.6898197652365653E-2</c:v>
                </c:pt>
                <c:pt idx="344">
                  <c:v>2.1492224590693096E-3</c:v>
                </c:pt>
                <c:pt idx="345">
                  <c:v>-9.3326034962946478E-3</c:v>
                </c:pt>
                <c:pt idx="346">
                  <c:v>0.14595306973912142</c:v>
                </c:pt>
                <c:pt idx="347">
                  <c:v>0.11285780533053712</c:v>
                </c:pt>
                <c:pt idx="348">
                  <c:v>-1.8682062776537403E-2</c:v>
                </c:pt>
                <c:pt idx="349">
                  <c:v>-1.3163915707027641E-2</c:v>
                </c:pt>
                <c:pt idx="350">
                  <c:v>8.7456048134312722E-2</c:v>
                </c:pt>
                <c:pt idx="351">
                  <c:v>4.9651593332179673E-2</c:v>
                </c:pt>
                <c:pt idx="352">
                  <c:v>7.0550989927653893E-2</c:v>
                </c:pt>
                <c:pt idx="353">
                  <c:v>2.8388828224172255E-3</c:v>
                </c:pt>
                <c:pt idx="354">
                  <c:v>-5.2975580454398714E-2</c:v>
                </c:pt>
                <c:pt idx="355">
                  <c:v>-0.12088149232564308</c:v>
                </c:pt>
                <c:pt idx="356">
                  <c:v>-2.5913826718599552E-2</c:v>
                </c:pt>
                <c:pt idx="357">
                  <c:v>7.5808200878557178E-2</c:v>
                </c:pt>
                <c:pt idx="358">
                  <c:v>2.1359762950647808E-2</c:v>
                </c:pt>
                <c:pt idx="359">
                  <c:v>8.9539990783762763E-2</c:v>
                </c:pt>
                <c:pt idx="360">
                  <c:v>7.9409890542965524E-3</c:v>
                </c:pt>
                <c:pt idx="361">
                  <c:v>0.11641156481472711</c:v>
                </c:pt>
                <c:pt idx="362">
                  <c:v>2.1649711278044596E-2</c:v>
                </c:pt>
                <c:pt idx="363">
                  <c:v>7.688710224945218E-2</c:v>
                </c:pt>
                <c:pt idx="364">
                  <c:v>3.6522988700218861E-3</c:v>
                </c:pt>
                <c:pt idx="365">
                  <c:v>8.9438596935848005E-2</c:v>
                </c:pt>
                <c:pt idx="366">
                  <c:v>7.2765666652827549E-2</c:v>
                </c:pt>
                <c:pt idx="367">
                  <c:v>-5.2150744884760694E-2</c:v>
                </c:pt>
                <c:pt idx="368">
                  <c:v>9.7347974203280951E-2</c:v>
                </c:pt>
                <c:pt idx="369">
                  <c:v>-2.9704623044569736E-2</c:v>
                </c:pt>
                <c:pt idx="370">
                  <c:v>-8.9648713018113113E-2</c:v>
                </c:pt>
                <c:pt idx="371">
                  <c:v>8.8502006688299696E-3</c:v>
                </c:pt>
                <c:pt idx="372">
                  <c:v>3.3350090205378741E-2</c:v>
                </c:pt>
                <c:pt idx="373">
                  <c:v>0.19554639027943613</c:v>
                </c:pt>
                <c:pt idx="374">
                  <c:v>5.9719295960459474E-2</c:v>
                </c:pt>
                <c:pt idx="375">
                  <c:v>1.5004224117700141E-2</c:v>
                </c:pt>
                <c:pt idx="376">
                  <c:v>-1.0987912818098508E-2</c:v>
                </c:pt>
                <c:pt idx="377">
                  <c:v>-1.5660864028810223E-3</c:v>
                </c:pt>
                <c:pt idx="378">
                  <c:v>3.6193986220523965E-2</c:v>
                </c:pt>
                <c:pt idx="379">
                  <c:v>8.2025894486898746E-2</c:v>
                </c:pt>
                <c:pt idx="380">
                  <c:v>1.2708323796113185E-2</c:v>
                </c:pt>
                <c:pt idx="381">
                  <c:v>-2.8653747091411892E-2</c:v>
                </c:pt>
                <c:pt idx="382">
                  <c:v>-9.5943090497429204E-2</c:v>
                </c:pt>
                <c:pt idx="383">
                  <c:v>-5.959482108873411E-2</c:v>
                </c:pt>
                <c:pt idx="384">
                  <c:v>6.0534656234669526E-3</c:v>
                </c:pt>
                <c:pt idx="385">
                  <c:v>-0.12208231716325212</c:v>
                </c:pt>
                <c:pt idx="386">
                  <c:v>-2.7585411095884551E-2</c:v>
                </c:pt>
                <c:pt idx="387">
                  <c:v>-3.1354810279415231E-2</c:v>
                </c:pt>
                <c:pt idx="388">
                  <c:v>9.1306861463682859E-2</c:v>
                </c:pt>
                <c:pt idx="389">
                  <c:v>6.9951073928665314E-2</c:v>
                </c:pt>
                <c:pt idx="390">
                  <c:v>-6.5575858681424758E-3</c:v>
                </c:pt>
                <c:pt idx="391">
                  <c:v>-4.6489846408993056E-2</c:v>
                </c:pt>
                <c:pt idx="392">
                  <c:v>0.10495002434494358</c:v>
                </c:pt>
                <c:pt idx="393">
                  <c:v>-1.0309658081027061E-3</c:v>
                </c:pt>
                <c:pt idx="394">
                  <c:v>-0.10688186178865219</c:v>
                </c:pt>
                <c:pt idx="395">
                  <c:v>-0.11674344962771228</c:v>
                </c:pt>
                <c:pt idx="396">
                  <c:v>8.9433736665130839E-2</c:v>
                </c:pt>
                <c:pt idx="397">
                  <c:v>-4.1021478486515696E-2</c:v>
                </c:pt>
                <c:pt idx="398">
                  <c:v>-9.6898661775808425E-3</c:v>
                </c:pt>
                <c:pt idx="399">
                  <c:v>0.18768142703345764</c:v>
                </c:pt>
                <c:pt idx="400">
                  <c:v>-7.5918590033694333E-2</c:v>
                </c:pt>
                <c:pt idx="401">
                  <c:v>-9.9571263009163746E-2</c:v>
                </c:pt>
                <c:pt idx="402">
                  <c:v>-2.5382273149424577E-2</c:v>
                </c:pt>
                <c:pt idx="403">
                  <c:v>2.7575119714532092E-2</c:v>
                </c:pt>
                <c:pt idx="404">
                  <c:v>7.5218625067569392E-2</c:v>
                </c:pt>
                <c:pt idx="405">
                  <c:v>4.2383544669242712E-2</c:v>
                </c:pt>
                <c:pt idx="406">
                  <c:v>0.11796384692399178</c:v>
                </c:pt>
                <c:pt idx="407">
                  <c:v>0.12003931407536055</c:v>
                </c:pt>
                <c:pt idx="408">
                  <c:v>-2.6689756154439751E-2</c:v>
                </c:pt>
                <c:pt idx="409">
                  <c:v>0.1441994232193762</c:v>
                </c:pt>
                <c:pt idx="410">
                  <c:v>0.12100626926826072</c:v>
                </c:pt>
                <c:pt idx="411">
                  <c:v>3.4665698451989982E-2</c:v>
                </c:pt>
                <c:pt idx="412">
                  <c:v>2.5786213378790872E-2</c:v>
                </c:pt>
                <c:pt idx="413">
                  <c:v>0.10350620997533372</c:v>
                </c:pt>
                <c:pt idx="414">
                  <c:v>-3.801515576823581E-2</c:v>
                </c:pt>
                <c:pt idx="415">
                  <c:v>3.068914093503863E-2</c:v>
                </c:pt>
                <c:pt idx="416">
                  <c:v>3.1884820253491202E-3</c:v>
                </c:pt>
                <c:pt idx="417">
                  <c:v>-5.7844871986741424E-2</c:v>
                </c:pt>
                <c:pt idx="418">
                  <c:v>-5.1950049951408873E-2</c:v>
                </c:pt>
                <c:pt idx="419">
                  <c:v>5.3469496899125731E-2</c:v>
                </c:pt>
                <c:pt idx="420">
                  <c:v>-5.4257147922880403E-2</c:v>
                </c:pt>
                <c:pt idx="421">
                  <c:v>-7.8948377239298304E-2</c:v>
                </c:pt>
                <c:pt idx="422">
                  <c:v>0.12893699195606953</c:v>
                </c:pt>
                <c:pt idx="423">
                  <c:v>0.16466663638217321</c:v>
                </c:pt>
                <c:pt idx="424">
                  <c:v>-7.7199338450444174E-2</c:v>
                </c:pt>
                <c:pt idx="425">
                  <c:v>6.4557394998844955E-2</c:v>
                </c:pt>
                <c:pt idx="426">
                  <c:v>8.0132033519735454E-2</c:v>
                </c:pt>
                <c:pt idx="427">
                  <c:v>0.11784999620005095</c:v>
                </c:pt>
                <c:pt idx="428">
                  <c:v>0.17994705050883619</c:v>
                </c:pt>
                <c:pt idx="429">
                  <c:v>6.0770503695548574E-2</c:v>
                </c:pt>
                <c:pt idx="430">
                  <c:v>-8.6922767800959987E-3</c:v>
                </c:pt>
                <c:pt idx="431">
                  <c:v>0.1270591169414409</c:v>
                </c:pt>
                <c:pt idx="432">
                  <c:v>6.8935958929213694E-3</c:v>
                </c:pt>
                <c:pt idx="433">
                  <c:v>9.2781811857720622E-2</c:v>
                </c:pt>
                <c:pt idx="434">
                  <c:v>0.10700561093706212</c:v>
                </c:pt>
                <c:pt idx="435">
                  <c:v>0.1771818445748114</c:v>
                </c:pt>
                <c:pt idx="436">
                  <c:v>-3.322754695659437E-3</c:v>
                </c:pt>
                <c:pt idx="437">
                  <c:v>-9.4708028247575248E-3</c:v>
                </c:pt>
                <c:pt idx="438">
                  <c:v>4.8156956742859795E-2</c:v>
                </c:pt>
                <c:pt idx="439">
                  <c:v>9.5987674389941186E-2</c:v>
                </c:pt>
                <c:pt idx="440">
                  <c:v>-3.8753195751816479E-3</c:v>
                </c:pt>
                <c:pt idx="441">
                  <c:v>-2.0198393293524141E-2</c:v>
                </c:pt>
                <c:pt idx="442">
                  <c:v>-2.7901615880742605E-2</c:v>
                </c:pt>
                <c:pt idx="443">
                  <c:v>-6.3095335207276684E-2</c:v>
                </c:pt>
                <c:pt idx="444">
                  <c:v>0.19732331586422441</c:v>
                </c:pt>
                <c:pt idx="445">
                  <c:v>5.6111770379487252E-2</c:v>
                </c:pt>
                <c:pt idx="446">
                  <c:v>-0.19983649763728117</c:v>
                </c:pt>
                <c:pt idx="447">
                  <c:v>5.1394269079949012E-2</c:v>
                </c:pt>
                <c:pt idx="448">
                  <c:v>0.17494513219532437</c:v>
                </c:pt>
                <c:pt idx="449">
                  <c:v>0.15085143309939614</c:v>
                </c:pt>
                <c:pt idx="450">
                  <c:v>-0.20591043597139605</c:v>
                </c:pt>
                <c:pt idx="451">
                  <c:v>1.1729172150519485E-2</c:v>
                </c:pt>
                <c:pt idx="452">
                  <c:v>-3.6015632622957046E-3</c:v>
                </c:pt>
                <c:pt idx="453">
                  <c:v>0.13420768594543844</c:v>
                </c:pt>
                <c:pt idx="454">
                  <c:v>-7.7063441314858913E-2</c:v>
                </c:pt>
                <c:pt idx="455">
                  <c:v>0.196985866274409</c:v>
                </c:pt>
                <c:pt idx="456">
                  <c:v>1.6178120792500281E-2</c:v>
                </c:pt>
                <c:pt idx="457">
                  <c:v>3.2921580880563815E-2</c:v>
                </c:pt>
                <c:pt idx="458">
                  <c:v>1.0318594764284979E-2</c:v>
                </c:pt>
                <c:pt idx="459">
                  <c:v>4.7269507284540584E-4</c:v>
                </c:pt>
                <c:pt idx="460">
                  <c:v>8.7192226724242525E-2</c:v>
                </c:pt>
                <c:pt idx="461">
                  <c:v>2.8787293423018652E-3</c:v>
                </c:pt>
                <c:pt idx="462">
                  <c:v>-4.3367260232689914E-2</c:v>
                </c:pt>
                <c:pt idx="463">
                  <c:v>0.22735500940445635</c:v>
                </c:pt>
                <c:pt idx="464">
                  <c:v>2.425498003272011E-2</c:v>
                </c:pt>
                <c:pt idx="465">
                  <c:v>0.11516866975765026</c:v>
                </c:pt>
                <c:pt idx="466">
                  <c:v>5.0568818674163615E-2</c:v>
                </c:pt>
                <c:pt idx="467">
                  <c:v>-2.1988232792388266E-2</c:v>
                </c:pt>
                <c:pt idx="468">
                  <c:v>-5.8178643914682499E-2</c:v>
                </c:pt>
                <c:pt idx="469">
                  <c:v>-0.13503818465460454</c:v>
                </c:pt>
                <c:pt idx="470">
                  <c:v>6.7044442073869309E-4</c:v>
                </c:pt>
                <c:pt idx="471">
                  <c:v>1.2470380829087815E-2</c:v>
                </c:pt>
                <c:pt idx="472">
                  <c:v>7.2467828704686404E-2</c:v>
                </c:pt>
                <c:pt idx="473">
                  <c:v>-8.5823931122454206E-2</c:v>
                </c:pt>
                <c:pt idx="474">
                  <c:v>-8.8653230453078816E-4</c:v>
                </c:pt>
                <c:pt idx="475">
                  <c:v>-0.26317225630545182</c:v>
                </c:pt>
                <c:pt idx="476">
                  <c:v>-8.912577594709141E-3</c:v>
                </c:pt>
                <c:pt idx="477">
                  <c:v>8.308341721042568E-3</c:v>
                </c:pt>
                <c:pt idx="478">
                  <c:v>2.3754671750890178E-2</c:v>
                </c:pt>
                <c:pt idx="479">
                  <c:v>2.5630258478741459E-2</c:v>
                </c:pt>
                <c:pt idx="480">
                  <c:v>8.9739493015063745E-2</c:v>
                </c:pt>
                <c:pt idx="481">
                  <c:v>2.2016501899105541E-2</c:v>
                </c:pt>
                <c:pt idx="482">
                  <c:v>1.4104826722260325E-2</c:v>
                </c:pt>
                <c:pt idx="483">
                  <c:v>9.5099071004669744E-2</c:v>
                </c:pt>
                <c:pt idx="484">
                  <c:v>-3.5266448100524192E-2</c:v>
                </c:pt>
                <c:pt idx="485">
                  <c:v>5.6168998464514945E-2</c:v>
                </c:pt>
                <c:pt idx="486">
                  <c:v>0.11294855070679308</c:v>
                </c:pt>
                <c:pt idx="487">
                  <c:v>0.19904755754973141</c:v>
                </c:pt>
                <c:pt idx="488">
                  <c:v>-1.970081183955746E-2</c:v>
                </c:pt>
                <c:pt idx="489">
                  <c:v>0.12735248254129419</c:v>
                </c:pt>
                <c:pt idx="490">
                  <c:v>-3.5833540967233901E-2</c:v>
                </c:pt>
                <c:pt idx="491">
                  <c:v>3.7122816074606955E-2</c:v>
                </c:pt>
                <c:pt idx="492">
                  <c:v>-4.0989317451588382E-2</c:v>
                </c:pt>
                <c:pt idx="493">
                  <c:v>1.76968060231045E-2</c:v>
                </c:pt>
                <c:pt idx="494">
                  <c:v>1.1600076864603223E-2</c:v>
                </c:pt>
                <c:pt idx="495">
                  <c:v>7.1543858916837497E-2</c:v>
                </c:pt>
                <c:pt idx="496">
                  <c:v>-2.858058597241311E-2</c:v>
                </c:pt>
                <c:pt idx="497">
                  <c:v>-1.6792372800762803E-2</c:v>
                </c:pt>
                <c:pt idx="498">
                  <c:v>6.395001155476733E-2</c:v>
                </c:pt>
                <c:pt idx="499">
                  <c:v>0.10181179997241369</c:v>
                </c:pt>
              </c:numCache>
            </c:numRef>
          </c:yVal>
        </c:ser>
        <c:ser>
          <c:idx val="1"/>
          <c:order val="1"/>
          <c:tx>
            <c:v>20% G</c:v>
          </c:tx>
          <c:spPr>
            <a:ln w="28575">
              <a:noFill/>
            </a:ln>
          </c:spPr>
          <c:xVal>
            <c:numRef>
              <c:f>'HA-AH-HA F'!$D$3:$D$502</c:f>
              <c:numCache>
                <c:formatCode>General</c:formatCode>
                <c:ptCount val="500"/>
                <c:pt idx="0">
                  <c:v>-0.33024354864706135</c:v>
                </c:pt>
                <c:pt idx="1">
                  <c:v>-0.25705709918935182</c:v>
                </c:pt>
                <c:pt idx="2">
                  <c:v>-0.27088839066113685</c:v>
                </c:pt>
                <c:pt idx="3">
                  <c:v>-0.22487066839637268</c:v>
                </c:pt>
                <c:pt idx="4">
                  <c:v>-0.34003656674452881</c:v>
                </c:pt>
                <c:pt idx="5">
                  <c:v>-0.20748787179073871</c:v>
                </c:pt>
                <c:pt idx="6">
                  <c:v>-0.29168708087559531</c:v>
                </c:pt>
                <c:pt idx="7">
                  <c:v>-0.36921543601028561</c:v>
                </c:pt>
                <c:pt idx="8">
                  <c:v>-0.41193452671337283</c:v>
                </c:pt>
                <c:pt idx="9">
                  <c:v>-0.34552514371634691</c:v>
                </c:pt>
                <c:pt idx="10">
                  <c:v>-0.35692048136886578</c:v>
                </c:pt>
                <c:pt idx="11">
                  <c:v>-0.35019901478734206</c:v>
                </c:pt>
                <c:pt idx="12">
                  <c:v>-0.20257245035930294</c:v>
                </c:pt>
                <c:pt idx="13">
                  <c:v>-0.23791077381240863</c:v>
                </c:pt>
                <c:pt idx="14">
                  <c:v>-0.29582899310442501</c:v>
                </c:pt>
                <c:pt idx="15">
                  <c:v>-0.29402812797751227</c:v>
                </c:pt>
                <c:pt idx="16">
                  <c:v>-0.42338174652447735</c:v>
                </c:pt>
                <c:pt idx="17">
                  <c:v>-0.30590825073987854</c:v>
                </c:pt>
                <c:pt idx="18">
                  <c:v>-0.35302476127930693</c:v>
                </c:pt>
                <c:pt idx="19">
                  <c:v>-0.31913921939703838</c:v>
                </c:pt>
                <c:pt idx="20">
                  <c:v>-0.27088711412977451</c:v>
                </c:pt>
                <c:pt idx="21">
                  <c:v>-0.31709481327709788</c:v>
                </c:pt>
                <c:pt idx="22">
                  <c:v>-0.2852133161288985</c:v>
                </c:pt>
                <c:pt idx="23">
                  <c:v>-0.33662647447342253</c:v>
                </c:pt>
                <c:pt idx="24">
                  <c:v>-0.30091070873550285</c:v>
                </c:pt>
                <c:pt idx="25">
                  <c:v>-0.33852657148372722</c:v>
                </c:pt>
                <c:pt idx="26">
                  <c:v>-0.33775292681280022</c:v>
                </c:pt>
                <c:pt idx="27">
                  <c:v>-0.30943923728590916</c:v>
                </c:pt>
                <c:pt idx="28">
                  <c:v>-0.35839762062672254</c:v>
                </c:pt>
                <c:pt idx="29">
                  <c:v>-0.23509466745474455</c:v>
                </c:pt>
                <c:pt idx="30">
                  <c:v>-0.39487209759148523</c:v>
                </c:pt>
                <c:pt idx="31">
                  <c:v>-0.36298589249449276</c:v>
                </c:pt>
                <c:pt idx="32">
                  <c:v>-0.28234832818164973</c:v>
                </c:pt>
                <c:pt idx="33">
                  <c:v>-0.33952434156114841</c:v>
                </c:pt>
                <c:pt idx="34">
                  <c:v>-0.20926675110621978</c:v>
                </c:pt>
                <c:pt idx="35">
                  <c:v>-0.39184681071514177</c:v>
                </c:pt>
                <c:pt idx="36">
                  <c:v>-0.35704638996853488</c:v>
                </c:pt>
                <c:pt idx="37">
                  <c:v>-0.41238403836629917</c:v>
                </c:pt>
                <c:pt idx="38">
                  <c:v>-0.32809250967321868</c:v>
                </c:pt>
                <c:pt idx="39">
                  <c:v>-0.29925457606633649</c:v>
                </c:pt>
                <c:pt idx="40">
                  <c:v>-0.33137917295961256</c:v>
                </c:pt>
                <c:pt idx="41">
                  <c:v>-0.35087106714872751</c:v>
                </c:pt>
                <c:pt idx="42">
                  <c:v>-0.25372276415020573</c:v>
                </c:pt>
                <c:pt idx="43">
                  <c:v>-0.39384009122633951</c:v>
                </c:pt>
                <c:pt idx="44">
                  <c:v>-0.40032315379116784</c:v>
                </c:pt>
                <c:pt idx="45">
                  <c:v>-0.3047412035541594</c:v>
                </c:pt>
                <c:pt idx="46">
                  <c:v>-0.35399476362895327</c:v>
                </c:pt>
                <c:pt idx="47">
                  <c:v>-0.33380662511082954</c:v>
                </c:pt>
                <c:pt idx="48">
                  <c:v>-0.25158889725878586</c:v>
                </c:pt>
                <c:pt idx="49">
                  <c:v>-0.19947996567088169</c:v>
                </c:pt>
                <c:pt idx="50">
                  <c:v>-0.28388117653882539</c:v>
                </c:pt>
                <c:pt idx="51">
                  <c:v>-0.42421363490492781</c:v>
                </c:pt>
                <c:pt idx="52">
                  <c:v>-0.38347893480660034</c:v>
                </c:pt>
                <c:pt idx="53">
                  <c:v>-0.32663451189425052</c:v>
                </c:pt>
                <c:pt idx="54">
                  <c:v>-0.26011325136706381</c:v>
                </c:pt>
                <c:pt idx="55">
                  <c:v>-0.28025285597265942</c:v>
                </c:pt>
                <c:pt idx="56">
                  <c:v>-0.30814762618633229</c:v>
                </c:pt>
                <c:pt idx="57">
                  <c:v>-0.31208701743626138</c:v>
                </c:pt>
                <c:pt idx="58">
                  <c:v>-0.43255579394145316</c:v>
                </c:pt>
                <c:pt idx="59">
                  <c:v>-0.36582613038047329</c:v>
                </c:pt>
                <c:pt idx="60">
                  <c:v>-0.39735904668035482</c:v>
                </c:pt>
                <c:pt idx="61">
                  <c:v>-0.3155698394196339</c:v>
                </c:pt>
                <c:pt idx="62">
                  <c:v>-0.35066129085068548</c:v>
                </c:pt>
                <c:pt idx="63">
                  <c:v>-0.33162588896721068</c:v>
                </c:pt>
                <c:pt idx="64">
                  <c:v>-0.32018559566115262</c:v>
                </c:pt>
                <c:pt idx="65">
                  <c:v>-0.29311665742648235</c:v>
                </c:pt>
                <c:pt idx="66">
                  <c:v>-0.31881059614464263</c:v>
                </c:pt>
                <c:pt idx="67">
                  <c:v>-0.23723236976110917</c:v>
                </c:pt>
                <c:pt idx="68">
                  <c:v>-0.25126151937608276</c:v>
                </c:pt>
                <c:pt idx="69">
                  <c:v>-0.32335210191438396</c:v>
                </c:pt>
                <c:pt idx="70">
                  <c:v>-0.29160723371736408</c:v>
                </c:pt>
                <c:pt idx="71">
                  <c:v>-0.31209646395463908</c:v>
                </c:pt>
                <c:pt idx="72">
                  <c:v>-0.22507661715407318</c:v>
                </c:pt>
                <c:pt idx="73">
                  <c:v>-0.42310275444622364</c:v>
                </c:pt>
                <c:pt idx="74">
                  <c:v>-0.37819177077384447</c:v>
                </c:pt>
                <c:pt idx="75">
                  <c:v>-0.33363438970390391</c:v>
                </c:pt>
                <c:pt idx="76">
                  <c:v>-0.30794635504712531</c:v>
                </c:pt>
                <c:pt idx="77">
                  <c:v>-0.32320432108276642</c:v>
                </c:pt>
                <c:pt idx="78">
                  <c:v>-0.36766315531158528</c:v>
                </c:pt>
                <c:pt idx="79">
                  <c:v>-0.32083207427352728</c:v>
                </c:pt>
                <c:pt idx="80">
                  <c:v>-0.33359952875353543</c:v>
                </c:pt>
                <c:pt idx="81">
                  <c:v>-0.32200208966550004</c:v>
                </c:pt>
                <c:pt idx="82">
                  <c:v>-0.28250214810670504</c:v>
                </c:pt>
                <c:pt idx="83">
                  <c:v>-0.34202375300476218</c:v>
                </c:pt>
                <c:pt idx="84">
                  <c:v>-0.24594374084316553</c:v>
                </c:pt>
                <c:pt idx="85">
                  <c:v>-0.29063048821975546</c:v>
                </c:pt>
                <c:pt idx="86">
                  <c:v>-0.32566325575552157</c:v>
                </c:pt>
                <c:pt idx="87">
                  <c:v>-0.43094638978162797</c:v>
                </c:pt>
                <c:pt idx="88">
                  <c:v>-0.28268265191993402</c:v>
                </c:pt>
                <c:pt idx="89">
                  <c:v>-0.32297107544856674</c:v>
                </c:pt>
                <c:pt idx="90">
                  <c:v>-0.36894595217604581</c:v>
                </c:pt>
                <c:pt idx="91">
                  <c:v>-0.32452279681020152</c:v>
                </c:pt>
                <c:pt idx="92">
                  <c:v>-0.37413618693327266</c:v>
                </c:pt>
                <c:pt idx="93">
                  <c:v>-0.42518113189916695</c:v>
                </c:pt>
                <c:pt idx="94">
                  <c:v>-0.43030794542320938</c:v>
                </c:pt>
                <c:pt idx="95">
                  <c:v>-0.35570697542411323</c:v>
                </c:pt>
                <c:pt idx="96">
                  <c:v>-0.40534928671903137</c:v>
                </c:pt>
                <c:pt idx="97">
                  <c:v>-0.44428522624585398</c:v>
                </c:pt>
                <c:pt idx="98">
                  <c:v>-0.36810524091886432</c:v>
                </c:pt>
                <c:pt idx="99">
                  <c:v>-0.26301222289205434</c:v>
                </c:pt>
                <c:pt idx="100">
                  <c:v>-0.30642026145945778</c:v>
                </c:pt>
                <c:pt idx="101">
                  <c:v>-0.20721883028474194</c:v>
                </c:pt>
                <c:pt idx="102">
                  <c:v>-0.40714847468235832</c:v>
                </c:pt>
                <c:pt idx="103">
                  <c:v>-0.354072897765981</c:v>
                </c:pt>
                <c:pt idx="104">
                  <c:v>-0.29473988796361461</c:v>
                </c:pt>
                <c:pt idx="105">
                  <c:v>-0.27164233529289367</c:v>
                </c:pt>
                <c:pt idx="106">
                  <c:v>-0.36595301737021391</c:v>
                </c:pt>
                <c:pt idx="107">
                  <c:v>-0.27122502927482695</c:v>
                </c:pt>
                <c:pt idx="108">
                  <c:v>-0.30379541041666824</c:v>
                </c:pt>
                <c:pt idx="109">
                  <c:v>-0.29953002323397032</c:v>
                </c:pt>
                <c:pt idx="110">
                  <c:v>-0.33756216945811934</c:v>
                </c:pt>
                <c:pt idx="111">
                  <c:v>-0.23774922336360529</c:v>
                </c:pt>
                <c:pt idx="112">
                  <c:v>-0.3042400826006893</c:v>
                </c:pt>
                <c:pt idx="113">
                  <c:v>-0.27270107309170011</c:v>
                </c:pt>
                <c:pt idx="114">
                  <c:v>-0.31375172017170966</c:v>
                </c:pt>
                <c:pt idx="115">
                  <c:v>-0.25634238347025645</c:v>
                </c:pt>
                <c:pt idx="116">
                  <c:v>-0.36450280253140832</c:v>
                </c:pt>
                <c:pt idx="117">
                  <c:v>-0.22655843350855059</c:v>
                </c:pt>
                <c:pt idx="118">
                  <c:v>-0.2825559320214896</c:v>
                </c:pt>
                <c:pt idx="119">
                  <c:v>-0.36749241990622061</c:v>
                </c:pt>
                <c:pt idx="120">
                  <c:v>-0.45384991134078445</c:v>
                </c:pt>
                <c:pt idx="121">
                  <c:v>-0.19103170734634656</c:v>
                </c:pt>
                <c:pt idx="122">
                  <c:v>-0.31467201722709748</c:v>
                </c:pt>
                <c:pt idx="123">
                  <c:v>-0.28775819821911547</c:v>
                </c:pt>
                <c:pt idx="124">
                  <c:v>-0.32174172836430442</c:v>
                </c:pt>
                <c:pt idx="125">
                  <c:v>-0.33029083935058201</c:v>
                </c:pt>
                <c:pt idx="126">
                  <c:v>-0.34430383503215689</c:v>
                </c:pt>
                <c:pt idx="127">
                  <c:v>-0.3428369561906095</c:v>
                </c:pt>
                <c:pt idx="128">
                  <c:v>-0.29592985530890792</c:v>
                </c:pt>
                <c:pt idx="129">
                  <c:v>-0.40049704211987808</c:v>
                </c:pt>
                <c:pt idx="130">
                  <c:v>-0.27490688154355941</c:v>
                </c:pt>
                <c:pt idx="131">
                  <c:v>-0.32827636885011902</c:v>
                </c:pt>
                <c:pt idx="132">
                  <c:v>-0.14303387507176479</c:v>
                </c:pt>
                <c:pt idx="133">
                  <c:v>-0.28505980932529434</c:v>
                </c:pt>
                <c:pt idx="134">
                  <c:v>-0.23133135577833094</c:v>
                </c:pt>
                <c:pt idx="135">
                  <c:v>-0.44895903183223701</c:v>
                </c:pt>
                <c:pt idx="136">
                  <c:v>-0.45434006555172601</c:v>
                </c:pt>
                <c:pt idx="137">
                  <c:v>-0.31830370563165106</c:v>
                </c:pt>
                <c:pt idx="138">
                  <c:v>-0.24946129434379857</c:v>
                </c:pt>
                <c:pt idx="139">
                  <c:v>-0.36446333596842351</c:v>
                </c:pt>
                <c:pt idx="140">
                  <c:v>-0.3443163898002497</c:v>
                </c:pt>
                <c:pt idx="141">
                  <c:v>-0.24711391980401853</c:v>
                </c:pt>
                <c:pt idx="142">
                  <c:v>-0.31580500617990037</c:v>
                </c:pt>
                <c:pt idx="143">
                  <c:v>-0.27579449073215451</c:v>
                </c:pt>
                <c:pt idx="144">
                  <c:v>-0.33766773106444437</c:v>
                </c:pt>
                <c:pt idx="145">
                  <c:v>-0.44453311524970091</c:v>
                </c:pt>
                <c:pt idx="146">
                  <c:v>-0.35335425645283081</c:v>
                </c:pt>
                <c:pt idx="147">
                  <c:v>-0.2467004717145429</c:v>
                </c:pt>
                <c:pt idx="148">
                  <c:v>-0.3618091501619794</c:v>
                </c:pt>
                <c:pt idx="149">
                  <c:v>-0.33489111019243745</c:v>
                </c:pt>
                <c:pt idx="150">
                  <c:v>-0.34669976181459294</c:v>
                </c:pt>
                <c:pt idx="151">
                  <c:v>-0.29014041649180178</c:v>
                </c:pt>
                <c:pt idx="152">
                  <c:v>-0.31262444286625007</c:v>
                </c:pt>
                <c:pt idx="153">
                  <c:v>-0.33658290945346175</c:v>
                </c:pt>
                <c:pt idx="154">
                  <c:v>-0.27993522419267336</c:v>
                </c:pt>
                <c:pt idx="155">
                  <c:v>-0.1974507522782383</c:v>
                </c:pt>
                <c:pt idx="156">
                  <c:v>-0.32773991260230084</c:v>
                </c:pt>
                <c:pt idx="157">
                  <c:v>-0.25622784683732525</c:v>
                </c:pt>
                <c:pt idx="158">
                  <c:v>-0.28643602508940835</c:v>
                </c:pt>
                <c:pt idx="159">
                  <c:v>-0.3486631983269104</c:v>
                </c:pt>
                <c:pt idx="160">
                  <c:v>-0.37260869476026004</c:v>
                </c:pt>
                <c:pt idx="161">
                  <c:v>-0.28547349956742935</c:v>
                </c:pt>
                <c:pt idx="162">
                  <c:v>-0.35074410217580732</c:v>
                </c:pt>
                <c:pt idx="163">
                  <c:v>-0.23346022103251851</c:v>
                </c:pt>
                <c:pt idx="164">
                  <c:v>-0.28987665742789887</c:v>
                </c:pt>
                <c:pt idx="165">
                  <c:v>-0.32229364207381306</c:v>
                </c:pt>
                <c:pt idx="166">
                  <c:v>-0.30473218767847182</c:v>
                </c:pt>
                <c:pt idx="167">
                  <c:v>-0.2113962067496834</c:v>
                </c:pt>
                <c:pt idx="168">
                  <c:v>-0.3529823462410393</c:v>
                </c:pt>
                <c:pt idx="169">
                  <c:v>-0.31425671379041498</c:v>
                </c:pt>
                <c:pt idx="170">
                  <c:v>-0.30750483825628638</c:v>
                </c:pt>
                <c:pt idx="171">
                  <c:v>-0.33947881406165986</c:v>
                </c:pt>
                <c:pt idx="172">
                  <c:v>-0.31171587548656032</c:v>
                </c:pt>
                <c:pt idx="173">
                  <c:v>-0.28098711436906343</c:v>
                </c:pt>
                <c:pt idx="174">
                  <c:v>-0.29213566806390751</c:v>
                </c:pt>
                <c:pt idx="175">
                  <c:v>-0.40128271231563845</c:v>
                </c:pt>
                <c:pt idx="176">
                  <c:v>-0.29437561138124979</c:v>
                </c:pt>
                <c:pt idx="177">
                  <c:v>-0.41580372562913531</c:v>
                </c:pt>
                <c:pt idx="178">
                  <c:v>-0.28805757825481293</c:v>
                </c:pt>
                <c:pt idx="179">
                  <c:v>-0.36187661915198888</c:v>
                </c:pt>
                <c:pt idx="180">
                  <c:v>-0.38244039284212739</c:v>
                </c:pt>
                <c:pt idx="181">
                  <c:v>-0.36128235136553016</c:v>
                </c:pt>
                <c:pt idx="182">
                  <c:v>-0.31845529107094528</c:v>
                </c:pt>
                <c:pt idx="183">
                  <c:v>-0.29558767962311361</c:v>
                </c:pt>
                <c:pt idx="184">
                  <c:v>-0.38348573489664628</c:v>
                </c:pt>
                <c:pt idx="185">
                  <c:v>-0.22960819829116641</c:v>
                </c:pt>
                <c:pt idx="186">
                  <c:v>-0.33580199364925201</c:v>
                </c:pt>
                <c:pt idx="187">
                  <c:v>-0.24825518179218331</c:v>
                </c:pt>
                <c:pt idx="188">
                  <c:v>-0.30413475412141683</c:v>
                </c:pt>
                <c:pt idx="189">
                  <c:v>-0.32428270789883157</c:v>
                </c:pt>
                <c:pt idx="190">
                  <c:v>-0.38676419309090593</c:v>
                </c:pt>
                <c:pt idx="191">
                  <c:v>-0.38093096612044147</c:v>
                </c:pt>
                <c:pt idx="192">
                  <c:v>-0.25687182522989843</c:v>
                </c:pt>
                <c:pt idx="193">
                  <c:v>-0.37914080946028317</c:v>
                </c:pt>
                <c:pt idx="194">
                  <c:v>-0.35561732402560786</c:v>
                </c:pt>
                <c:pt idx="195">
                  <c:v>-0.34273759461368403</c:v>
                </c:pt>
                <c:pt idx="196">
                  <c:v>-0.32140481841716162</c:v>
                </c:pt>
                <c:pt idx="197">
                  <c:v>-0.34463927292818475</c:v>
                </c:pt>
                <c:pt idx="198">
                  <c:v>-0.16255935646428091</c:v>
                </c:pt>
                <c:pt idx="199">
                  <c:v>-0.36024035062207627</c:v>
                </c:pt>
                <c:pt idx="200">
                  <c:v>-0.38735119042340732</c:v>
                </c:pt>
                <c:pt idx="201">
                  <c:v>-0.32191770072186343</c:v>
                </c:pt>
                <c:pt idx="202">
                  <c:v>-0.36731495673710868</c:v>
                </c:pt>
                <c:pt idx="203">
                  <c:v>-0.33121747573883492</c:v>
                </c:pt>
                <c:pt idx="204">
                  <c:v>-0.23781235321523744</c:v>
                </c:pt>
                <c:pt idx="205">
                  <c:v>-0.30668982150221047</c:v>
                </c:pt>
                <c:pt idx="206">
                  <c:v>-0.36705296296577827</c:v>
                </c:pt>
                <c:pt idx="207">
                  <c:v>-0.34521365987318564</c:v>
                </c:pt>
                <c:pt idx="208">
                  <c:v>-0.30438250340814976</c:v>
                </c:pt>
                <c:pt idx="209">
                  <c:v>-0.32748783494056566</c:v>
                </c:pt>
                <c:pt idx="210">
                  <c:v>-0.32951529792661627</c:v>
                </c:pt>
                <c:pt idx="211">
                  <c:v>-0.37022092476200552</c:v>
                </c:pt>
                <c:pt idx="212">
                  <c:v>-0.27311611960282067</c:v>
                </c:pt>
                <c:pt idx="213">
                  <c:v>-0.27027489895571488</c:v>
                </c:pt>
                <c:pt idx="214">
                  <c:v>-0.38162149293957703</c:v>
                </c:pt>
                <c:pt idx="215">
                  <c:v>-0.35043610419014282</c:v>
                </c:pt>
                <c:pt idx="216">
                  <c:v>-0.35590551542198789</c:v>
                </c:pt>
                <c:pt idx="217">
                  <c:v>-0.32586120114245593</c:v>
                </c:pt>
                <c:pt idx="218">
                  <c:v>-0.38971798382250455</c:v>
                </c:pt>
                <c:pt idx="219">
                  <c:v>-0.37596191961044961</c:v>
                </c:pt>
                <c:pt idx="220">
                  <c:v>-0.36743430219114798</c:v>
                </c:pt>
                <c:pt idx="221">
                  <c:v>-0.20451742837790357</c:v>
                </c:pt>
                <c:pt idx="222">
                  <c:v>-0.35462723136159857</c:v>
                </c:pt>
                <c:pt idx="223">
                  <c:v>-0.34355268398405492</c:v>
                </c:pt>
                <c:pt idx="224">
                  <c:v>-0.28074355476404966</c:v>
                </c:pt>
                <c:pt idx="225">
                  <c:v>-0.34214319548134275</c:v>
                </c:pt>
                <c:pt idx="226">
                  <c:v>-0.46533693221220862</c:v>
                </c:pt>
                <c:pt idx="227">
                  <c:v>-0.29660477547399189</c:v>
                </c:pt>
                <c:pt idx="228">
                  <c:v>-0.29392955220502631</c:v>
                </c:pt>
                <c:pt idx="229">
                  <c:v>-0.35587798862066633</c:v>
                </c:pt>
                <c:pt idx="230">
                  <c:v>-0.30587939277408516</c:v>
                </c:pt>
                <c:pt idx="231">
                  <c:v>-0.31994563085507288</c:v>
                </c:pt>
                <c:pt idx="232">
                  <c:v>-0.34854977808929632</c:v>
                </c:pt>
                <c:pt idx="233">
                  <c:v>-0.30370765585513515</c:v>
                </c:pt>
                <c:pt idx="234">
                  <c:v>-0.36430574720614983</c:v>
                </c:pt>
                <c:pt idx="235">
                  <c:v>-0.33121568858077338</c:v>
                </c:pt>
                <c:pt idx="236">
                  <c:v>-0.37673680847767138</c:v>
                </c:pt>
                <c:pt idx="237">
                  <c:v>-0.37858726535917997</c:v>
                </c:pt>
                <c:pt idx="238">
                  <c:v>-0.27744963758863694</c:v>
                </c:pt>
                <c:pt idx="239">
                  <c:v>-0.34705900551663649</c:v>
                </c:pt>
                <c:pt idx="240">
                  <c:v>-0.3686080248405158</c:v>
                </c:pt>
                <c:pt idx="241">
                  <c:v>-0.41608583253864967</c:v>
                </c:pt>
                <c:pt idx="242">
                  <c:v>-0.37842793934693936</c:v>
                </c:pt>
                <c:pt idx="243">
                  <c:v>-0.31887044242293588</c:v>
                </c:pt>
                <c:pt idx="244">
                  <c:v>-0.29728314806505396</c:v>
                </c:pt>
                <c:pt idx="245">
                  <c:v>-0.27184341423053515</c:v>
                </c:pt>
                <c:pt idx="246">
                  <c:v>-0.25844085242048054</c:v>
                </c:pt>
                <c:pt idx="247">
                  <c:v>-0.3022477167266201</c:v>
                </c:pt>
                <c:pt idx="248">
                  <c:v>-0.25341413195379231</c:v>
                </c:pt>
                <c:pt idx="249">
                  <c:v>-0.31493396585996197</c:v>
                </c:pt>
                <c:pt idx="250">
                  <c:v>-0.29172495935741816</c:v>
                </c:pt>
                <c:pt idx="251">
                  <c:v>-0.41481765214923588</c:v>
                </c:pt>
                <c:pt idx="252">
                  <c:v>-0.36198856523636136</c:v>
                </c:pt>
                <c:pt idx="253">
                  <c:v>-0.29657637191089692</c:v>
                </c:pt>
                <c:pt idx="254">
                  <c:v>-0.28801694629213881</c:v>
                </c:pt>
                <c:pt idx="255">
                  <c:v>-0.38745276945665452</c:v>
                </c:pt>
                <c:pt idx="256">
                  <c:v>-0.38299656537853738</c:v>
                </c:pt>
                <c:pt idx="257">
                  <c:v>-0.35715109167062381</c:v>
                </c:pt>
                <c:pt idx="258">
                  <c:v>-0.31259954526093181</c:v>
                </c:pt>
                <c:pt idx="259">
                  <c:v>-0.32351730890783348</c:v>
                </c:pt>
                <c:pt idx="260">
                  <c:v>-0.3148708349177663</c:v>
                </c:pt>
                <c:pt idx="261">
                  <c:v>-0.31441054501406379</c:v>
                </c:pt>
                <c:pt idx="262">
                  <c:v>-0.41201878361429639</c:v>
                </c:pt>
                <c:pt idx="263">
                  <c:v>-0.28077617426762491</c:v>
                </c:pt>
                <c:pt idx="264">
                  <c:v>-0.36114804530250488</c:v>
                </c:pt>
                <c:pt idx="265">
                  <c:v>-0.46251565732192135</c:v>
                </c:pt>
                <c:pt idx="266">
                  <c:v>-0.32292424874298026</c:v>
                </c:pt>
                <c:pt idx="267">
                  <c:v>-0.33838132625935946</c:v>
                </c:pt>
                <c:pt idx="268">
                  <c:v>-0.29419211874465823</c:v>
                </c:pt>
                <c:pt idx="269">
                  <c:v>-0.26139080759579902</c:v>
                </c:pt>
                <c:pt idx="270">
                  <c:v>-0.35162939323911696</c:v>
                </c:pt>
                <c:pt idx="271">
                  <c:v>-0.22883988389881954</c:v>
                </c:pt>
                <c:pt idx="272">
                  <c:v>-0.27373664349385318</c:v>
                </c:pt>
                <c:pt idx="273">
                  <c:v>-0.36724562849461495</c:v>
                </c:pt>
                <c:pt idx="274">
                  <c:v>-0.29619964348629679</c:v>
                </c:pt>
                <c:pt idx="275">
                  <c:v>-0.35993073805131259</c:v>
                </c:pt>
                <c:pt idx="276">
                  <c:v>-0.37417354615774523</c:v>
                </c:pt>
                <c:pt idx="277">
                  <c:v>-0.44848619503248677</c:v>
                </c:pt>
                <c:pt idx="278">
                  <c:v>-0.34378338544448073</c:v>
                </c:pt>
                <c:pt idx="279">
                  <c:v>-0.37756395802401932</c:v>
                </c:pt>
                <c:pt idx="280">
                  <c:v>-0.37279137599450995</c:v>
                </c:pt>
                <c:pt idx="281">
                  <c:v>-0.3161475330392039</c:v>
                </c:pt>
                <c:pt idx="282">
                  <c:v>-0.42069090581971802</c:v>
                </c:pt>
                <c:pt idx="283">
                  <c:v>-0.40282615248317483</c:v>
                </c:pt>
                <c:pt idx="284">
                  <c:v>-0.29900881620875325</c:v>
                </c:pt>
                <c:pt idx="285">
                  <c:v>-0.35039173917202082</c:v>
                </c:pt>
                <c:pt idx="286">
                  <c:v>-0.30392717189669843</c:v>
                </c:pt>
                <c:pt idx="287">
                  <c:v>-0.37483449775451938</c:v>
                </c:pt>
                <c:pt idx="288">
                  <c:v>-0.31185222098128318</c:v>
                </c:pt>
                <c:pt idx="289">
                  <c:v>-0.22219635254783987</c:v>
                </c:pt>
                <c:pt idx="290">
                  <c:v>-0.33652096786785929</c:v>
                </c:pt>
                <c:pt idx="291">
                  <c:v>-0.23233501334591392</c:v>
                </c:pt>
                <c:pt idx="292">
                  <c:v>-0.31624802234760591</c:v>
                </c:pt>
                <c:pt idx="293">
                  <c:v>-0.33763695597026738</c:v>
                </c:pt>
                <c:pt idx="294">
                  <c:v>-0.27531693788156697</c:v>
                </c:pt>
                <c:pt idx="295">
                  <c:v>-0.32018627061795912</c:v>
                </c:pt>
                <c:pt idx="296">
                  <c:v>-0.25951938521563728</c:v>
                </c:pt>
                <c:pt idx="297">
                  <c:v>-0.27981839228481548</c:v>
                </c:pt>
                <c:pt idx="298">
                  <c:v>-0.28579425972174349</c:v>
                </c:pt>
                <c:pt idx="299">
                  <c:v>-0.30650316643030118</c:v>
                </c:pt>
                <c:pt idx="300">
                  <c:v>-0.27620988982880285</c:v>
                </c:pt>
                <c:pt idx="301">
                  <c:v>-0.38556861677826504</c:v>
                </c:pt>
                <c:pt idx="302">
                  <c:v>-0.27170998434618071</c:v>
                </c:pt>
                <c:pt idx="303">
                  <c:v>-0.26160059393916313</c:v>
                </c:pt>
                <c:pt idx="304">
                  <c:v>-0.32989505309392031</c:v>
                </c:pt>
                <c:pt idx="305">
                  <c:v>-0.24773994637761007</c:v>
                </c:pt>
                <c:pt idx="306">
                  <c:v>-0.30514640588393682</c:v>
                </c:pt>
                <c:pt idx="307">
                  <c:v>-0.24800780222249558</c:v>
                </c:pt>
                <c:pt idx="308">
                  <c:v>-0.33811073938791719</c:v>
                </c:pt>
                <c:pt idx="309">
                  <c:v>-0.38767428556998657</c:v>
                </c:pt>
                <c:pt idx="310">
                  <c:v>-0.36591695306042216</c:v>
                </c:pt>
                <c:pt idx="311">
                  <c:v>-0.34728943178998883</c:v>
                </c:pt>
                <c:pt idx="312">
                  <c:v>-0.31020292578974629</c:v>
                </c:pt>
                <c:pt idx="313">
                  <c:v>-0.29304908299236282</c:v>
                </c:pt>
                <c:pt idx="314">
                  <c:v>-0.30597135723186036</c:v>
                </c:pt>
                <c:pt idx="315">
                  <c:v>-0.36315711669210576</c:v>
                </c:pt>
                <c:pt idx="316">
                  <c:v>-0.2846437890513836</c:v>
                </c:pt>
                <c:pt idx="317">
                  <c:v>-0.31205933093734972</c:v>
                </c:pt>
                <c:pt idx="318">
                  <c:v>-0.29002429577730815</c:v>
                </c:pt>
                <c:pt idx="319">
                  <c:v>-0.27147601389327647</c:v>
                </c:pt>
                <c:pt idx="320">
                  <c:v>-0.35842026281829192</c:v>
                </c:pt>
                <c:pt idx="321">
                  <c:v>-0.33173765024405238</c:v>
                </c:pt>
                <c:pt idx="322">
                  <c:v>-0.29153118167821485</c:v>
                </c:pt>
                <c:pt idx="323">
                  <c:v>-0.38824059452395382</c:v>
                </c:pt>
                <c:pt idx="324">
                  <c:v>-0.39794749138544583</c:v>
                </c:pt>
                <c:pt idx="325">
                  <c:v>-0.24743410200123991</c:v>
                </c:pt>
                <c:pt idx="326">
                  <c:v>-0.25217150012426531</c:v>
                </c:pt>
                <c:pt idx="327">
                  <c:v>-0.40131117743096456</c:v>
                </c:pt>
                <c:pt idx="328">
                  <c:v>-0.33809563685154881</c:v>
                </c:pt>
                <c:pt idx="329">
                  <c:v>-0.31638188801343065</c:v>
                </c:pt>
                <c:pt idx="330">
                  <c:v>-0.35049634311600142</c:v>
                </c:pt>
                <c:pt idx="331">
                  <c:v>-0.34244220704988754</c:v>
                </c:pt>
                <c:pt idx="332">
                  <c:v>-0.40064063565264485</c:v>
                </c:pt>
                <c:pt idx="333">
                  <c:v>-0.35183281327478272</c:v>
                </c:pt>
                <c:pt idx="334">
                  <c:v>-0.37816436105186402</c:v>
                </c:pt>
                <c:pt idx="335">
                  <c:v>-0.39010008427135567</c:v>
                </c:pt>
                <c:pt idx="336">
                  <c:v>-0.23770046839460326</c:v>
                </c:pt>
                <c:pt idx="337">
                  <c:v>-0.32742227592528433</c:v>
                </c:pt>
                <c:pt idx="338">
                  <c:v>-0.33020958447200732</c:v>
                </c:pt>
                <c:pt idx="339">
                  <c:v>-0.40450711671950351</c:v>
                </c:pt>
                <c:pt idx="340">
                  <c:v>-0.22612048737450505</c:v>
                </c:pt>
                <c:pt idx="341">
                  <c:v>-0.39383657854804688</c:v>
                </c:pt>
                <c:pt idx="342">
                  <c:v>-0.3444867225534059</c:v>
                </c:pt>
                <c:pt idx="343">
                  <c:v>-0.40033223837929238</c:v>
                </c:pt>
                <c:pt idx="344">
                  <c:v>-0.37966467682089694</c:v>
                </c:pt>
                <c:pt idx="345">
                  <c:v>-0.26323989764491051</c:v>
                </c:pt>
                <c:pt idx="346">
                  <c:v>-0.25205689907811912</c:v>
                </c:pt>
                <c:pt idx="347">
                  <c:v>-0.32462192409779217</c:v>
                </c:pt>
                <c:pt idx="348">
                  <c:v>-0.27964630363634152</c:v>
                </c:pt>
                <c:pt idx="349">
                  <c:v>-0.32333231818949265</c:v>
                </c:pt>
                <c:pt idx="350">
                  <c:v>-0.36209758264661007</c:v>
                </c:pt>
                <c:pt idx="351">
                  <c:v>-0.33822742235116882</c:v>
                </c:pt>
                <c:pt idx="352">
                  <c:v>-0.27756059122278343</c:v>
                </c:pt>
                <c:pt idx="353">
                  <c:v>-0.34337409996076612</c:v>
                </c:pt>
                <c:pt idx="354">
                  <c:v>-0.35274322452759516</c:v>
                </c:pt>
                <c:pt idx="355">
                  <c:v>-0.26587411653297188</c:v>
                </c:pt>
                <c:pt idx="356">
                  <c:v>-0.35026537785747974</c:v>
                </c:pt>
                <c:pt idx="357">
                  <c:v>-0.33493896911080234</c:v>
                </c:pt>
                <c:pt idx="358">
                  <c:v>-0.39306285111857941</c:v>
                </c:pt>
                <c:pt idx="359">
                  <c:v>-0.33008037282228786</c:v>
                </c:pt>
                <c:pt idx="360">
                  <c:v>-0.33392199980189108</c:v>
                </c:pt>
                <c:pt idx="361">
                  <c:v>-0.35786152323898246</c:v>
                </c:pt>
                <c:pt idx="362">
                  <c:v>-0.39250221514251854</c:v>
                </c:pt>
                <c:pt idx="363">
                  <c:v>-0.29020151364367236</c:v>
                </c:pt>
                <c:pt idx="364">
                  <c:v>-0.39203553031727484</c:v>
                </c:pt>
                <c:pt idx="365">
                  <c:v>-0.30949455178260354</c:v>
                </c:pt>
                <c:pt idx="366">
                  <c:v>-0.35183757261744247</c:v>
                </c:pt>
                <c:pt idx="367">
                  <c:v>-0.30631781556913534</c:v>
                </c:pt>
                <c:pt idx="368">
                  <c:v>-0.33979490600579282</c:v>
                </c:pt>
                <c:pt idx="369">
                  <c:v>-0.35997595809478578</c:v>
                </c:pt>
                <c:pt idx="370">
                  <c:v>-0.31832524346870661</c:v>
                </c:pt>
                <c:pt idx="371">
                  <c:v>-0.30897559971086969</c:v>
                </c:pt>
                <c:pt idx="372">
                  <c:v>-0.31146109052850984</c:v>
                </c:pt>
                <c:pt idx="373">
                  <c:v>-0.31313429122717501</c:v>
                </c:pt>
                <c:pt idx="374">
                  <c:v>-0.30572197750281244</c:v>
                </c:pt>
                <c:pt idx="375">
                  <c:v>-0.36063847125489207</c:v>
                </c:pt>
                <c:pt idx="376">
                  <c:v>-0.36934468938424486</c:v>
                </c:pt>
                <c:pt idx="377">
                  <c:v>-0.30575481805652927</c:v>
                </c:pt>
                <c:pt idx="378">
                  <c:v>-0.28311652070492782</c:v>
                </c:pt>
                <c:pt idx="379">
                  <c:v>-0.36661401833406737</c:v>
                </c:pt>
                <c:pt idx="380">
                  <c:v>-0.32703119986743084</c:v>
                </c:pt>
                <c:pt idx="381">
                  <c:v>-0.17789795030768929</c:v>
                </c:pt>
                <c:pt idx="382">
                  <c:v>-0.30835452795986917</c:v>
                </c:pt>
                <c:pt idx="383">
                  <c:v>-0.30233763552027937</c:v>
                </c:pt>
                <c:pt idx="384">
                  <c:v>-0.29744374189211942</c:v>
                </c:pt>
                <c:pt idx="385">
                  <c:v>-0.27301258465162692</c:v>
                </c:pt>
                <c:pt idx="386">
                  <c:v>-0.35021988533441623</c:v>
                </c:pt>
                <c:pt idx="387">
                  <c:v>-0.31706136196203577</c:v>
                </c:pt>
                <c:pt idx="388">
                  <c:v>-0.33803249770790322</c:v>
                </c:pt>
                <c:pt idx="389">
                  <c:v>-0.24644336109020323</c:v>
                </c:pt>
                <c:pt idx="390">
                  <c:v>-0.35212882072871882</c:v>
                </c:pt>
                <c:pt idx="391">
                  <c:v>-0.27055897260099432</c:v>
                </c:pt>
                <c:pt idx="392">
                  <c:v>-0.32674813461892899</c:v>
                </c:pt>
                <c:pt idx="393">
                  <c:v>-0.31496969822154763</c:v>
                </c:pt>
                <c:pt idx="394">
                  <c:v>-0.4036271093303635</c:v>
                </c:pt>
                <c:pt idx="395">
                  <c:v>-0.29120058749752892</c:v>
                </c:pt>
                <c:pt idx="396">
                  <c:v>-0.30243262181917108</c:v>
                </c:pt>
                <c:pt idx="397">
                  <c:v>-0.20942114409031057</c:v>
                </c:pt>
                <c:pt idx="398">
                  <c:v>-0.37355293033626058</c:v>
                </c:pt>
                <c:pt idx="399">
                  <c:v>-0.24816845929354156</c:v>
                </c:pt>
                <c:pt idx="400">
                  <c:v>-0.34036880152041543</c:v>
                </c:pt>
                <c:pt idx="401">
                  <c:v>-0.30340640993956286</c:v>
                </c:pt>
                <c:pt idx="402">
                  <c:v>-0.37261191292582341</c:v>
                </c:pt>
                <c:pt idx="403">
                  <c:v>-0.36141930103530201</c:v>
                </c:pt>
                <c:pt idx="404">
                  <c:v>-0.3411832169960643</c:v>
                </c:pt>
                <c:pt idx="405">
                  <c:v>-0.24051778281975045</c:v>
                </c:pt>
                <c:pt idx="406">
                  <c:v>-0.37340606626812084</c:v>
                </c:pt>
                <c:pt idx="407">
                  <c:v>-0.28096974703494315</c:v>
                </c:pt>
                <c:pt idx="408">
                  <c:v>-0.32092768601107102</c:v>
                </c:pt>
                <c:pt idx="409">
                  <c:v>-0.26772407966858497</c:v>
                </c:pt>
                <c:pt idx="410">
                  <c:v>-0.2527076890722183</c:v>
                </c:pt>
                <c:pt idx="411">
                  <c:v>-0.40154437657574732</c:v>
                </c:pt>
                <c:pt idx="412">
                  <c:v>-0.27516622919492534</c:v>
                </c:pt>
                <c:pt idx="413">
                  <c:v>-0.29629034509914132</c:v>
                </c:pt>
                <c:pt idx="414">
                  <c:v>-0.34667348480931631</c:v>
                </c:pt>
                <c:pt idx="415">
                  <c:v>-0.30041270755863797</c:v>
                </c:pt>
                <c:pt idx="416">
                  <c:v>-0.24705388391428051</c:v>
                </c:pt>
                <c:pt idx="417">
                  <c:v>-0.39089357438108585</c:v>
                </c:pt>
                <c:pt idx="418">
                  <c:v>-0.36420707282228382</c:v>
                </c:pt>
                <c:pt idx="419">
                  <c:v>-0.24150081172256671</c:v>
                </c:pt>
                <c:pt idx="420">
                  <c:v>-0.24869972032565207</c:v>
                </c:pt>
                <c:pt idx="421">
                  <c:v>-0.29654911289414082</c:v>
                </c:pt>
                <c:pt idx="422">
                  <c:v>-0.30173606515164475</c:v>
                </c:pt>
                <c:pt idx="423">
                  <c:v>-0.28903375747753279</c:v>
                </c:pt>
                <c:pt idx="424">
                  <c:v>-0.3543049509920454</c:v>
                </c:pt>
                <c:pt idx="425">
                  <c:v>-0.24885605346921141</c:v>
                </c:pt>
                <c:pt idx="426">
                  <c:v>-0.35359118387230082</c:v>
                </c:pt>
                <c:pt idx="427">
                  <c:v>-0.33184700779965709</c:v>
                </c:pt>
                <c:pt idx="428">
                  <c:v>-0.38256815501763936</c:v>
                </c:pt>
                <c:pt idx="429">
                  <c:v>-0.43047218616017802</c:v>
                </c:pt>
                <c:pt idx="430">
                  <c:v>-0.30003724478366933</c:v>
                </c:pt>
                <c:pt idx="431">
                  <c:v>-0.32372712074176602</c:v>
                </c:pt>
                <c:pt idx="432">
                  <c:v>-0.29146468282372484</c:v>
                </c:pt>
                <c:pt idx="433">
                  <c:v>-0.34207191148965804</c:v>
                </c:pt>
                <c:pt idx="434">
                  <c:v>-0.29492070525158692</c:v>
                </c:pt>
                <c:pt idx="435">
                  <c:v>-0.26599542578445534</c:v>
                </c:pt>
                <c:pt idx="436">
                  <c:v>-0.38968805917357491</c:v>
                </c:pt>
                <c:pt idx="437">
                  <c:v>-0.31371617520686751</c:v>
                </c:pt>
                <c:pt idx="438">
                  <c:v>-0.37897955997139832</c:v>
                </c:pt>
                <c:pt idx="439">
                  <c:v>-0.37520247446257748</c:v>
                </c:pt>
                <c:pt idx="440">
                  <c:v>-0.27497850000639062</c:v>
                </c:pt>
                <c:pt idx="441">
                  <c:v>-0.4376849918412829</c:v>
                </c:pt>
                <c:pt idx="442">
                  <c:v>-0.2384750597265772</c:v>
                </c:pt>
                <c:pt idx="443">
                  <c:v>-0.41050587401933081</c:v>
                </c:pt>
                <c:pt idx="444">
                  <c:v>-0.31629523362709561</c:v>
                </c:pt>
                <c:pt idx="445">
                  <c:v>-0.395709518208475</c:v>
                </c:pt>
                <c:pt idx="446">
                  <c:v>-0.29783885687620382</c:v>
                </c:pt>
                <c:pt idx="447">
                  <c:v>-0.27570706524474425</c:v>
                </c:pt>
                <c:pt idx="448">
                  <c:v>-0.34831443192756339</c:v>
                </c:pt>
                <c:pt idx="449">
                  <c:v>-0.39860832412206376</c:v>
                </c:pt>
                <c:pt idx="450">
                  <c:v>-0.28989104010039024</c:v>
                </c:pt>
                <c:pt idx="451">
                  <c:v>-0.3228568148695028</c:v>
                </c:pt>
                <c:pt idx="452">
                  <c:v>-0.35796670595950908</c:v>
                </c:pt>
                <c:pt idx="453">
                  <c:v>-0.35891715893388931</c:v>
                </c:pt>
                <c:pt idx="454">
                  <c:v>-0.42281468576506642</c:v>
                </c:pt>
                <c:pt idx="455">
                  <c:v>-0.25114238871298511</c:v>
                </c:pt>
                <c:pt idx="456">
                  <c:v>-0.39470127128609739</c:v>
                </c:pt>
                <c:pt idx="457">
                  <c:v>-0.34296413125636188</c:v>
                </c:pt>
                <c:pt idx="458">
                  <c:v>-0.26405738588308331</c:v>
                </c:pt>
                <c:pt idx="459">
                  <c:v>-0.28566869712140203</c:v>
                </c:pt>
                <c:pt idx="460">
                  <c:v>-0.32785428303108605</c:v>
                </c:pt>
                <c:pt idx="461">
                  <c:v>-0.32652401786684576</c:v>
                </c:pt>
                <c:pt idx="462">
                  <c:v>-0.34259599334461655</c:v>
                </c:pt>
                <c:pt idx="463">
                  <c:v>-0.29493879401096035</c:v>
                </c:pt>
                <c:pt idx="464">
                  <c:v>-0.35299009314282942</c:v>
                </c:pt>
                <c:pt idx="465">
                  <c:v>-0.32766465234413733</c:v>
                </c:pt>
                <c:pt idx="466">
                  <c:v>-0.35606084001018307</c:v>
                </c:pt>
                <c:pt idx="467">
                  <c:v>-0.25994005357336025</c:v>
                </c:pt>
                <c:pt idx="468">
                  <c:v>-0.33212468860343686</c:v>
                </c:pt>
                <c:pt idx="469">
                  <c:v>-0.29077492538075511</c:v>
                </c:pt>
                <c:pt idx="470">
                  <c:v>-0.2611597131068793</c:v>
                </c:pt>
                <c:pt idx="471">
                  <c:v>-0.37666230993227862</c:v>
                </c:pt>
                <c:pt idx="472">
                  <c:v>-0.31962414771742376</c:v>
                </c:pt>
                <c:pt idx="473">
                  <c:v>-0.33442658492735794</c:v>
                </c:pt>
                <c:pt idx="474">
                  <c:v>-0.39386327642542951</c:v>
                </c:pt>
                <c:pt idx="475">
                  <c:v>-0.20052414087268874</c:v>
                </c:pt>
                <c:pt idx="476">
                  <c:v>-0.38781817156045661</c:v>
                </c:pt>
                <c:pt idx="477">
                  <c:v>-0.21635853417961054</c:v>
                </c:pt>
                <c:pt idx="478">
                  <c:v>-0.39300097581431875</c:v>
                </c:pt>
                <c:pt idx="479">
                  <c:v>-0.30605894170022135</c:v>
                </c:pt>
                <c:pt idx="480">
                  <c:v>-0.32403954641328514</c:v>
                </c:pt>
                <c:pt idx="481">
                  <c:v>-0.35982667850215516</c:v>
                </c:pt>
                <c:pt idx="482">
                  <c:v>-0.38004679618682224</c:v>
                </c:pt>
                <c:pt idx="483">
                  <c:v>-0.35580851408071101</c:v>
                </c:pt>
                <c:pt idx="484">
                  <c:v>-0.18337536329125589</c:v>
                </c:pt>
                <c:pt idx="485">
                  <c:v>-0.41319696028128161</c:v>
                </c:pt>
                <c:pt idx="486">
                  <c:v>-0.29212555920008337</c:v>
                </c:pt>
                <c:pt idx="487">
                  <c:v>-0.32583020639079946</c:v>
                </c:pt>
                <c:pt idx="488">
                  <c:v>-0.21187492960482263</c:v>
                </c:pt>
                <c:pt idx="489">
                  <c:v>-0.32817803775774701</c:v>
                </c:pt>
                <c:pt idx="490">
                  <c:v>-0.2819605549413523</c:v>
                </c:pt>
                <c:pt idx="491">
                  <c:v>-0.38101992528892076</c:v>
                </c:pt>
                <c:pt idx="492">
                  <c:v>-0.31372960057418431</c:v>
                </c:pt>
                <c:pt idx="493">
                  <c:v>-0.27805832019112725</c:v>
                </c:pt>
                <c:pt idx="494">
                  <c:v>-0.20670961036846874</c:v>
                </c:pt>
                <c:pt idx="495">
                  <c:v>-0.27556743127735273</c:v>
                </c:pt>
                <c:pt idx="496">
                  <c:v>-0.22576154923063918</c:v>
                </c:pt>
                <c:pt idx="497">
                  <c:v>-0.32969476438434275</c:v>
                </c:pt>
                <c:pt idx="498">
                  <c:v>-0.27816423109696342</c:v>
                </c:pt>
                <c:pt idx="499">
                  <c:v>-0.28804341007121975</c:v>
                </c:pt>
              </c:numCache>
            </c:numRef>
          </c:xVal>
          <c:yVal>
            <c:numRef>
              <c:f>'HA-AH-HA F'!$E$3:$E$502</c:f>
              <c:numCache>
                <c:formatCode>General</c:formatCode>
                <c:ptCount val="500"/>
                <c:pt idx="0">
                  <c:v>-0.18042738364000013</c:v>
                </c:pt>
                <c:pt idx="1">
                  <c:v>-0.16753601512192534</c:v>
                </c:pt>
                <c:pt idx="2">
                  <c:v>-7.3666673703210173E-2</c:v>
                </c:pt>
                <c:pt idx="3">
                  <c:v>-0.19871319749154029</c:v>
                </c:pt>
                <c:pt idx="4">
                  <c:v>9.0539325583982991E-2</c:v>
                </c:pt>
                <c:pt idx="5">
                  <c:v>-0.29036257909705093</c:v>
                </c:pt>
                <c:pt idx="6">
                  <c:v>-0.19474014174246812</c:v>
                </c:pt>
                <c:pt idx="7">
                  <c:v>-8.3406636514387927E-2</c:v>
                </c:pt>
                <c:pt idx="8">
                  <c:v>-3.9344399973424891E-2</c:v>
                </c:pt>
                <c:pt idx="9">
                  <c:v>-0.18817270787374318</c:v>
                </c:pt>
                <c:pt idx="10">
                  <c:v>-0.22019614999132364</c:v>
                </c:pt>
                <c:pt idx="11">
                  <c:v>-0.18207627555825939</c:v>
                </c:pt>
                <c:pt idx="12">
                  <c:v>-0.20683566331069883</c:v>
                </c:pt>
                <c:pt idx="13">
                  <c:v>-0.18414016741874503</c:v>
                </c:pt>
                <c:pt idx="14">
                  <c:v>-9.8159775294915555E-2</c:v>
                </c:pt>
                <c:pt idx="15">
                  <c:v>-0.17767733343564129</c:v>
                </c:pt>
                <c:pt idx="16">
                  <c:v>-9.4723919783020662E-3</c:v>
                </c:pt>
                <c:pt idx="17">
                  <c:v>-0.15010279988305231</c:v>
                </c:pt>
                <c:pt idx="18">
                  <c:v>7.3978429114241809E-2</c:v>
                </c:pt>
                <c:pt idx="19">
                  <c:v>-0.15254050310611142</c:v>
                </c:pt>
                <c:pt idx="20">
                  <c:v>-0.19475155469160288</c:v>
                </c:pt>
                <c:pt idx="21">
                  <c:v>-0.14811333479401764</c:v>
                </c:pt>
                <c:pt idx="22">
                  <c:v>-9.2906411741229364E-2</c:v>
                </c:pt>
                <c:pt idx="23">
                  <c:v>-7.6273984927073529E-3</c:v>
                </c:pt>
                <c:pt idx="24">
                  <c:v>-9.4947892194123584E-2</c:v>
                </c:pt>
                <c:pt idx="25">
                  <c:v>-0.27346548832947504</c:v>
                </c:pt>
                <c:pt idx="26">
                  <c:v>-0.12684171680945272</c:v>
                </c:pt>
                <c:pt idx="27">
                  <c:v>-5.6459923740783985E-2</c:v>
                </c:pt>
                <c:pt idx="28">
                  <c:v>2.026020038260529E-2</c:v>
                </c:pt>
                <c:pt idx="29">
                  <c:v>-0.29648917705374389</c:v>
                </c:pt>
                <c:pt idx="30">
                  <c:v>6.7852096076367802E-2</c:v>
                </c:pt>
                <c:pt idx="31">
                  <c:v>0.11409327240072001</c:v>
                </c:pt>
                <c:pt idx="32">
                  <c:v>-0.21335855173647131</c:v>
                </c:pt>
                <c:pt idx="33">
                  <c:v>-0.30701736875999247</c:v>
                </c:pt>
                <c:pt idx="34">
                  <c:v>-0.13183082061885579</c:v>
                </c:pt>
                <c:pt idx="35">
                  <c:v>-4.2115080537310903E-2</c:v>
                </c:pt>
                <c:pt idx="36">
                  <c:v>-8.7490184088010476E-3</c:v>
                </c:pt>
                <c:pt idx="37">
                  <c:v>-4.8554014706089263E-2</c:v>
                </c:pt>
                <c:pt idx="38">
                  <c:v>-0.38233265421327833</c:v>
                </c:pt>
                <c:pt idx="39">
                  <c:v>9.1702688706076247E-3</c:v>
                </c:pt>
                <c:pt idx="40">
                  <c:v>-0.21453831175194962</c:v>
                </c:pt>
                <c:pt idx="41">
                  <c:v>-0.2160759009518827</c:v>
                </c:pt>
                <c:pt idx="42">
                  <c:v>-0.19493235108643037</c:v>
                </c:pt>
                <c:pt idx="43">
                  <c:v>-5.5132317866233647E-2</c:v>
                </c:pt>
                <c:pt idx="44">
                  <c:v>-9.2390563125041791E-2</c:v>
                </c:pt>
                <c:pt idx="45">
                  <c:v>-0.13175670314524041</c:v>
                </c:pt>
                <c:pt idx="46">
                  <c:v>-3.0068164439846109E-2</c:v>
                </c:pt>
                <c:pt idx="47">
                  <c:v>-0.19801108344710269</c:v>
                </c:pt>
                <c:pt idx="48">
                  <c:v>-0.20076773142557441</c:v>
                </c:pt>
                <c:pt idx="49">
                  <c:v>-0.25243517073366084</c:v>
                </c:pt>
                <c:pt idx="50">
                  <c:v>-0.24296919316541965</c:v>
                </c:pt>
                <c:pt idx="51">
                  <c:v>-0.11648364280481482</c:v>
                </c:pt>
                <c:pt idx="52">
                  <c:v>0.15986006522734741</c:v>
                </c:pt>
                <c:pt idx="53">
                  <c:v>-7.4618062593747536E-2</c:v>
                </c:pt>
                <c:pt idx="54">
                  <c:v>-0.23987294015012608</c:v>
                </c:pt>
                <c:pt idx="55">
                  <c:v>-0.11409439861679455</c:v>
                </c:pt>
                <c:pt idx="56">
                  <c:v>-0.10678189973850727</c:v>
                </c:pt>
                <c:pt idx="57">
                  <c:v>2.6890513097216212E-2</c:v>
                </c:pt>
                <c:pt idx="58">
                  <c:v>-0.13143049079967223</c:v>
                </c:pt>
                <c:pt idx="59">
                  <c:v>1.9912196850197631E-2</c:v>
                </c:pt>
                <c:pt idx="60">
                  <c:v>1.8248795243351993E-2</c:v>
                </c:pt>
                <c:pt idx="61">
                  <c:v>-0.15264483782186652</c:v>
                </c:pt>
                <c:pt idx="62">
                  <c:v>-0.13337523813242647</c:v>
                </c:pt>
                <c:pt idx="63">
                  <c:v>-0.20343454702646757</c:v>
                </c:pt>
                <c:pt idx="64">
                  <c:v>-0.10080611300359363</c:v>
                </c:pt>
                <c:pt idx="65">
                  <c:v>-0.26285411151231031</c:v>
                </c:pt>
                <c:pt idx="66">
                  <c:v>-6.5095175558525079E-2</c:v>
                </c:pt>
                <c:pt idx="67">
                  <c:v>-0.25571623557127171</c:v>
                </c:pt>
                <c:pt idx="68">
                  <c:v>-0.26291560960294197</c:v>
                </c:pt>
                <c:pt idx="69">
                  <c:v>-0.13825486297818435</c:v>
                </c:pt>
                <c:pt idx="70">
                  <c:v>-0.12922087333193827</c:v>
                </c:pt>
                <c:pt idx="71">
                  <c:v>-0.19272600359477926</c:v>
                </c:pt>
                <c:pt idx="72">
                  <c:v>-0.35827515803135229</c:v>
                </c:pt>
                <c:pt idx="73">
                  <c:v>-6.3717455715086121E-2</c:v>
                </c:pt>
                <c:pt idx="74">
                  <c:v>-0.2887430859639083</c:v>
                </c:pt>
                <c:pt idx="75">
                  <c:v>-0.16487899673998019</c:v>
                </c:pt>
                <c:pt idx="76">
                  <c:v>-7.7419561860155722E-2</c:v>
                </c:pt>
                <c:pt idx="77">
                  <c:v>-6.7692144383792896E-2</c:v>
                </c:pt>
                <c:pt idx="78">
                  <c:v>4.0022916244791797E-2</c:v>
                </c:pt>
                <c:pt idx="79">
                  <c:v>-6.5681092008649744E-2</c:v>
                </c:pt>
                <c:pt idx="80">
                  <c:v>-5.0773451871232438E-2</c:v>
                </c:pt>
                <c:pt idx="81">
                  <c:v>-0.11574123306560007</c:v>
                </c:pt>
                <c:pt idx="82">
                  <c:v>-0.18510400141958622</c:v>
                </c:pt>
                <c:pt idx="83">
                  <c:v>-6.9197325631419837E-2</c:v>
                </c:pt>
                <c:pt idx="84">
                  <c:v>-0.22654727087694607</c:v>
                </c:pt>
                <c:pt idx="85">
                  <c:v>-0.11591009655728929</c:v>
                </c:pt>
                <c:pt idx="86">
                  <c:v>-5.4002028957142734E-2</c:v>
                </c:pt>
                <c:pt idx="87">
                  <c:v>0.17943397615128442</c:v>
                </c:pt>
                <c:pt idx="88">
                  <c:v>-0.16352555875329233</c:v>
                </c:pt>
                <c:pt idx="89">
                  <c:v>-4.7970020676738383E-2</c:v>
                </c:pt>
                <c:pt idx="90">
                  <c:v>-3.6772493767091331E-2</c:v>
                </c:pt>
                <c:pt idx="91">
                  <c:v>-8.4909405933380547E-2</c:v>
                </c:pt>
                <c:pt idx="92">
                  <c:v>-0.19210678192268177</c:v>
                </c:pt>
                <c:pt idx="93">
                  <c:v>0.12925474522499689</c:v>
                </c:pt>
                <c:pt idx="94">
                  <c:v>8.9783050469486828E-2</c:v>
                </c:pt>
                <c:pt idx="95">
                  <c:v>-7.218610271844858E-2</c:v>
                </c:pt>
                <c:pt idx="96">
                  <c:v>-4.1027111953121913E-2</c:v>
                </c:pt>
                <c:pt idx="97">
                  <c:v>5.8567214940388315E-2</c:v>
                </c:pt>
                <c:pt idx="98">
                  <c:v>-8.9803048330354726E-2</c:v>
                </c:pt>
                <c:pt idx="99">
                  <c:v>-0.11437018697538066</c:v>
                </c:pt>
                <c:pt idx="100">
                  <c:v>-8.7098756305479558E-2</c:v>
                </c:pt>
                <c:pt idx="101">
                  <c:v>-0.18438713267476298</c:v>
                </c:pt>
                <c:pt idx="102">
                  <c:v>-4.1196020287720014E-2</c:v>
                </c:pt>
                <c:pt idx="103">
                  <c:v>-0.12116999678935621</c:v>
                </c:pt>
                <c:pt idx="104">
                  <c:v>-8.015780416874764E-2</c:v>
                </c:pt>
                <c:pt idx="105">
                  <c:v>-0.15157763816462771</c:v>
                </c:pt>
                <c:pt idx="106">
                  <c:v>-8.1335737858706431E-2</c:v>
                </c:pt>
                <c:pt idx="107">
                  <c:v>-0.2573477753915584</c:v>
                </c:pt>
                <c:pt idx="108">
                  <c:v>-5.9828905079191114E-2</c:v>
                </c:pt>
                <c:pt idx="109">
                  <c:v>-8.9306221883433026E-2</c:v>
                </c:pt>
                <c:pt idx="110">
                  <c:v>-4.5659454467813637E-2</c:v>
                </c:pt>
                <c:pt idx="111">
                  <c:v>-0.31596300259330956</c:v>
                </c:pt>
                <c:pt idx="112">
                  <c:v>-0.33056407467084309</c:v>
                </c:pt>
                <c:pt idx="113">
                  <c:v>-0.23130898106509812</c:v>
                </c:pt>
                <c:pt idx="114">
                  <c:v>-0.17749333206883769</c:v>
                </c:pt>
                <c:pt idx="115">
                  <c:v>-0.27284004383317495</c:v>
                </c:pt>
                <c:pt idx="116">
                  <c:v>7.3870167486156713E-2</c:v>
                </c:pt>
                <c:pt idx="117">
                  <c:v>-0.19867233261223471</c:v>
                </c:pt>
                <c:pt idx="118">
                  <c:v>-0.17574635464318494</c:v>
                </c:pt>
                <c:pt idx="119">
                  <c:v>-3.2184930494889602E-2</c:v>
                </c:pt>
                <c:pt idx="120">
                  <c:v>7.7245056200365467E-2</c:v>
                </c:pt>
                <c:pt idx="121">
                  <c:v>-0.36154581567354838</c:v>
                </c:pt>
                <c:pt idx="122">
                  <c:v>1.6038469536581529E-2</c:v>
                </c:pt>
                <c:pt idx="123">
                  <c:v>-0.25885251693610134</c:v>
                </c:pt>
                <c:pt idx="124">
                  <c:v>-0.17791327836226625</c:v>
                </c:pt>
                <c:pt idx="125">
                  <c:v>-0.22211302016212991</c:v>
                </c:pt>
                <c:pt idx="126">
                  <c:v>-0.20847641394713867</c:v>
                </c:pt>
                <c:pt idx="127">
                  <c:v>-5.8947393235327439E-2</c:v>
                </c:pt>
                <c:pt idx="128">
                  <c:v>-0.215422380946619</c:v>
                </c:pt>
                <c:pt idx="129">
                  <c:v>-5.3041268849087157E-2</c:v>
                </c:pt>
                <c:pt idx="130">
                  <c:v>-0.21016733083728947</c:v>
                </c:pt>
                <c:pt idx="131">
                  <c:v>-0.10919094324536985</c:v>
                </c:pt>
                <c:pt idx="132">
                  <c:v>-0.58972286889424608</c:v>
                </c:pt>
                <c:pt idx="133">
                  <c:v>-0.2689613905070084</c:v>
                </c:pt>
                <c:pt idx="134">
                  <c:v>-0.2056721962701267</c:v>
                </c:pt>
                <c:pt idx="135">
                  <c:v>0.11161075089405548</c:v>
                </c:pt>
                <c:pt idx="136">
                  <c:v>0.20022787526645386</c:v>
                </c:pt>
                <c:pt idx="137">
                  <c:v>4.0055280041019639E-3</c:v>
                </c:pt>
                <c:pt idx="138">
                  <c:v>-0.21029236359887182</c:v>
                </c:pt>
                <c:pt idx="139">
                  <c:v>-0.17842881935903443</c:v>
                </c:pt>
                <c:pt idx="140">
                  <c:v>-4.5616407730861834E-2</c:v>
                </c:pt>
                <c:pt idx="141">
                  <c:v>-0.657043793153961</c:v>
                </c:pt>
                <c:pt idx="142">
                  <c:v>-0.15253366436103424</c:v>
                </c:pt>
                <c:pt idx="143">
                  <c:v>-0.23357343272487321</c:v>
                </c:pt>
                <c:pt idx="144">
                  <c:v>-5.1761409697396954E-2</c:v>
                </c:pt>
                <c:pt idx="145">
                  <c:v>7.5962341888774704E-3</c:v>
                </c:pt>
                <c:pt idx="146">
                  <c:v>1.40565388070861E-2</c:v>
                </c:pt>
                <c:pt idx="147">
                  <c:v>-0.23279246371342263</c:v>
                </c:pt>
                <c:pt idx="148">
                  <c:v>-2.7965089028690299E-2</c:v>
                </c:pt>
                <c:pt idx="149">
                  <c:v>-6.7404111432223482E-2</c:v>
                </c:pt>
                <c:pt idx="150">
                  <c:v>-0.16725675351293023</c:v>
                </c:pt>
                <c:pt idx="151">
                  <c:v>-0.21646631182778267</c:v>
                </c:pt>
                <c:pt idx="152">
                  <c:v>-6.0556935777868783E-2</c:v>
                </c:pt>
                <c:pt idx="153">
                  <c:v>4.8319941559847035E-3</c:v>
                </c:pt>
                <c:pt idx="154">
                  <c:v>-0.21532399628970372</c:v>
                </c:pt>
                <c:pt idx="155">
                  <c:v>-0.30751622655291283</c:v>
                </c:pt>
                <c:pt idx="156">
                  <c:v>-0.17700503446263677</c:v>
                </c:pt>
                <c:pt idx="157">
                  <c:v>-0.18985266339675752</c:v>
                </c:pt>
                <c:pt idx="158">
                  <c:v>-0.14037328348415595</c:v>
                </c:pt>
                <c:pt idx="159">
                  <c:v>-0.11016901574181159</c:v>
                </c:pt>
                <c:pt idx="160">
                  <c:v>1.1353970798874961E-2</c:v>
                </c:pt>
                <c:pt idx="161">
                  <c:v>-0.20331225172527104</c:v>
                </c:pt>
                <c:pt idx="162">
                  <c:v>-6.3243218394266776E-2</c:v>
                </c:pt>
                <c:pt idx="163">
                  <c:v>-0.20092522881790054</c:v>
                </c:pt>
                <c:pt idx="164">
                  <c:v>-0.29383846697016641</c:v>
                </c:pt>
                <c:pt idx="165">
                  <c:v>-0.14352310341955438</c:v>
                </c:pt>
                <c:pt idx="166">
                  <c:v>-8.1764054888375085E-2</c:v>
                </c:pt>
                <c:pt idx="167">
                  <c:v>-0.28336419647029931</c:v>
                </c:pt>
                <c:pt idx="168">
                  <c:v>-6.2637450168333761E-3</c:v>
                </c:pt>
                <c:pt idx="169">
                  <c:v>-0.3113696263917155</c:v>
                </c:pt>
                <c:pt idx="170">
                  <c:v>-0.17858156755455737</c:v>
                </c:pt>
                <c:pt idx="171">
                  <c:v>-1.504229996982376E-2</c:v>
                </c:pt>
                <c:pt idx="172">
                  <c:v>-6.7547609866081812E-2</c:v>
                </c:pt>
                <c:pt idx="173">
                  <c:v>-0.20420839205064789</c:v>
                </c:pt>
                <c:pt idx="174">
                  <c:v>-0.1585123561709636</c:v>
                </c:pt>
                <c:pt idx="175">
                  <c:v>-7.2313950850618092E-2</c:v>
                </c:pt>
                <c:pt idx="176">
                  <c:v>-5.5748672569494707E-2</c:v>
                </c:pt>
                <c:pt idx="177">
                  <c:v>0.15671520514484602</c:v>
                </c:pt>
                <c:pt idx="178">
                  <c:v>-7.0140489456354288E-2</c:v>
                </c:pt>
                <c:pt idx="179">
                  <c:v>-7.156974300403067E-2</c:v>
                </c:pt>
                <c:pt idx="180">
                  <c:v>-9.033817612513062E-2</c:v>
                </c:pt>
                <c:pt idx="181">
                  <c:v>2.1194437195289351E-3</c:v>
                </c:pt>
                <c:pt idx="182">
                  <c:v>-0.2278301071000767</c:v>
                </c:pt>
                <c:pt idx="183">
                  <c:v>-0.31049974377304956</c:v>
                </c:pt>
                <c:pt idx="184">
                  <c:v>-1.7449029514098803E-2</c:v>
                </c:pt>
                <c:pt idx="185">
                  <c:v>-0.25190391762367981</c:v>
                </c:pt>
                <c:pt idx="186">
                  <c:v>-0.16513360996075713</c:v>
                </c:pt>
                <c:pt idx="187">
                  <c:v>-0.33011329970180153</c:v>
                </c:pt>
                <c:pt idx="188">
                  <c:v>-0.13016845604625174</c:v>
                </c:pt>
                <c:pt idx="189">
                  <c:v>-4.4647772608011782E-2</c:v>
                </c:pt>
                <c:pt idx="190">
                  <c:v>0.15953743483318653</c:v>
                </c:pt>
                <c:pt idx="191">
                  <c:v>0.17815956903588415</c:v>
                </c:pt>
                <c:pt idx="192">
                  <c:v>-0.38167596696337242</c:v>
                </c:pt>
                <c:pt idx="193">
                  <c:v>0.12982075884275587</c:v>
                </c:pt>
                <c:pt idx="194">
                  <c:v>-0.15009016716698831</c:v>
                </c:pt>
                <c:pt idx="195">
                  <c:v>2.9022041095351947E-2</c:v>
                </c:pt>
                <c:pt idx="196">
                  <c:v>-2.8196766815617749E-2</c:v>
                </c:pt>
                <c:pt idx="197">
                  <c:v>-2.2182706819308572E-2</c:v>
                </c:pt>
                <c:pt idx="198">
                  <c:v>-0.32100985129980558</c:v>
                </c:pt>
                <c:pt idx="199">
                  <c:v>-0.17151005324133226</c:v>
                </c:pt>
                <c:pt idx="200">
                  <c:v>-0.17512314852391814</c:v>
                </c:pt>
                <c:pt idx="201">
                  <c:v>-3.0349733120175804E-2</c:v>
                </c:pt>
                <c:pt idx="202">
                  <c:v>-1.5798414533562927E-2</c:v>
                </c:pt>
                <c:pt idx="203">
                  <c:v>-0.16389517586435923</c:v>
                </c:pt>
                <c:pt idx="204">
                  <c:v>-0.18769975520642743</c:v>
                </c:pt>
                <c:pt idx="205">
                  <c:v>-8.1933830949368083E-2</c:v>
                </c:pt>
                <c:pt idx="206">
                  <c:v>5.9661322132413583E-2</c:v>
                </c:pt>
                <c:pt idx="207">
                  <c:v>-0.10111161346434108</c:v>
                </c:pt>
                <c:pt idx="208">
                  <c:v>-8.8311133498193584E-2</c:v>
                </c:pt>
                <c:pt idx="209">
                  <c:v>-0.23092323557226677</c:v>
                </c:pt>
                <c:pt idx="210">
                  <c:v>-0.1404672752437359</c:v>
                </c:pt>
                <c:pt idx="211">
                  <c:v>-0.10209062196590828</c:v>
                </c:pt>
                <c:pt idx="212">
                  <c:v>-8.7973042017430711E-2</c:v>
                </c:pt>
                <c:pt idx="213">
                  <c:v>-0.14560581001437645</c:v>
                </c:pt>
                <c:pt idx="214">
                  <c:v>-1.72852095061308E-2</c:v>
                </c:pt>
                <c:pt idx="215">
                  <c:v>-6.0442236667642903E-2</c:v>
                </c:pt>
                <c:pt idx="216">
                  <c:v>0.10395563791389979</c:v>
                </c:pt>
                <c:pt idx="217">
                  <c:v>-3.5145778211718742E-2</c:v>
                </c:pt>
                <c:pt idx="218">
                  <c:v>4.7860067847339975E-2</c:v>
                </c:pt>
                <c:pt idx="219">
                  <c:v>-7.6635232606595965E-2</c:v>
                </c:pt>
                <c:pt idx="220">
                  <c:v>-3.5774145572604416E-2</c:v>
                </c:pt>
                <c:pt idx="221">
                  <c:v>-0.19205760919287851</c:v>
                </c:pt>
                <c:pt idx="222">
                  <c:v>-5.9648595258116804E-2</c:v>
                </c:pt>
                <c:pt idx="223">
                  <c:v>-2.2119031417357802E-2</c:v>
                </c:pt>
                <c:pt idx="224">
                  <c:v>-0.29200517228875889</c:v>
                </c:pt>
                <c:pt idx="225">
                  <c:v>-0.19943476293430704</c:v>
                </c:pt>
                <c:pt idx="226">
                  <c:v>3.2336276100368211E-2</c:v>
                </c:pt>
                <c:pt idx="227">
                  <c:v>-0.22497020015335326</c:v>
                </c:pt>
                <c:pt idx="228">
                  <c:v>-1.4545072384907981E-2</c:v>
                </c:pt>
                <c:pt idx="229">
                  <c:v>-8.5828170281959743E-2</c:v>
                </c:pt>
                <c:pt idx="230">
                  <c:v>-0.1844682204011229</c:v>
                </c:pt>
                <c:pt idx="231">
                  <c:v>-0.19716256243469668</c:v>
                </c:pt>
                <c:pt idx="232">
                  <c:v>-0.24190313868592203</c:v>
                </c:pt>
                <c:pt idx="233">
                  <c:v>-0.15265073602109649</c:v>
                </c:pt>
                <c:pt idx="234">
                  <c:v>-0.29992486305060911</c:v>
                </c:pt>
                <c:pt idx="235">
                  <c:v>2.0015175412623127E-3</c:v>
                </c:pt>
                <c:pt idx="236">
                  <c:v>9.4569636536859916E-2</c:v>
                </c:pt>
                <c:pt idx="237">
                  <c:v>-4.9562258602699999E-2</c:v>
                </c:pt>
                <c:pt idx="238">
                  <c:v>-0.15550976666013291</c:v>
                </c:pt>
                <c:pt idx="239">
                  <c:v>-0.16881143605756402</c:v>
                </c:pt>
                <c:pt idx="240">
                  <c:v>-9.2118355778778346E-2</c:v>
                </c:pt>
                <c:pt idx="241">
                  <c:v>9.8676519394928067E-2</c:v>
                </c:pt>
                <c:pt idx="242">
                  <c:v>8.7135413460106628E-2</c:v>
                </c:pt>
                <c:pt idx="243">
                  <c:v>-8.2065931151819566E-2</c:v>
                </c:pt>
                <c:pt idx="244">
                  <c:v>-0.18870277913381489</c:v>
                </c:pt>
                <c:pt idx="245">
                  <c:v>-0.2160028003133794</c:v>
                </c:pt>
                <c:pt idx="246">
                  <c:v>-0.21231597673051764</c:v>
                </c:pt>
                <c:pt idx="247">
                  <c:v>-0.15943258631205898</c:v>
                </c:pt>
                <c:pt idx="248">
                  <c:v>-0.27397279229050342</c:v>
                </c:pt>
                <c:pt idx="249">
                  <c:v>-0.22983762500771818</c:v>
                </c:pt>
                <c:pt idx="250">
                  <c:v>-9.082845377544678E-2</c:v>
                </c:pt>
                <c:pt idx="251">
                  <c:v>4.5490746504398223E-2</c:v>
                </c:pt>
                <c:pt idx="252">
                  <c:v>2.0386642781036392E-2</c:v>
                </c:pt>
                <c:pt idx="253">
                  <c:v>-0.12450921873500459</c:v>
                </c:pt>
                <c:pt idx="254">
                  <c:v>-7.1048465631551289E-2</c:v>
                </c:pt>
                <c:pt idx="255">
                  <c:v>-0.13087907236599819</c:v>
                </c:pt>
                <c:pt idx="256">
                  <c:v>-3.0596572940918665E-2</c:v>
                </c:pt>
                <c:pt idx="257">
                  <c:v>-6.714943118369987E-2</c:v>
                </c:pt>
                <c:pt idx="258">
                  <c:v>-0.11336861703598977</c:v>
                </c:pt>
                <c:pt idx="259">
                  <c:v>-0.20371658303741214</c:v>
                </c:pt>
                <c:pt idx="260">
                  <c:v>-6.8381642519148994E-2</c:v>
                </c:pt>
                <c:pt idx="261">
                  <c:v>-0.1088062726305957</c:v>
                </c:pt>
                <c:pt idx="262">
                  <c:v>-0.11123610174889717</c:v>
                </c:pt>
                <c:pt idx="263">
                  <c:v>-0.25113812919439626</c:v>
                </c:pt>
                <c:pt idx="264">
                  <c:v>-0.10021715819592986</c:v>
                </c:pt>
                <c:pt idx="265">
                  <c:v>0.13885428980128894</c:v>
                </c:pt>
                <c:pt idx="266">
                  <c:v>-0.17137723793002271</c:v>
                </c:pt>
                <c:pt idx="267">
                  <c:v>-0.19858636790957687</c:v>
                </c:pt>
                <c:pt idx="268">
                  <c:v>-2.0667976057395211E-2</c:v>
                </c:pt>
                <c:pt idx="269">
                  <c:v>-0.19828086303311937</c:v>
                </c:pt>
                <c:pt idx="270">
                  <c:v>-0.13606337922071438</c:v>
                </c:pt>
                <c:pt idx="271">
                  <c:v>-0.23698395002557271</c:v>
                </c:pt>
                <c:pt idx="272">
                  <c:v>-0.35650220977778047</c:v>
                </c:pt>
                <c:pt idx="273">
                  <c:v>-0.11533154370572</c:v>
                </c:pt>
                <c:pt idx="274">
                  <c:v>-8.2080155899835014E-2</c:v>
                </c:pt>
                <c:pt idx="275">
                  <c:v>-0.19968078024636823</c:v>
                </c:pt>
                <c:pt idx="276">
                  <c:v>-0.18871005049374043</c:v>
                </c:pt>
                <c:pt idx="277">
                  <c:v>-0.14874631133672894</c:v>
                </c:pt>
                <c:pt idx="278">
                  <c:v>-3.9961116786985641E-2</c:v>
                </c:pt>
                <c:pt idx="279">
                  <c:v>8.4000469003175204E-2</c:v>
                </c:pt>
                <c:pt idx="280">
                  <c:v>-0.11437228567844124</c:v>
                </c:pt>
                <c:pt idx="281">
                  <c:v>-0.35954512836469682</c:v>
                </c:pt>
                <c:pt idx="282">
                  <c:v>-5.8089057189121163E-2</c:v>
                </c:pt>
                <c:pt idx="283">
                  <c:v>-0.32026312914611477</c:v>
                </c:pt>
                <c:pt idx="284">
                  <c:v>4.0858967891896573E-2</c:v>
                </c:pt>
                <c:pt idx="285">
                  <c:v>-0.15397072699920988</c:v>
                </c:pt>
                <c:pt idx="286">
                  <c:v>-5.5508249861029452E-2</c:v>
                </c:pt>
                <c:pt idx="287">
                  <c:v>-5.0426993243718098E-2</c:v>
                </c:pt>
                <c:pt idx="288">
                  <c:v>-0.17343133850575426</c:v>
                </c:pt>
                <c:pt idx="289">
                  <c:v>-0.38649059750381587</c:v>
                </c:pt>
                <c:pt idx="290">
                  <c:v>-0.2439714918329306</c:v>
                </c:pt>
                <c:pt idx="291">
                  <c:v>-2.8772908418585017E-2</c:v>
                </c:pt>
                <c:pt idx="292">
                  <c:v>-0.12654812589901634</c:v>
                </c:pt>
                <c:pt idx="293">
                  <c:v>-0.12914836716202682</c:v>
                </c:pt>
                <c:pt idx="294">
                  <c:v>-0.20336994755722565</c:v>
                </c:pt>
                <c:pt idx="295">
                  <c:v>-3.9431517346296852E-2</c:v>
                </c:pt>
                <c:pt idx="296">
                  <c:v>-0.110273806379872</c:v>
                </c:pt>
                <c:pt idx="297">
                  <c:v>-0.20404779869062675</c:v>
                </c:pt>
                <c:pt idx="298">
                  <c:v>-0.17961188792873795</c:v>
                </c:pt>
                <c:pt idx="299">
                  <c:v>-0.18042991722349624</c:v>
                </c:pt>
                <c:pt idx="300">
                  <c:v>-0.13986860360979231</c:v>
                </c:pt>
                <c:pt idx="301">
                  <c:v>2.2096428243701227E-2</c:v>
                </c:pt>
                <c:pt idx="302">
                  <c:v>-5.6217682299367362E-2</c:v>
                </c:pt>
                <c:pt idx="303">
                  <c:v>-0.22399523136179592</c:v>
                </c:pt>
                <c:pt idx="304">
                  <c:v>-0.161056975055722</c:v>
                </c:pt>
                <c:pt idx="305">
                  <c:v>-0.22471260353690606</c:v>
                </c:pt>
                <c:pt idx="306">
                  <c:v>-0.11125267277357197</c:v>
                </c:pt>
                <c:pt idx="307">
                  <c:v>-0.27205690179444242</c:v>
                </c:pt>
                <c:pt idx="308">
                  <c:v>-6.8721216286141404E-2</c:v>
                </c:pt>
                <c:pt idx="309">
                  <c:v>0.10977623213361086</c:v>
                </c:pt>
                <c:pt idx="310">
                  <c:v>-5.9103711605843802E-3</c:v>
                </c:pt>
                <c:pt idx="311">
                  <c:v>-7.9321446805380433E-2</c:v>
                </c:pt>
                <c:pt idx="312">
                  <c:v>-0.17795457942755477</c:v>
                </c:pt>
                <c:pt idx="313">
                  <c:v>-0.26021808546465397</c:v>
                </c:pt>
                <c:pt idx="314">
                  <c:v>-5.5794041985384804E-2</c:v>
                </c:pt>
                <c:pt idx="315">
                  <c:v>5.4674427998018978E-2</c:v>
                </c:pt>
                <c:pt idx="316">
                  <c:v>8.2425404389645546E-2</c:v>
                </c:pt>
                <c:pt idx="317">
                  <c:v>-0.30463077939694355</c:v>
                </c:pt>
                <c:pt idx="318">
                  <c:v>-0.26722887971417403</c:v>
                </c:pt>
                <c:pt idx="319">
                  <c:v>-0.42349744961308461</c:v>
                </c:pt>
                <c:pt idx="320">
                  <c:v>-3.8233060456537495E-2</c:v>
                </c:pt>
                <c:pt idx="321">
                  <c:v>-2.7945653291825752E-2</c:v>
                </c:pt>
                <c:pt idx="322">
                  <c:v>-0.22404583759671132</c:v>
                </c:pt>
                <c:pt idx="323">
                  <c:v>2.2313799524186356E-2</c:v>
                </c:pt>
                <c:pt idx="324">
                  <c:v>-3.1428498485552875E-2</c:v>
                </c:pt>
                <c:pt idx="325">
                  <c:v>-0.24145430041831137</c:v>
                </c:pt>
                <c:pt idx="326">
                  <c:v>-0.34661918177934764</c:v>
                </c:pt>
                <c:pt idx="327">
                  <c:v>7.6467365512477459E-2</c:v>
                </c:pt>
                <c:pt idx="328">
                  <c:v>-2.248365484639803E-2</c:v>
                </c:pt>
                <c:pt idx="329">
                  <c:v>-0.18122442340618097</c:v>
                </c:pt>
                <c:pt idx="330">
                  <c:v>2.726033886293952E-3</c:v>
                </c:pt>
                <c:pt idx="331">
                  <c:v>-0.10816783701453461</c:v>
                </c:pt>
                <c:pt idx="332">
                  <c:v>-6.1380147737813633E-2</c:v>
                </c:pt>
                <c:pt idx="333">
                  <c:v>-6.6870342347164755E-2</c:v>
                </c:pt>
                <c:pt idx="334">
                  <c:v>7.4045312974734712E-2</c:v>
                </c:pt>
                <c:pt idx="335">
                  <c:v>-8.8879297222454273E-2</c:v>
                </c:pt>
                <c:pt idx="336">
                  <c:v>-0.19668709277527921</c:v>
                </c:pt>
                <c:pt idx="337">
                  <c:v>-0.18258899878065329</c:v>
                </c:pt>
                <c:pt idx="338">
                  <c:v>-0.14155153682995605</c:v>
                </c:pt>
                <c:pt idx="339">
                  <c:v>-9.6659744994065724E-2</c:v>
                </c:pt>
                <c:pt idx="340">
                  <c:v>-0.15333719431422099</c:v>
                </c:pt>
                <c:pt idx="341">
                  <c:v>-9.3547765088987461E-2</c:v>
                </c:pt>
                <c:pt idx="342">
                  <c:v>-8.2672166964168514E-2</c:v>
                </c:pt>
                <c:pt idx="343">
                  <c:v>7.9485537706485032E-2</c:v>
                </c:pt>
                <c:pt idx="344">
                  <c:v>7.3983210490873974E-2</c:v>
                </c:pt>
                <c:pt idx="345">
                  <c:v>-0.20078592240616946</c:v>
                </c:pt>
                <c:pt idx="346">
                  <c:v>-0.25266313930445417</c:v>
                </c:pt>
                <c:pt idx="347">
                  <c:v>-4.6922453202229431E-3</c:v>
                </c:pt>
                <c:pt idx="348">
                  <c:v>-7.7747068035875722E-2</c:v>
                </c:pt>
                <c:pt idx="349">
                  <c:v>-0.10643215743964712</c:v>
                </c:pt>
                <c:pt idx="350">
                  <c:v>-0.14842283012755791</c:v>
                </c:pt>
                <c:pt idx="351">
                  <c:v>-6.6641529334636823E-2</c:v>
                </c:pt>
                <c:pt idx="352">
                  <c:v>-0.24725653412918241</c:v>
                </c:pt>
                <c:pt idx="353">
                  <c:v>-2.7690269829095122E-2</c:v>
                </c:pt>
                <c:pt idx="354">
                  <c:v>-7.6075481960825503E-2</c:v>
                </c:pt>
                <c:pt idx="355">
                  <c:v>-7.6681478767176015E-3</c:v>
                </c:pt>
                <c:pt idx="356">
                  <c:v>-9.5729715198538845E-2</c:v>
                </c:pt>
                <c:pt idx="357">
                  <c:v>-0.11642305955195771</c:v>
                </c:pt>
                <c:pt idx="358">
                  <c:v>7.3944601707804916E-3</c:v>
                </c:pt>
                <c:pt idx="359">
                  <c:v>-3.9879329686060561E-2</c:v>
                </c:pt>
                <c:pt idx="360">
                  <c:v>2.4375878848536259E-2</c:v>
                </c:pt>
                <c:pt idx="361">
                  <c:v>-0.15027604198705471</c:v>
                </c:pt>
                <c:pt idx="362">
                  <c:v>-0.13688125769706141</c:v>
                </c:pt>
                <c:pt idx="363">
                  <c:v>-0.20076253326216736</c:v>
                </c:pt>
                <c:pt idx="364">
                  <c:v>-2.4099820943264211E-2</c:v>
                </c:pt>
                <c:pt idx="365">
                  <c:v>-0.14864248796893961</c:v>
                </c:pt>
                <c:pt idx="366">
                  <c:v>-0.18992138401468281</c:v>
                </c:pt>
                <c:pt idx="367">
                  <c:v>-0.20436479635241694</c:v>
                </c:pt>
                <c:pt idx="368">
                  <c:v>-7.6365456125395526E-2</c:v>
                </c:pt>
                <c:pt idx="369">
                  <c:v>1.2852991199359842E-2</c:v>
                </c:pt>
                <c:pt idx="370">
                  <c:v>-0.12369230602321961</c:v>
                </c:pt>
                <c:pt idx="371">
                  <c:v>-0.10714007349834762</c:v>
                </c:pt>
                <c:pt idx="372">
                  <c:v>-0.27298103102090332</c:v>
                </c:pt>
                <c:pt idx="373">
                  <c:v>-2.0790009805753382E-2</c:v>
                </c:pt>
                <c:pt idx="374">
                  <c:v>-0.25912895209403358</c:v>
                </c:pt>
                <c:pt idx="375">
                  <c:v>-9.1401170215269001E-2</c:v>
                </c:pt>
                <c:pt idx="376">
                  <c:v>1.3811219369162363E-2</c:v>
                </c:pt>
                <c:pt idx="377">
                  <c:v>-5.1828488062315096E-2</c:v>
                </c:pt>
                <c:pt idx="378">
                  <c:v>-6.785418044440987E-2</c:v>
                </c:pt>
                <c:pt idx="379">
                  <c:v>-0.16967190320266137</c:v>
                </c:pt>
                <c:pt idx="380">
                  <c:v>-7.6339272985825712E-2</c:v>
                </c:pt>
                <c:pt idx="381">
                  <c:v>-0.27201487405482855</c:v>
                </c:pt>
                <c:pt idx="382">
                  <c:v>-7.9762348710589681E-2</c:v>
                </c:pt>
                <c:pt idx="383">
                  <c:v>-0.15178765976057898</c:v>
                </c:pt>
                <c:pt idx="384">
                  <c:v>-7.2711511799580894E-2</c:v>
                </c:pt>
                <c:pt idx="385">
                  <c:v>2.2467663149302711E-2</c:v>
                </c:pt>
                <c:pt idx="386">
                  <c:v>-2.0199232811611192E-2</c:v>
                </c:pt>
                <c:pt idx="387">
                  <c:v>-0.21195210970072337</c:v>
                </c:pt>
                <c:pt idx="388">
                  <c:v>-0.11455924784472545</c:v>
                </c:pt>
                <c:pt idx="389">
                  <c:v>-0.17326577071629423</c:v>
                </c:pt>
                <c:pt idx="390">
                  <c:v>-1.7550913870437113E-2</c:v>
                </c:pt>
                <c:pt idx="391">
                  <c:v>-9.8484578424034047E-2</c:v>
                </c:pt>
                <c:pt idx="392">
                  <c:v>-8.9234415194862443E-2</c:v>
                </c:pt>
                <c:pt idx="393">
                  <c:v>-9.4882052422501487E-2</c:v>
                </c:pt>
                <c:pt idx="394">
                  <c:v>-0.11998078673768472</c:v>
                </c:pt>
                <c:pt idx="395">
                  <c:v>-0.29823250234466564</c:v>
                </c:pt>
                <c:pt idx="396">
                  <c:v>-3.2274906946407042E-2</c:v>
                </c:pt>
                <c:pt idx="397">
                  <c:v>-0.12257362751115992</c:v>
                </c:pt>
                <c:pt idx="398">
                  <c:v>-8.6582412028667732E-2</c:v>
                </c:pt>
                <c:pt idx="399">
                  <c:v>-0.34017959581691432</c:v>
                </c:pt>
                <c:pt idx="400">
                  <c:v>-8.48463941221832E-2</c:v>
                </c:pt>
                <c:pt idx="401">
                  <c:v>-0.12734105257921779</c:v>
                </c:pt>
                <c:pt idx="402">
                  <c:v>-0.1726201607366607</c:v>
                </c:pt>
                <c:pt idx="403">
                  <c:v>5.4174132960960408E-2</c:v>
                </c:pt>
                <c:pt idx="404">
                  <c:v>-6.2676856729310226E-2</c:v>
                </c:pt>
                <c:pt idx="405">
                  <c:v>-0.30981400473011167</c:v>
                </c:pt>
                <c:pt idx="406">
                  <c:v>1.325768001703998E-2</c:v>
                </c:pt>
                <c:pt idx="407">
                  <c:v>-0.19902419965094909</c:v>
                </c:pt>
                <c:pt idx="408">
                  <c:v>-0.14020790261826491</c:v>
                </c:pt>
                <c:pt idx="409">
                  <c:v>-0.15571325466866484</c:v>
                </c:pt>
                <c:pt idx="410">
                  <c:v>-0.18254405475596802</c:v>
                </c:pt>
                <c:pt idx="411">
                  <c:v>2.2707759106044671E-2</c:v>
                </c:pt>
                <c:pt idx="412">
                  <c:v>-0.18932031683406392</c:v>
                </c:pt>
                <c:pt idx="413">
                  <c:v>-0.16038226302035205</c:v>
                </c:pt>
                <c:pt idx="414">
                  <c:v>-0.11164584163918456</c:v>
                </c:pt>
                <c:pt idx="415">
                  <c:v>-0.14638438354636427</c:v>
                </c:pt>
                <c:pt idx="416">
                  <c:v>-0.25852613760026338</c:v>
                </c:pt>
                <c:pt idx="417">
                  <c:v>-0.17024384689382846</c:v>
                </c:pt>
                <c:pt idx="418">
                  <c:v>0.13604688049565841</c:v>
                </c:pt>
                <c:pt idx="419">
                  <c:v>-0.20966034065975173</c:v>
                </c:pt>
                <c:pt idx="420">
                  <c:v>-0.20902376479244272</c:v>
                </c:pt>
                <c:pt idx="421">
                  <c:v>-0.23614834104988391</c:v>
                </c:pt>
                <c:pt idx="422">
                  <c:v>3.8954995877413606E-2</c:v>
                </c:pt>
                <c:pt idx="423">
                  <c:v>-6.3600830922080714E-2</c:v>
                </c:pt>
                <c:pt idx="424">
                  <c:v>-0.12699589819998011</c:v>
                </c:pt>
                <c:pt idx="425">
                  <c:v>-0.17359994376375149</c:v>
                </c:pt>
                <c:pt idx="426">
                  <c:v>2.6766029722759044E-2</c:v>
                </c:pt>
                <c:pt idx="427">
                  <c:v>-9.0860198422147098E-2</c:v>
                </c:pt>
                <c:pt idx="428">
                  <c:v>-0.15005342241984748</c:v>
                </c:pt>
                <c:pt idx="429">
                  <c:v>4.1338332902435417E-2</c:v>
                </c:pt>
                <c:pt idx="430">
                  <c:v>-0.16691461833022528</c:v>
                </c:pt>
                <c:pt idx="431">
                  <c:v>-0.13849555161179097</c:v>
                </c:pt>
                <c:pt idx="432">
                  <c:v>-0.22759689879544145</c:v>
                </c:pt>
                <c:pt idx="433">
                  <c:v>3.1941528610541836E-2</c:v>
                </c:pt>
                <c:pt idx="434">
                  <c:v>-0.13627004612876356</c:v>
                </c:pt>
                <c:pt idx="435">
                  <c:v>-3.9069007362725602E-2</c:v>
                </c:pt>
                <c:pt idx="436">
                  <c:v>4.8772746398243333E-2</c:v>
                </c:pt>
                <c:pt idx="437">
                  <c:v>-0.17293483821239714</c:v>
                </c:pt>
                <c:pt idx="438">
                  <c:v>9.42740069933974E-2</c:v>
                </c:pt>
                <c:pt idx="439">
                  <c:v>-5.9050272006128599E-2</c:v>
                </c:pt>
                <c:pt idx="440">
                  <c:v>-0.20826687487763532</c:v>
                </c:pt>
                <c:pt idx="441">
                  <c:v>0.13895251971422046</c:v>
                </c:pt>
                <c:pt idx="442">
                  <c:v>-0.24983025679253429</c:v>
                </c:pt>
                <c:pt idx="443">
                  <c:v>0.21723022963494476</c:v>
                </c:pt>
                <c:pt idx="444">
                  <c:v>-4.4714497602440458E-2</c:v>
                </c:pt>
                <c:pt idx="445">
                  <c:v>6.6337582083504779E-2</c:v>
                </c:pt>
                <c:pt idx="446">
                  <c:v>-0.38609806473091163</c:v>
                </c:pt>
                <c:pt idx="447">
                  <c:v>-0.31737555067009832</c:v>
                </c:pt>
                <c:pt idx="448">
                  <c:v>-0.26977986252224417</c:v>
                </c:pt>
                <c:pt idx="449">
                  <c:v>-8.3922886003789568E-2</c:v>
                </c:pt>
                <c:pt idx="450">
                  <c:v>-7.11040170110359E-2</c:v>
                </c:pt>
                <c:pt idx="451">
                  <c:v>-0.1695284811671037</c:v>
                </c:pt>
                <c:pt idx="452">
                  <c:v>-0.11642980123342273</c:v>
                </c:pt>
                <c:pt idx="453">
                  <c:v>-9.2957665114277152E-2</c:v>
                </c:pt>
                <c:pt idx="454">
                  <c:v>0.14803049618064196</c:v>
                </c:pt>
                <c:pt idx="455">
                  <c:v>-0.24293357737413271</c:v>
                </c:pt>
                <c:pt idx="456">
                  <c:v>2.7449570207818092E-2</c:v>
                </c:pt>
                <c:pt idx="457">
                  <c:v>-0.23158056164283275</c:v>
                </c:pt>
                <c:pt idx="458">
                  <c:v>-0.30043770203068187</c:v>
                </c:pt>
                <c:pt idx="459">
                  <c:v>-0.22165338456366773</c:v>
                </c:pt>
                <c:pt idx="460">
                  <c:v>-0.23080944212173352</c:v>
                </c:pt>
                <c:pt idx="461">
                  <c:v>2.6436769482807251E-2</c:v>
                </c:pt>
                <c:pt idx="462">
                  <c:v>0.10284755105412108</c:v>
                </c:pt>
                <c:pt idx="463">
                  <c:v>-0.19913127113630094</c:v>
                </c:pt>
                <c:pt idx="464">
                  <c:v>-0.1734550653067394</c:v>
                </c:pt>
                <c:pt idx="465">
                  <c:v>-5.5401865270919746E-2</c:v>
                </c:pt>
                <c:pt idx="466">
                  <c:v>-7.8675041956104558E-2</c:v>
                </c:pt>
                <c:pt idx="467">
                  <c:v>-0.16357931032337159</c:v>
                </c:pt>
                <c:pt idx="468">
                  <c:v>-0.31279368042234978</c:v>
                </c:pt>
                <c:pt idx="469">
                  <c:v>-4.5559449012857467E-3</c:v>
                </c:pt>
                <c:pt idx="470">
                  <c:v>-0.19168326396087382</c:v>
                </c:pt>
                <c:pt idx="471">
                  <c:v>4.0977553493982688E-3</c:v>
                </c:pt>
                <c:pt idx="472">
                  <c:v>-9.9832603481764426E-2</c:v>
                </c:pt>
                <c:pt idx="473">
                  <c:v>-6.9268580734164364E-2</c:v>
                </c:pt>
                <c:pt idx="474">
                  <c:v>4.5853956857040877E-2</c:v>
                </c:pt>
                <c:pt idx="475">
                  <c:v>-0.18237161320232959</c:v>
                </c:pt>
                <c:pt idx="476">
                  <c:v>-6.953814902353779E-2</c:v>
                </c:pt>
                <c:pt idx="477">
                  <c:v>-0.35051825834415662</c:v>
                </c:pt>
                <c:pt idx="478">
                  <c:v>6.3848860541087515E-3</c:v>
                </c:pt>
                <c:pt idx="479">
                  <c:v>-9.4453780712379781E-2</c:v>
                </c:pt>
                <c:pt idx="480">
                  <c:v>-0.16254749827327344</c:v>
                </c:pt>
                <c:pt idx="481">
                  <c:v>-0.1304274793400389</c:v>
                </c:pt>
                <c:pt idx="482">
                  <c:v>-2.6123102999164795E-2</c:v>
                </c:pt>
                <c:pt idx="483">
                  <c:v>-4.5446983241611519E-2</c:v>
                </c:pt>
                <c:pt idx="484">
                  <c:v>-0.25964934677440449</c:v>
                </c:pt>
                <c:pt idx="485">
                  <c:v>-0.18346093288661863</c:v>
                </c:pt>
                <c:pt idx="486">
                  <c:v>-0.16756797011660279</c:v>
                </c:pt>
                <c:pt idx="487">
                  <c:v>-5.4704663085935138E-3</c:v>
                </c:pt>
                <c:pt idx="488">
                  <c:v>-0.17461558919935621</c:v>
                </c:pt>
                <c:pt idx="489">
                  <c:v>-8.6723517788763513E-2</c:v>
                </c:pt>
                <c:pt idx="490">
                  <c:v>-0.27548977506031713</c:v>
                </c:pt>
                <c:pt idx="491">
                  <c:v>-8.7866177010190352E-2</c:v>
                </c:pt>
                <c:pt idx="492">
                  <c:v>-0.24676592280051471</c:v>
                </c:pt>
                <c:pt idx="493">
                  <c:v>-0.24467856224657833</c:v>
                </c:pt>
                <c:pt idx="494">
                  <c:v>-0.45087638185855305</c:v>
                </c:pt>
                <c:pt idx="495">
                  <c:v>-0.16181976104858067</c:v>
                </c:pt>
                <c:pt idx="496">
                  <c:v>-6.0221143891703743E-2</c:v>
                </c:pt>
                <c:pt idx="497">
                  <c:v>-0.17388304218275741</c:v>
                </c:pt>
                <c:pt idx="498">
                  <c:v>-0.21508064917303829</c:v>
                </c:pt>
                <c:pt idx="499">
                  <c:v>-0.1648904117941804</c:v>
                </c:pt>
              </c:numCache>
            </c:numRef>
          </c:yVal>
        </c:ser>
        <c:ser>
          <c:idx val="2"/>
          <c:order val="2"/>
          <c:tx>
            <c:v>40% G</c:v>
          </c:tx>
          <c:spPr>
            <a:ln w="28575">
              <a:noFill/>
            </a:ln>
          </c:spPr>
          <c:xVal>
            <c:numRef>
              <c:f>'HA-AH-HA F'!$G$3:$G$502</c:f>
              <c:numCache>
                <c:formatCode>General</c:formatCode>
                <c:ptCount val="500"/>
                <c:pt idx="0">
                  <c:v>-0.23940711516306282</c:v>
                </c:pt>
                <c:pt idx="1">
                  <c:v>-0.2484157389210967</c:v>
                </c:pt>
                <c:pt idx="2">
                  <c:v>-0.40259621268436641</c:v>
                </c:pt>
                <c:pt idx="3">
                  <c:v>-0.344496010497988</c:v>
                </c:pt>
                <c:pt idx="4">
                  <c:v>-0.3910455258514659</c:v>
                </c:pt>
                <c:pt idx="5">
                  <c:v>-0.24318088754658693</c:v>
                </c:pt>
                <c:pt idx="6">
                  <c:v>-0.30860210304648111</c:v>
                </c:pt>
                <c:pt idx="7">
                  <c:v>-0.33034445689324976</c:v>
                </c:pt>
                <c:pt idx="8">
                  <c:v>-0.33089803621059338</c:v>
                </c:pt>
                <c:pt idx="9">
                  <c:v>-0.32038521256608082</c:v>
                </c:pt>
                <c:pt idx="10">
                  <c:v>-0.28921785097588332</c:v>
                </c:pt>
                <c:pt idx="11">
                  <c:v>-0.33733293749924143</c:v>
                </c:pt>
                <c:pt idx="12">
                  <c:v>-0.25245788005395781</c:v>
                </c:pt>
                <c:pt idx="13">
                  <c:v>-0.36100611052972381</c:v>
                </c:pt>
                <c:pt idx="14">
                  <c:v>-0.32432282805892787</c:v>
                </c:pt>
                <c:pt idx="15">
                  <c:v>-0.26607833229404404</c:v>
                </c:pt>
                <c:pt idx="16">
                  <c:v>-0.36590323786635132</c:v>
                </c:pt>
                <c:pt idx="17">
                  <c:v>-0.39567183646917647</c:v>
                </c:pt>
                <c:pt idx="18">
                  <c:v>-0.35325847101027141</c:v>
                </c:pt>
                <c:pt idx="19">
                  <c:v>-0.28020470794061991</c:v>
                </c:pt>
                <c:pt idx="20">
                  <c:v>-0.2690168756250445</c:v>
                </c:pt>
                <c:pt idx="21">
                  <c:v>-0.33012133366755952</c:v>
                </c:pt>
                <c:pt idx="22">
                  <c:v>-0.37788220849166992</c:v>
                </c:pt>
                <c:pt idx="23">
                  <c:v>-0.26188740224571438</c:v>
                </c:pt>
                <c:pt idx="24">
                  <c:v>-0.18817563272164414</c:v>
                </c:pt>
                <c:pt idx="25">
                  <c:v>-0.30425661898212181</c:v>
                </c:pt>
                <c:pt idx="26">
                  <c:v>-0.30643454628898581</c:v>
                </c:pt>
                <c:pt idx="27">
                  <c:v>-0.41550655719398832</c:v>
                </c:pt>
                <c:pt idx="28">
                  <c:v>-0.33665299563909129</c:v>
                </c:pt>
                <c:pt idx="29">
                  <c:v>-0.48200713762068581</c:v>
                </c:pt>
                <c:pt idx="30">
                  <c:v>-0.28882812334536961</c:v>
                </c:pt>
                <c:pt idx="31">
                  <c:v>-0.34020459375253387</c:v>
                </c:pt>
                <c:pt idx="32">
                  <c:v>-0.30920896064558573</c:v>
                </c:pt>
                <c:pt idx="33">
                  <c:v>-0.3196363504278778</c:v>
                </c:pt>
                <c:pt idx="34">
                  <c:v>-0.29339482434959191</c:v>
                </c:pt>
                <c:pt idx="35">
                  <c:v>-0.34510964818907408</c:v>
                </c:pt>
                <c:pt idx="36">
                  <c:v>-0.23210458965310687</c:v>
                </c:pt>
                <c:pt idx="37">
                  <c:v>-0.35894927672147481</c:v>
                </c:pt>
                <c:pt idx="38">
                  <c:v>-0.42993176799455329</c:v>
                </c:pt>
                <c:pt idx="39">
                  <c:v>-0.30811694008121282</c:v>
                </c:pt>
                <c:pt idx="40">
                  <c:v>-0.2371768728063518</c:v>
                </c:pt>
                <c:pt idx="41">
                  <c:v>-0.32295168747703418</c:v>
                </c:pt>
                <c:pt idx="42">
                  <c:v>-0.36230658920356801</c:v>
                </c:pt>
                <c:pt idx="43">
                  <c:v>-0.37411136271191048</c:v>
                </c:pt>
                <c:pt idx="44">
                  <c:v>-0.36573295094216302</c:v>
                </c:pt>
                <c:pt idx="45">
                  <c:v>-0.30577195299012133</c:v>
                </c:pt>
                <c:pt idx="46">
                  <c:v>-0.38499173629529482</c:v>
                </c:pt>
                <c:pt idx="47">
                  <c:v>-0.32598822992947352</c:v>
                </c:pt>
                <c:pt idx="48">
                  <c:v>-0.31570781733458242</c:v>
                </c:pt>
                <c:pt idx="49">
                  <c:v>-0.33203306102878982</c:v>
                </c:pt>
                <c:pt idx="50">
                  <c:v>-0.25562226991025938</c:v>
                </c:pt>
                <c:pt idx="51">
                  <c:v>-0.36784751799923276</c:v>
                </c:pt>
                <c:pt idx="52">
                  <c:v>-0.39378735383566588</c:v>
                </c:pt>
                <c:pt idx="53">
                  <c:v>-0.34355443943372926</c:v>
                </c:pt>
                <c:pt idx="54">
                  <c:v>-0.27033478918277815</c:v>
                </c:pt>
                <c:pt idx="55">
                  <c:v>-0.38308587642984593</c:v>
                </c:pt>
                <c:pt idx="56">
                  <c:v>-0.33644513290076067</c:v>
                </c:pt>
                <c:pt idx="57">
                  <c:v>-0.37368224964072888</c:v>
                </c:pt>
                <c:pt idx="58">
                  <c:v>-0.38019253441091672</c:v>
                </c:pt>
                <c:pt idx="59">
                  <c:v>-0.39404138008300982</c:v>
                </c:pt>
                <c:pt idx="60">
                  <c:v>-0.34666663537161263</c:v>
                </c:pt>
                <c:pt idx="61">
                  <c:v>-0.34256253023758548</c:v>
                </c:pt>
                <c:pt idx="62">
                  <c:v>-0.33770990008649282</c:v>
                </c:pt>
                <c:pt idx="63">
                  <c:v>-0.31979377029048728</c:v>
                </c:pt>
                <c:pt idx="64">
                  <c:v>-0.49202014759853435</c:v>
                </c:pt>
                <c:pt idx="65">
                  <c:v>-0.39793047694068973</c:v>
                </c:pt>
                <c:pt idx="66">
                  <c:v>-0.36304009235419682</c:v>
                </c:pt>
                <c:pt idx="67">
                  <c:v>-0.24900801906433404</c:v>
                </c:pt>
                <c:pt idx="68">
                  <c:v>-0.28389094499118417</c:v>
                </c:pt>
                <c:pt idx="69">
                  <c:v>-0.31056530416918532</c:v>
                </c:pt>
                <c:pt idx="70">
                  <c:v>-0.44888335412133923</c:v>
                </c:pt>
                <c:pt idx="71">
                  <c:v>-0.29238192209269576</c:v>
                </c:pt>
                <c:pt idx="72">
                  <c:v>-0.34376881773620682</c:v>
                </c:pt>
                <c:pt idx="73">
                  <c:v>-0.32143058081328213</c:v>
                </c:pt>
                <c:pt idx="74">
                  <c:v>-0.29940622984026977</c:v>
                </c:pt>
                <c:pt idx="75">
                  <c:v>-0.32015759895792523</c:v>
                </c:pt>
                <c:pt idx="76">
                  <c:v>-0.40932317454261491</c:v>
                </c:pt>
                <c:pt idx="77">
                  <c:v>-0.40471149383337085</c:v>
                </c:pt>
                <c:pt idx="78">
                  <c:v>-0.37241089259287619</c:v>
                </c:pt>
                <c:pt idx="79">
                  <c:v>-0.34714220779310112</c:v>
                </c:pt>
                <c:pt idx="80">
                  <c:v>-0.3075341245576278</c:v>
                </c:pt>
                <c:pt idx="81">
                  <c:v>-0.40952832123745847</c:v>
                </c:pt>
                <c:pt idx="82">
                  <c:v>-0.40020903937203839</c:v>
                </c:pt>
                <c:pt idx="83">
                  <c:v>-0.29302623435413311</c:v>
                </c:pt>
                <c:pt idx="84">
                  <c:v>-0.30378242806741096</c:v>
                </c:pt>
                <c:pt idx="85">
                  <c:v>-0.19780037321142321</c:v>
                </c:pt>
                <c:pt idx="86">
                  <c:v>-0.34675153760910526</c:v>
                </c:pt>
                <c:pt idx="87">
                  <c:v>-0.39553958664138311</c:v>
                </c:pt>
                <c:pt idx="88">
                  <c:v>-0.3992096187511166</c:v>
                </c:pt>
                <c:pt idx="89">
                  <c:v>-0.33645468069621892</c:v>
                </c:pt>
                <c:pt idx="90">
                  <c:v>-0.34820912326793396</c:v>
                </c:pt>
                <c:pt idx="91">
                  <c:v>-0.3675630335111425</c:v>
                </c:pt>
                <c:pt idx="92">
                  <c:v>-0.30381481451070197</c:v>
                </c:pt>
                <c:pt idx="93">
                  <c:v>-0.39484206777521008</c:v>
                </c:pt>
                <c:pt idx="94">
                  <c:v>-0.30688317211090038</c:v>
                </c:pt>
                <c:pt idx="95">
                  <c:v>-0.32082205411013981</c:v>
                </c:pt>
                <c:pt idx="96">
                  <c:v>-0.40078598108321345</c:v>
                </c:pt>
                <c:pt idx="97">
                  <c:v>-0.34652384799963087</c:v>
                </c:pt>
                <c:pt idx="98">
                  <c:v>-0.29286901888247813</c:v>
                </c:pt>
                <c:pt idx="99">
                  <c:v>-0.25343575785450395</c:v>
                </c:pt>
                <c:pt idx="100">
                  <c:v>-0.23346258962284094</c:v>
                </c:pt>
                <c:pt idx="101">
                  <c:v>-0.27098878399449811</c:v>
                </c:pt>
                <c:pt idx="102">
                  <c:v>-0.22090534714425294</c:v>
                </c:pt>
                <c:pt idx="103">
                  <c:v>-0.4262013509154905</c:v>
                </c:pt>
                <c:pt idx="104">
                  <c:v>-0.27132117591983007</c:v>
                </c:pt>
                <c:pt idx="105">
                  <c:v>-0.19570651375365869</c:v>
                </c:pt>
                <c:pt idx="106">
                  <c:v>-0.32240750882214403</c:v>
                </c:pt>
                <c:pt idx="107">
                  <c:v>-0.32963483057278381</c:v>
                </c:pt>
                <c:pt idx="108">
                  <c:v>-0.30691410136255826</c:v>
                </c:pt>
                <c:pt idx="109">
                  <c:v>-0.25795280404859933</c:v>
                </c:pt>
                <c:pt idx="110">
                  <c:v>-0.31074597010304883</c:v>
                </c:pt>
                <c:pt idx="111">
                  <c:v>-0.28553302141726955</c:v>
                </c:pt>
                <c:pt idx="112">
                  <c:v>-0.30202975588939124</c:v>
                </c:pt>
                <c:pt idx="113">
                  <c:v>-0.43731100415181295</c:v>
                </c:pt>
                <c:pt idx="114">
                  <c:v>-0.37180885800182806</c:v>
                </c:pt>
                <c:pt idx="115">
                  <c:v>-0.24819473145463791</c:v>
                </c:pt>
                <c:pt idx="116">
                  <c:v>-0.46608418327924417</c:v>
                </c:pt>
                <c:pt idx="117">
                  <c:v>-0.39291886752454752</c:v>
                </c:pt>
                <c:pt idx="118">
                  <c:v>-0.38071670703581911</c:v>
                </c:pt>
                <c:pt idx="119">
                  <c:v>-0.34207971395639131</c:v>
                </c:pt>
                <c:pt idx="120">
                  <c:v>-0.39709041165481368</c:v>
                </c:pt>
                <c:pt idx="121">
                  <c:v>-0.43795231067463203</c:v>
                </c:pt>
                <c:pt idx="122">
                  <c:v>-0.377576696754651</c:v>
                </c:pt>
                <c:pt idx="123">
                  <c:v>-0.41416209649586488</c:v>
                </c:pt>
                <c:pt idx="124">
                  <c:v>-0.29876251463755582</c:v>
                </c:pt>
                <c:pt idx="125">
                  <c:v>-0.27459776913191852</c:v>
                </c:pt>
                <c:pt idx="126">
                  <c:v>-0.3934147017457304</c:v>
                </c:pt>
                <c:pt idx="127">
                  <c:v>-0.31097442795429758</c:v>
                </c:pt>
                <c:pt idx="128">
                  <c:v>-0.33411801680490111</c:v>
                </c:pt>
                <c:pt idx="129">
                  <c:v>-0.34314267963982176</c:v>
                </c:pt>
                <c:pt idx="130">
                  <c:v>-0.39426812345216061</c:v>
                </c:pt>
                <c:pt idx="131">
                  <c:v>-0.33516154000189202</c:v>
                </c:pt>
                <c:pt idx="132">
                  <c:v>-0.32158193904094051</c:v>
                </c:pt>
                <c:pt idx="133">
                  <c:v>-0.35726330108186932</c:v>
                </c:pt>
                <c:pt idx="134">
                  <c:v>-0.31453047342454826</c:v>
                </c:pt>
                <c:pt idx="135">
                  <c:v>-0.33205925296585725</c:v>
                </c:pt>
                <c:pt idx="136">
                  <c:v>-0.3208763264061803</c:v>
                </c:pt>
                <c:pt idx="137">
                  <c:v>-0.29439144642482784</c:v>
                </c:pt>
                <c:pt idx="138">
                  <c:v>-0.19388177591692227</c:v>
                </c:pt>
                <c:pt idx="139">
                  <c:v>-0.39706929902399835</c:v>
                </c:pt>
                <c:pt idx="140">
                  <c:v>-0.38572702560571331</c:v>
                </c:pt>
                <c:pt idx="141">
                  <c:v>-0.34884096775233397</c:v>
                </c:pt>
                <c:pt idx="142">
                  <c:v>-0.37111003542576632</c:v>
                </c:pt>
                <c:pt idx="143">
                  <c:v>-0.470938718668795</c:v>
                </c:pt>
                <c:pt idx="144">
                  <c:v>-0.41289449172970827</c:v>
                </c:pt>
                <c:pt idx="145">
                  <c:v>-0.32003266155448379</c:v>
                </c:pt>
                <c:pt idx="146">
                  <c:v>-0.31858511723061222</c:v>
                </c:pt>
                <c:pt idx="147">
                  <c:v>-0.29038916030664808</c:v>
                </c:pt>
                <c:pt idx="148">
                  <c:v>-0.32901114331964443</c:v>
                </c:pt>
                <c:pt idx="149">
                  <c:v>-0.31869809295817131</c:v>
                </c:pt>
                <c:pt idx="150">
                  <c:v>-0.33576782082215662</c:v>
                </c:pt>
                <c:pt idx="151">
                  <c:v>-0.31671468705706129</c:v>
                </c:pt>
                <c:pt idx="152">
                  <c:v>-0.39247922580275629</c:v>
                </c:pt>
                <c:pt idx="153">
                  <c:v>-0.30983443855930731</c:v>
                </c:pt>
                <c:pt idx="154">
                  <c:v>-0.34906273514137831</c:v>
                </c:pt>
                <c:pt idx="155">
                  <c:v>-0.36335258916394259</c:v>
                </c:pt>
                <c:pt idx="156">
                  <c:v>-0.29064362443024477</c:v>
                </c:pt>
                <c:pt idx="157">
                  <c:v>-0.25252423458026407</c:v>
                </c:pt>
                <c:pt idx="158">
                  <c:v>-0.25179932511679354</c:v>
                </c:pt>
                <c:pt idx="159">
                  <c:v>-0.32795296104915594</c:v>
                </c:pt>
                <c:pt idx="160">
                  <c:v>-0.33007934609380452</c:v>
                </c:pt>
                <c:pt idx="161">
                  <c:v>-0.33872101631581486</c:v>
                </c:pt>
                <c:pt idx="162">
                  <c:v>-0.32937429361598658</c:v>
                </c:pt>
                <c:pt idx="163">
                  <c:v>-0.32679219107934487</c:v>
                </c:pt>
                <c:pt idx="164">
                  <c:v>-0.35716713706054132</c:v>
                </c:pt>
                <c:pt idx="165">
                  <c:v>-0.29595592744742188</c:v>
                </c:pt>
                <c:pt idx="166">
                  <c:v>-0.30201664659287875</c:v>
                </c:pt>
                <c:pt idx="167">
                  <c:v>-0.21813695059659352</c:v>
                </c:pt>
                <c:pt idx="168">
                  <c:v>-0.41340712483894798</c:v>
                </c:pt>
                <c:pt idx="169">
                  <c:v>-0.29336638280144423</c:v>
                </c:pt>
                <c:pt idx="170">
                  <c:v>-0.28644231228778688</c:v>
                </c:pt>
                <c:pt idx="171">
                  <c:v>-0.3355620450949755</c:v>
                </c:pt>
                <c:pt idx="172">
                  <c:v>-0.32650592826817992</c:v>
                </c:pt>
                <c:pt idx="173">
                  <c:v>-0.26238779836785275</c:v>
                </c:pt>
                <c:pt idx="174">
                  <c:v>-0.2880369312961274</c:v>
                </c:pt>
                <c:pt idx="175">
                  <c:v>-0.34760239635757795</c:v>
                </c:pt>
                <c:pt idx="176">
                  <c:v>-0.28473522376495297</c:v>
                </c:pt>
                <c:pt idx="177">
                  <c:v>-0.4193528092307513</c:v>
                </c:pt>
                <c:pt idx="178">
                  <c:v>-0.28134050842770031</c:v>
                </c:pt>
                <c:pt idx="179">
                  <c:v>-0.4224990044028733</c:v>
                </c:pt>
                <c:pt idx="180">
                  <c:v>-0.31306158134246553</c:v>
                </c:pt>
                <c:pt idx="181">
                  <c:v>-0.36644939574763785</c:v>
                </c:pt>
                <c:pt idx="182">
                  <c:v>-0.34725625865800924</c:v>
                </c:pt>
                <c:pt idx="183">
                  <c:v>-0.33874722705514981</c:v>
                </c:pt>
                <c:pt idx="184">
                  <c:v>-0.32935462821882594</c:v>
                </c:pt>
                <c:pt idx="185">
                  <c:v>-0.30845798377240646</c:v>
                </c:pt>
                <c:pt idx="186">
                  <c:v>-0.40703167543766838</c:v>
                </c:pt>
                <c:pt idx="187">
                  <c:v>-0.40755308232290438</c:v>
                </c:pt>
                <c:pt idx="188">
                  <c:v>-0.46742588945413338</c:v>
                </c:pt>
                <c:pt idx="189">
                  <c:v>-0.35539782523841185</c:v>
                </c:pt>
                <c:pt idx="190">
                  <c:v>-0.41481040512608391</c:v>
                </c:pt>
                <c:pt idx="191">
                  <c:v>-0.28453423936437988</c:v>
                </c:pt>
                <c:pt idx="192">
                  <c:v>-0.23546533546539972</c:v>
                </c:pt>
                <c:pt idx="193">
                  <c:v>-0.33872929885537284</c:v>
                </c:pt>
                <c:pt idx="194">
                  <c:v>-0.40089927271047932</c:v>
                </c:pt>
                <c:pt idx="195">
                  <c:v>-0.29767301534384855</c:v>
                </c:pt>
                <c:pt idx="196">
                  <c:v>-0.29987651886417716</c:v>
                </c:pt>
                <c:pt idx="197">
                  <c:v>-0.35323607848266431</c:v>
                </c:pt>
                <c:pt idx="198">
                  <c:v>-0.35839501772108512</c:v>
                </c:pt>
                <c:pt idx="199">
                  <c:v>-0.34219474013520257</c:v>
                </c:pt>
                <c:pt idx="200">
                  <c:v>-0.43950154372843697</c:v>
                </c:pt>
                <c:pt idx="201">
                  <c:v>-0.35263513731567181</c:v>
                </c:pt>
                <c:pt idx="202">
                  <c:v>-0.37337309872163088</c:v>
                </c:pt>
                <c:pt idx="203">
                  <c:v>-0.37713840339163468</c:v>
                </c:pt>
                <c:pt idx="204">
                  <c:v>-0.37097341042043436</c:v>
                </c:pt>
                <c:pt idx="205">
                  <c:v>-0.33372743430942492</c:v>
                </c:pt>
                <c:pt idx="206">
                  <c:v>-0.38851747237138162</c:v>
                </c:pt>
                <c:pt idx="207">
                  <c:v>-0.34891472637415577</c:v>
                </c:pt>
                <c:pt idx="208">
                  <c:v>-0.29712009424257291</c:v>
                </c:pt>
                <c:pt idx="209">
                  <c:v>-0.45076000040337438</c:v>
                </c:pt>
                <c:pt idx="210">
                  <c:v>-0.392035784916345</c:v>
                </c:pt>
                <c:pt idx="211">
                  <c:v>-0.32651178957152982</c:v>
                </c:pt>
                <c:pt idx="212">
                  <c:v>-0.3852983380009925</c:v>
                </c:pt>
                <c:pt idx="213">
                  <c:v>-0.24307790276698971</c:v>
                </c:pt>
                <c:pt idx="214">
                  <c:v>-0.3613962160273253</c:v>
                </c:pt>
                <c:pt idx="215">
                  <c:v>-0.33731681554771886</c:v>
                </c:pt>
                <c:pt idx="216">
                  <c:v>-0.2383218600372092</c:v>
                </c:pt>
                <c:pt idx="217">
                  <c:v>-0.29289789674609545</c:v>
                </c:pt>
                <c:pt idx="218">
                  <c:v>-0.36434249842960992</c:v>
                </c:pt>
                <c:pt idx="219">
                  <c:v>-0.38095711858512604</c:v>
                </c:pt>
                <c:pt idx="220">
                  <c:v>-0.43592110836177222</c:v>
                </c:pt>
                <c:pt idx="221">
                  <c:v>-0.34058266682014393</c:v>
                </c:pt>
                <c:pt idx="222">
                  <c:v>-0.33493998265165142</c:v>
                </c:pt>
                <c:pt idx="223">
                  <c:v>-0.21358937472252276</c:v>
                </c:pt>
                <c:pt idx="224">
                  <c:v>-0.42379779154532804</c:v>
                </c:pt>
                <c:pt idx="225">
                  <c:v>-0.33844060356168593</c:v>
                </c:pt>
                <c:pt idx="226">
                  <c:v>-0.37224745222908651</c:v>
                </c:pt>
                <c:pt idx="227">
                  <c:v>-0.28138879724508969</c:v>
                </c:pt>
                <c:pt idx="228">
                  <c:v>-0.25273034419102719</c:v>
                </c:pt>
                <c:pt idx="229">
                  <c:v>-0.35668782183167153</c:v>
                </c:pt>
                <c:pt idx="230">
                  <c:v>-0.49144294337329053</c:v>
                </c:pt>
                <c:pt idx="231">
                  <c:v>-0.38544217393207297</c:v>
                </c:pt>
                <c:pt idx="232">
                  <c:v>-0.3924939505955915</c:v>
                </c:pt>
                <c:pt idx="233">
                  <c:v>-0.35245366982550946</c:v>
                </c:pt>
                <c:pt idx="234">
                  <c:v>-0.39624707197275844</c:v>
                </c:pt>
                <c:pt idx="235">
                  <c:v>-0.33777141552775397</c:v>
                </c:pt>
                <c:pt idx="236">
                  <c:v>-0.4242912973298345</c:v>
                </c:pt>
                <c:pt idx="237">
                  <c:v>-0.34470970775661847</c:v>
                </c:pt>
                <c:pt idx="238">
                  <c:v>-0.40680784099877337</c:v>
                </c:pt>
                <c:pt idx="239">
                  <c:v>-0.25458110131810507</c:v>
                </c:pt>
                <c:pt idx="240">
                  <c:v>-0.36576921177293731</c:v>
                </c:pt>
                <c:pt idx="241">
                  <c:v>-0.24473143575316053</c:v>
                </c:pt>
                <c:pt idx="242">
                  <c:v>-0.40754965403528526</c:v>
                </c:pt>
                <c:pt idx="243">
                  <c:v>-0.38551498494106839</c:v>
                </c:pt>
                <c:pt idx="244">
                  <c:v>-0.4561816807121708</c:v>
                </c:pt>
                <c:pt idx="245">
                  <c:v>-0.32926122624440557</c:v>
                </c:pt>
                <c:pt idx="246">
                  <c:v>-0.29073890316268414</c:v>
                </c:pt>
                <c:pt idx="247">
                  <c:v>-0.23806506388858878</c:v>
                </c:pt>
                <c:pt idx="248">
                  <c:v>-0.37929867090535346</c:v>
                </c:pt>
                <c:pt idx="249">
                  <c:v>-0.30742213172354788</c:v>
                </c:pt>
                <c:pt idx="250">
                  <c:v>-0.38817908477303031</c:v>
                </c:pt>
                <c:pt idx="251">
                  <c:v>-0.31019941605895301</c:v>
                </c:pt>
                <c:pt idx="252">
                  <c:v>-0.28078827243453602</c:v>
                </c:pt>
                <c:pt idx="253">
                  <c:v>-0.32545067061251504</c:v>
                </c:pt>
                <c:pt idx="254">
                  <c:v>-0.33070734656355344</c:v>
                </c:pt>
                <c:pt idx="255">
                  <c:v>-0.33852259278298991</c:v>
                </c:pt>
                <c:pt idx="256">
                  <c:v>-0.27272154995543735</c:v>
                </c:pt>
                <c:pt idx="257">
                  <c:v>-0.28635013927916714</c:v>
                </c:pt>
                <c:pt idx="258">
                  <c:v>-0.25298723057102629</c:v>
                </c:pt>
                <c:pt idx="259">
                  <c:v>-0.31996837304019204</c:v>
                </c:pt>
                <c:pt idx="260">
                  <c:v>-0.35720735717640345</c:v>
                </c:pt>
                <c:pt idx="261">
                  <c:v>-0.33310849173624596</c:v>
                </c:pt>
                <c:pt idx="262">
                  <c:v>-0.28485521695770138</c:v>
                </c:pt>
                <c:pt idx="263">
                  <c:v>-0.34063607730028533</c:v>
                </c:pt>
                <c:pt idx="264">
                  <c:v>-0.45180641727401943</c:v>
                </c:pt>
                <c:pt idx="265">
                  <c:v>-0.41024898989986841</c:v>
                </c:pt>
                <c:pt idx="266">
                  <c:v>-0.39569992966516832</c:v>
                </c:pt>
                <c:pt idx="267">
                  <c:v>-0.27844880777360648</c:v>
                </c:pt>
                <c:pt idx="268">
                  <c:v>-0.39083138494793246</c:v>
                </c:pt>
                <c:pt idx="269">
                  <c:v>-0.35651821493634522</c:v>
                </c:pt>
                <c:pt idx="270">
                  <c:v>-0.36891676805980889</c:v>
                </c:pt>
                <c:pt idx="271">
                  <c:v>-0.34816394146160001</c:v>
                </c:pt>
                <c:pt idx="272">
                  <c:v>-0.34013049985095911</c:v>
                </c:pt>
                <c:pt idx="273">
                  <c:v>-0.19844562242945821</c:v>
                </c:pt>
                <c:pt idx="274">
                  <c:v>-0.31920192309933937</c:v>
                </c:pt>
                <c:pt idx="275">
                  <c:v>-0.28816751346336794</c:v>
                </c:pt>
                <c:pt idx="276">
                  <c:v>-0.27031598077703667</c:v>
                </c:pt>
                <c:pt idx="277">
                  <c:v>-0.33679597381801485</c:v>
                </c:pt>
                <c:pt idx="278">
                  <c:v>-0.24136195131147611</c:v>
                </c:pt>
                <c:pt idx="279">
                  <c:v>-0.30556261252449235</c:v>
                </c:pt>
                <c:pt idx="280">
                  <c:v>-0.26529887151416637</c:v>
                </c:pt>
                <c:pt idx="281">
                  <c:v>-0.29170084583686634</c:v>
                </c:pt>
                <c:pt idx="282">
                  <c:v>-0.41180479103512335</c:v>
                </c:pt>
                <c:pt idx="283">
                  <c:v>-0.31604603970532907</c:v>
                </c:pt>
                <c:pt idx="284">
                  <c:v>-0.37113910689996038</c:v>
                </c:pt>
                <c:pt idx="285">
                  <c:v>-0.33380803877267562</c:v>
                </c:pt>
                <c:pt idx="286">
                  <c:v>-0.25161376013792208</c:v>
                </c:pt>
                <c:pt idx="287">
                  <c:v>-0.36335169414730117</c:v>
                </c:pt>
                <c:pt idx="288">
                  <c:v>-0.34137029445573741</c:v>
                </c:pt>
                <c:pt idx="289">
                  <c:v>-0.47924411115267962</c:v>
                </c:pt>
                <c:pt idx="290">
                  <c:v>-0.30725693170298607</c:v>
                </c:pt>
                <c:pt idx="291">
                  <c:v>-0.3626355478662463</c:v>
                </c:pt>
                <c:pt idx="292">
                  <c:v>-0.34450149721279488</c:v>
                </c:pt>
                <c:pt idx="293">
                  <c:v>-0.34111117580336658</c:v>
                </c:pt>
                <c:pt idx="294">
                  <c:v>-0.34871753599548638</c:v>
                </c:pt>
                <c:pt idx="295">
                  <c:v>-0.38833277660898996</c:v>
                </c:pt>
                <c:pt idx="296">
                  <c:v>-0.43446795232526247</c:v>
                </c:pt>
                <c:pt idx="297">
                  <c:v>-0.39435908961669952</c:v>
                </c:pt>
                <c:pt idx="298">
                  <c:v>-0.42805557560288887</c:v>
                </c:pt>
                <c:pt idx="299">
                  <c:v>-0.31135365213012683</c:v>
                </c:pt>
                <c:pt idx="300">
                  <c:v>-0.35577282648553221</c:v>
                </c:pt>
                <c:pt idx="301">
                  <c:v>-0.33691478769994504</c:v>
                </c:pt>
                <c:pt idx="302">
                  <c:v>-0.33622616848267561</c:v>
                </c:pt>
                <c:pt idx="303">
                  <c:v>-0.4093517925968998</c:v>
                </c:pt>
                <c:pt idx="304">
                  <c:v>-0.39470374547372616</c:v>
                </c:pt>
                <c:pt idx="305">
                  <c:v>-0.38047992636801403</c:v>
                </c:pt>
                <c:pt idx="306">
                  <c:v>-0.28964150159492091</c:v>
                </c:pt>
                <c:pt idx="307">
                  <c:v>-0.27299148216620683</c:v>
                </c:pt>
                <c:pt idx="308">
                  <c:v>-0.30063771325036531</c:v>
                </c:pt>
                <c:pt idx="309">
                  <c:v>-0.30374371401255357</c:v>
                </c:pt>
                <c:pt idx="310">
                  <c:v>-0.34556176482492007</c:v>
                </c:pt>
                <c:pt idx="311">
                  <c:v>-0.42965220746218757</c:v>
                </c:pt>
                <c:pt idx="312">
                  <c:v>-0.249115149746297</c:v>
                </c:pt>
                <c:pt idx="313">
                  <c:v>-0.24029035507165128</c:v>
                </c:pt>
                <c:pt idx="314">
                  <c:v>-0.39526722781611906</c:v>
                </c:pt>
                <c:pt idx="315">
                  <c:v>-0.31700273191151135</c:v>
                </c:pt>
                <c:pt idx="316">
                  <c:v>-0.38455480603728076</c:v>
                </c:pt>
                <c:pt idx="317">
                  <c:v>-0.36091443373943843</c:v>
                </c:pt>
                <c:pt idx="318">
                  <c:v>-0.36723125390155476</c:v>
                </c:pt>
                <c:pt idx="319">
                  <c:v>-0.27436274839633001</c:v>
                </c:pt>
                <c:pt idx="320">
                  <c:v>-0.34106678319898426</c:v>
                </c:pt>
                <c:pt idx="321">
                  <c:v>-0.36868088171652652</c:v>
                </c:pt>
                <c:pt idx="322">
                  <c:v>-0.38710702534759051</c:v>
                </c:pt>
                <c:pt idx="323">
                  <c:v>-0.40294524725896108</c:v>
                </c:pt>
                <c:pt idx="324">
                  <c:v>-0.33824193960847831</c:v>
                </c:pt>
                <c:pt idx="325">
                  <c:v>-0.37537397877101236</c:v>
                </c:pt>
                <c:pt idx="326">
                  <c:v>-0.33725347742601386</c:v>
                </c:pt>
                <c:pt idx="327">
                  <c:v>-0.41903897384118832</c:v>
                </c:pt>
                <c:pt idx="328">
                  <c:v>-0.39959605991890124</c:v>
                </c:pt>
                <c:pt idx="329">
                  <c:v>-0.22458579233269554</c:v>
                </c:pt>
                <c:pt idx="330">
                  <c:v>-0.38284337046318639</c:v>
                </c:pt>
                <c:pt idx="331">
                  <c:v>-0.25886784447284494</c:v>
                </c:pt>
                <c:pt idx="332">
                  <c:v>-0.39384664481527987</c:v>
                </c:pt>
                <c:pt idx="333">
                  <c:v>-0.35092646690592805</c:v>
                </c:pt>
                <c:pt idx="334">
                  <c:v>-0.29460750250862844</c:v>
                </c:pt>
                <c:pt idx="335">
                  <c:v>-0.48196393774449353</c:v>
                </c:pt>
                <c:pt idx="336">
                  <c:v>-0.33358580742508603</c:v>
                </c:pt>
                <c:pt idx="337">
                  <c:v>-0.30148946237796509</c:v>
                </c:pt>
                <c:pt idx="338">
                  <c:v>-0.37677501313620348</c:v>
                </c:pt>
                <c:pt idx="339">
                  <c:v>-0.34303183870657938</c:v>
                </c:pt>
                <c:pt idx="340">
                  <c:v>-0.34999907570638422</c:v>
                </c:pt>
                <c:pt idx="341">
                  <c:v>-0.36355466401499503</c:v>
                </c:pt>
                <c:pt idx="342">
                  <c:v>-0.32258624716124523</c:v>
                </c:pt>
                <c:pt idx="343">
                  <c:v>-0.36127315492644585</c:v>
                </c:pt>
                <c:pt idx="344">
                  <c:v>-0.39668875757785543</c:v>
                </c:pt>
                <c:pt idx="345">
                  <c:v>-0.21747213821045541</c:v>
                </c:pt>
                <c:pt idx="346">
                  <c:v>-0.41180912163829331</c:v>
                </c:pt>
                <c:pt idx="347">
                  <c:v>-0.2923470467497063</c:v>
                </c:pt>
                <c:pt idx="348">
                  <c:v>-0.28622108222816922</c:v>
                </c:pt>
                <c:pt idx="349">
                  <c:v>-0.32774877441896882</c:v>
                </c:pt>
                <c:pt idx="350">
                  <c:v>-0.40768247841932737</c:v>
                </c:pt>
                <c:pt idx="351">
                  <c:v>-0.40853281494565608</c:v>
                </c:pt>
                <c:pt idx="352">
                  <c:v>-0.37539186934615715</c:v>
                </c:pt>
                <c:pt idx="353">
                  <c:v>-0.38126425958897381</c:v>
                </c:pt>
                <c:pt idx="354">
                  <c:v>-0.30940090570068868</c:v>
                </c:pt>
                <c:pt idx="355">
                  <c:v>-0.30136292481006094</c:v>
                </c:pt>
                <c:pt idx="356">
                  <c:v>-0.31430026632877489</c:v>
                </c:pt>
                <c:pt idx="357">
                  <c:v>-0.40011928086856768</c:v>
                </c:pt>
                <c:pt idx="358">
                  <c:v>-0.28571487836255494</c:v>
                </c:pt>
                <c:pt idx="359">
                  <c:v>-0.23649571798622512</c:v>
                </c:pt>
                <c:pt idx="360">
                  <c:v>-0.39357436515348276</c:v>
                </c:pt>
                <c:pt idx="361">
                  <c:v>-0.27307708524675633</c:v>
                </c:pt>
                <c:pt idx="362">
                  <c:v>-0.33437913719413204</c:v>
                </c:pt>
                <c:pt idx="363">
                  <c:v>-0.40208701235093591</c:v>
                </c:pt>
                <c:pt idx="364">
                  <c:v>-0.13063193439660531</c:v>
                </c:pt>
                <c:pt idx="365">
                  <c:v>-0.25236169711279138</c:v>
                </c:pt>
                <c:pt idx="366">
                  <c:v>-0.31782748996925536</c:v>
                </c:pt>
                <c:pt idx="367">
                  <c:v>-0.31799087056911191</c:v>
                </c:pt>
                <c:pt idx="368">
                  <c:v>-0.37146481151373445</c:v>
                </c:pt>
                <c:pt idx="369">
                  <c:v>-0.33406223481383884</c:v>
                </c:pt>
                <c:pt idx="370">
                  <c:v>-0.34493225085152074</c:v>
                </c:pt>
                <c:pt idx="371">
                  <c:v>-0.22274544715189115</c:v>
                </c:pt>
                <c:pt idx="372">
                  <c:v>-0.35495490610770997</c:v>
                </c:pt>
                <c:pt idx="373">
                  <c:v>-0.32148543832333681</c:v>
                </c:pt>
                <c:pt idx="374">
                  <c:v>-0.20936926433758171</c:v>
                </c:pt>
                <c:pt idx="375">
                  <c:v>-0.35346274010134082</c:v>
                </c:pt>
                <c:pt idx="376">
                  <c:v>-0.34682481989770225</c:v>
                </c:pt>
                <c:pt idx="377">
                  <c:v>-0.39692083575391129</c:v>
                </c:pt>
                <c:pt idx="378">
                  <c:v>-0.34498435834305036</c:v>
                </c:pt>
                <c:pt idx="379">
                  <c:v>-0.36865211372834605</c:v>
                </c:pt>
                <c:pt idx="380">
                  <c:v>-0.35187256314821819</c:v>
                </c:pt>
                <c:pt idx="381">
                  <c:v>-0.36789088687267629</c:v>
                </c:pt>
                <c:pt idx="382">
                  <c:v>-0.41731979774655403</c:v>
                </c:pt>
                <c:pt idx="383">
                  <c:v>-0.38483088248737274</c:v>
                </c:pt>
                <c:pt idx="384">
                  <c:v>-0.29770064051613565</c:v>
                </c:pt>
                <c:pt idx="385">
                  <c:v>-0.35335065294085127</c:v>
                </c:pt>
                <c:pt idx="386">
                  <c:v>-0.34992262541506314</c:v>
                </c:pt>
                <c:pt idx="387">
                  <c:v>-0.36148347452590085</c:v>
                </c:pt>
                <c:pt idx="388">
                  <c:v>-0.32001871243021651</c:v>
                </c:pt>
                <c:pt idx="389">
                  <c:v>-0.34292204594397474</c:v>
                </c:pt>
                <c:pt idx="390">
                  <c:v>-0.42776379667465897</c:v>
                </c:pt>
                <c:pt idx="391">
                  <c:v>-0.41093003568615194</c:v>
                </c:pt>
                <c:pt idx="392">
                  <c:v>-0.40143662796923746</c:v>
                </c:pt>
                <c:pt idx="393">
                  <c:v>-0.40536674526361527</c:v>
                </c:pt>
                <c:pt idx="394">
                  <c:v>-0.20916970144522493</c:v>
                </c:pt>
                <c:pt idx="395">
                  <c:v>-0.20332391491236243</c:v>
                </c:pt>
                <c:pt idx="396">
                  <c:v>-0.36862087864870674</c:v>
                </c:pt>
                <c:pt idx="397">
                  <c:v>-0.30677976239937366</c:v>
                </c:pt>
                <c:pt idx="398">
                  <c:v>-0.31395649460927993</c:v>
                </c:pt>
                <c:pt idx="399">
                  <c:v>-0.26163653289703426</c:v>
                </c:pt>
                <c:pt idx="400">
                  <c:v>-0.34303797580373391</c:v>
                </c:pt>
                <c:pt idx="401">
                  <c:v>-0.3449479223469738</c:v>
                </c:pt>
                <c:pt idx="402">
                  <c:v>-0.32199702678343828</c:v>
                </c:pt>
                <c:pt idx="403">
                  <c:v>-0.33576630184123923</c:v>
                </c:pt>
                <c:pt idx="404">
                  <c:v>-0.26230973315146061</c:v>
                </c:pt>
                <c:pt idx="405">
                  <c:v>-0.25113296737613722</c:v>
                </c:pt>
                <c:pt idx="406">
                  <c:v>-0.20355233663029743</c:v>
                </c:pt>
                <c:pt idx="407">
                  <c:v>-0.32661584844650227</c:v>
                </c:pt>
                <c:pt idx="408">
                  <c:v>-0.32151877325107919</c:v>
                </c:pt>
                <c:pt idx="409">
                  <c:v>-0.42382492456502691</c:v>
                </c:pt>
                <c:pt idx="410">
                  <c:v>-0.23720170089636164</c:v>
                </c:pt>
                <c:pt idx="411">
                  <c:v>-0.29949029622437984</c:v>
                </c:pt>
                <c:pt idx="412">
                  <c:v>-0.45237069785491718</c:v>
                </c:pt>
                <c:pt idx="413">
                  <c:v>-0.30387313798893345</c:v>
                </c:pt>
                <c:pt idx="414">
                  <c:v>-0.3787533330912588</c:v>
                </c:pt>
                <c:pt idx="415">
                  <c:v>-0.45726791753332319</c:v>
                </c:pt>
                <c:pt idx="416">
                  <c:v>-0.36892144677153804</c:v>
                </c:pt>
                <c:pt idx="417">
                  <c:v>-0.40672037128962646</c:v>
                </c:pt>
                <c:pt idx="418">
                  <c:v>-0.41361985621462188</c:v>
                </c:pt>
                <c:pt idx="419">
                  <c:v>-0.3367930546237351</c:v>
                </c:pt>
                <c:pt idx="420">
                  <c:v>-0.3773395433277994</c:v>
                </c:pt>
                <c:pt idx="421">
                  <c:v>-0.41490392882291438</c:v>
                </c:pt>
                <c:pt idx="422">
                  <c:v>-0.32583814951309281</c:v>
                </c:pt>
                <c:pt idx="423">
                  <c:v>-0.40074313235782716</c:v>
                </c:pt>
                <c:pt idx="424">
                  <c:v>-0.29575064594433131</c:v>
                </c:pt>
                <c:pt idx="425">
                  <c:v>-0.33228701701992386</c:v>
                </c:pt>
                <c:pt idx="426">
                  <c:v>-0.34600976548367757</c:v>
                </c:pt>
                <c:pt idx="427">
                  <c:v>-0.31315809836905523</c:v>
                </c:pt>
                <c:pt idx="428">
                  <c:v>-0.41144077346490576</c:v>
                </c:pt>
                <c:pt idx="429">
                  <c:v>-0.40970565103272899</c:v>
                </c:pt>
                <c:pt idx="430">
                  <c:v>-0.29347828559196798</c:v>
                </c:pt>
                <c:pt idx="431">
                  <c:v>-0.33268331642241628</c:v>
                </c:pt>
                <c:pt idx="432">
                  <c:v>-0.5026049997690899</c:v>
                </c:pt>
                <c:pt idx="433">
                  <c:v>-0.33689040096703815</c:v>
                </c:pt>
                <c:pt idx="434">
                  <c:v>-0.38425515124704512</c:v>
                </c:pt>
                <c:pt idx="435">
                  <c:v>-0.30189214182392282</c:v>
                </c:pt>
                <c:pt idx="436">
                  <c:v>-0.4499038188702883</c:v>
                </c:pt>
                <c:pt idx="437">
                  <c:v>-0.35564752744772726</c:v>
                </c:pt>
                <c:pt idx="438">
                  <c:v>-0.36570586176194186</c:v>
                </c:pt>
                <c:pt idx="439">
                  <c:v>-0.37437557371289476</c:v>
                </c:pt>
                <c:pt idx="440">
                  <c:v>-0.23739670552440814</c:v>
                </c:pt>
                <c:pt idx="441">
                  <c:v>-0.24976500450834199</c:v>
                </c:pt>
                <c:pt idx="442">
                  <c:v>-0.28659893574537582</c:v>
                </c:pt>
                <c:pt idx="443">
                  <c:v>-0.31964212992477248</c:v>
                </c:pt>
                <c:pt idx="444">
                  <c:v>-0.43786669248658006</c:v>
                </c:pt>
                <c:pt idx="445">
                  <c:v>-0.31370570730963837</c:v>
                </c:pt>
                <c:pt idx="446">
                  <c:v>-0.36346185960091731</c:v>
                </c:pt>
                <c:pt idx="447">
                  <c:v>-0.25087188633783786</c:v>
                </c:pt>
                <c:pt idx="448">
                  <c:v>-0.43685837338630901</c:v>
                </c:pt>
                <c:pt idx="449">
                  <c:v>-0.31171431994702392</c:v>
                </c:pt>
                <c:pt idx="450">
                  <c:v>-0.34376216178634122</c:v>
                </c:pt>
                <c:pt idx="451">
                  <c:v>-0.37634952709347691</c:v>
                </c:pt>
                <c:pt idx="452">
                  <c:v>-0.28744625175934385</c:v>
                </c:pt>
                <c:pt idx="453">
                  <c:v>-0.33944795536788069</c:v>
                </c:pt>
                <c:pt idx="454">
                  <c:v>-0.23075568057502413</c:v>
                </c:pt>
                <c:pt idx="455">
                  <c:v>-0.21240379919011487</c:v>
                </c:pt>
                <c:pt idx="456">
                  <c:v>-0.40415367084449938</c:v>
                </c:pt>
                <c:pt idx="457">
                  <c:v>-0.37503061873999338</c:v>
                </c:pt>
                <c:pt idx="458">
                  <c:v>-0.33144550178257515</c:v>
                </c:pt>
                <c:pt idx="459">
                  <c:v>-0.36631284821005533</c:v>
                </c:pt>
                <c:pt idx="460">
                  <c:v>-0.32679861557700784</c:v>
                </c:pt>
                <c:pt idx="461">
                  <c:v>-0.41860368830613326</c:v>
                </c:pt>
                <c:pt idx="462">
                  <c:v>-0.35237594342825301</c:v>
                </c:pt>
                <c:pt idx="463">
                  <c:v>-0.36557143385772545</c:v>
                </c:pt>
                <c:pt idx="464">
                  <c:v>-0.33937417973585571</c:v>
                </c:pt>
                <c:pt idx="465">
                  <c:v>-0.39271224227444768</c:v>
                </c:pt>
                <c:pt idx="466">
                  <c:v>-0.33696486998549119</c:v>
                </c:pt>
                <c:pt idx="467">
                  <c:v>-0.31445739447993881</c:v>
                </c:pt>
                <c:pt idx="468">
                  <c:v>-0.32990262902701611</c:v>
                </c:pt>
                <c:pt idx="469">
                  <c:v>-0.42610994106058042</c:v>
                </c:pt>
                <c:pt idx="470">
                  <c:v>-0.37470191182754253</c:v>
                </c:pt>
                <c:pt idx="471">
                  <c:v>-0.3926829368488805</c:v>
                </c:pt>
                <c:pt idx="472">
                  <c:v>-0.34324776978652322</c:v>
                </c:pt>
                <c:pt idx="473">
                  <c:v>-0.46910856580760668</c:v>
                </c:pt>
                <c:pt idx="474">
                  <c:v>-0.28060553292037793</c:v>
                </c:pt>
                <c:pt idx="475">
                  <c:v>-0.39029285517756201</c:v>
                </c:pt>
                <c:pt idx="476">
                  <c:v>-0.39096864461923653</c:v>
                </c:pt>
                <c:pt idx="477">
                  <c:v>-0.43835881929005266</c:v>
                </c:pt>
                <c:pt idx="478">
                  <c:v>-0.42693413973534838</c:v>
                </c:pt>
                <c:pt idx="479">
                  <c:v>-0.36859964729441297</c:v>
                </c:pt>
                <c:pt idx="480">
                  <c:v>-0.36577070564476166</c:v>
                </c:pt>
                <c:pt idx="481">
                  <c:v>-0.21990570196504741</c:v>
                </c:pt>
                <c:pt idx="482">
                  <c:v>-0.3533765562243274</c:v>
                </c:pt>
                <c:pt idx="483">
                  <c:v>-0.24402025459858839</c:v>
                </c:pt>
                <c:pt idx="484">
                  <c:v>-0.43412178206725377</c:v>
                </c:pt>
                <c:pt idx="485">
                  <c:v>-0.34357125889347062</c:v>
                </c:pt>
                <c:pt idx="486">
                  <c:v>-0.38175402956701981</c:v>
                </c:pt>
                <c:pt idx="487">
                  <c:v>-0.27620895818878677</c:v>
                </c:pt>
                <c:pt idx="488">
                  <c:v>-0.270671439032102</c:v>
                </c:pt>
                <c:pt idx="489">
                  <c:v>-0.39160244802797384</c:v>
                </c:pt>
                <c:pt idx="490">
                  <c:v>-0.36423488055871955</c:v>
                </c:pt>
                <c:pt idx="491">
                  <c:v>-0.23971209075745931</c:v>
                </c:pt>
                <c:pt idx="492">
                  <c:v>-0.32338316012446849</c:v>
                </c:pt>
                <c:pt idx="493">
                  <c:v>-0.24701240599659544</c:v>
                </c:pt>
                <c:pt idx="494">
                  <c:v>-0.40312025535420437</c:v>
                </c:pt>
                <c:pt idx="495">
                  <c:v>-0.35962836978690688</c:v>
                </c:pt>
                <c:pt idx="496">
                  <c:v>-0.3670790605176375</c:v>
                </c:pt>
                <c:pt idx="497">
                  <c:v>-0.31702963156741493</c:v>
                </c:pt>
                <c:pt idx="498">
                  <c:v>-0.30896474301076005</c:v>
                </c:pt>
                <c:pt idx="499">
                  <c:v>-0.32393078208827908</c:v>
                </c:pt>
              </c:numCache>
            </c:numRef>
          </c:xVal>
          <c:yVal>
            <c:numRef>
              <c:f>'HA-AH-HA F'!$H$3:$H$502</c:f>
              <c:numCache>
                <c:formatCode>General</c:formatCode>
                <c:ptCount val="500"/>
                <c:pt idx="0">
                  <c:v>-0.24963962122746891</c:v>
                </c:pt>
                <c:pt idx="1">
                  <c:v>-0.25738875132359257</c:v>
                </c:pt>
                <c:pt idx="2">
                  <c:v>-4.7765400676784558E-2</c:v>
                </c:pt>
                <c:pt idx="3">
                  <c:v>-9.0082278580320085E-2</c:v>
                </c:pt>
                <c:pt idx="4">
                  <c:v>-0.10592341197249977</c:v>
                </c:pt>
                <c:pt idx="5">
                  <c:v>-0.19671364162197141</c:v>
                </c:pt>
                <c:pt idx="6">
                  <c:v>-4.7263388595145013E-2</c:v>
                </c:pt>
                <c:pt idx="7">
                  <c:v>-0.14199585265670744</c:v>
                </c:pt>
                <c:pt idx="8">
                  <c:v>4.0779001553642814E-2</c:v>
                </c:pt>
                <c:pt idx="9">
                  <c:v>-0.22049640786479993</c:v>
                </c:pt>
                <c:pt idx="10">
                  <c:v>-7.1656239512381412E-2</c:v>
                </c:pt>
                <c:pt idx="11">
                  <c:v>-7.6140031173082573E-2</c:v>
                </c:pt>
                <c:pt idx="12">
                  <c:v>-0.25088280306765176</c:v>
                </c:pt>
                <c:pt idx="13">
                  <c:v>1.2169853261223287E-2</c:v>
                </c:pt>
                <c:pt idx="14">
                  <c:v>-0.18936015069885614</c:v>
                </c:pt>
                <c:pt idx="15">
                  <c:v>-0.23087481031439688</c:v>
                </c:pt>
                <c:pt idx="16">
                  <c:v>2.6245926500948712E-2</c:v>
                </c:pt>
                <c:pt idx="17">
                  <c:v>-1.4556700751745255E-2</c:v>
                </c:pt>
                <c:pt idx="18">
                  <c:v>-7.2142356079840514E-2</c:v>
                </c:pt>
                <c:pt idx="19">
                  <c:v>-0.33590106908685713</c:v>
                </c:pt>
                <c:pt idx="20">
                  <c:v>-0.47813974640759249</c:v>
                </c:pt>
                <c:pt idx="21">
                  <c:v>-0.17655392766314867</c:v>
                </c:pt>
                <c:pt idx="22">
                  <c:v>-0.23280206192480618</c:v>
                </c:pt>
                <c:pt idx="23">
                  <c:v>-0.27449654317504452</c:v>
                </c:pt>
                <c:pt idx="24">
                  <c:v>-0.10166823946063491</c:v>
                </c:pt>
                <c:pt idx="25">
                  <c:v>-0.15348294590345574</c:v>
                </c:pt>
                <c:pt idx="26">
                  <c:v>-5.1403932247338621E-2</c:v>
                </c:pt>
                <c:pt idx="27">
                  <c:v>-5.1828299332664016E-2</c:v>
                </c:pt>
                <c:pt idx="28">
                  <c:v>-3.0316914554630314E-2</c:v>
                </c:pt>
                <c:pt idx="29">
                  <c:v>7.4252272555604473E-2</c:v>
                </c:pt>
                <c:pt idx="30">
                  <c:v>-0.10052005614649506</c:v>
                </c:pt>
                <c:pt idx="31">
                  <c:v>-0.2062603344300338</c:v>
                </c:pt>
                <c:pt idx="32">
                  <c:v>-0.21782396154107644</c:v>
                </c:pt>
                <c:pt idx="33">
                  <c:v>-0.10961882743250966</c:v>
                </c:pt>
                <c:pt idx="34">
                  <c:v>-0.32819577666813915</c:v>
                </c:pt>
                <c:pt idx="35">
                  <c:v>-0.16869755739313042</c:v>
                </c:pt>
                <c:pt idx="36">
                  <c:v>-0.32436825412356135</c:v>
                </c:pt>
                <c:pt idx="37">
                  <c:v>-9.3574185333433188E-2</c:v>
                </c:pt>
                <c:pt idx="38">
                  <c:v>0.15153739271852454</c:v>
                </c:pt>
                <c:pt idx="39">
                  <c:v>-0.16771847619118974</c:v>
                </c:pt>
                <c:pt idx="40">
                  <c:v>-0.12219057019353879</c:v>
                </c:pt>
                <c:pt idx="41">
                  <c:v>-0.2461348720073592</c:v>
                </c:pt>
                <c:pt idx="42">
                  <c:v>-9.4091439085005751E-2</c:v>
                </c:pt>
                <c:pt idx="43">
                  <c:v>-0.13890783971582393</c:v>
                </c:pt>
                <c:pt idx="44">
                  <c:v>-0.30293996875534962</c:v>
                </c:pt>
                <c:pt idx="45">
                  <c:v>-2.9437622739427412E-2</c:v>
                </c:pt>
                <c:pt idx="46">
                  <c:v>-4.6533937460561392E-2</c:v>
                </c:pt>
                <c:pt idx="47">
                  <c:v>7.420431584430176E-3</c:v>
                </c:pt>
                <c:pt idx="48">
                  <c:v>-9.6766882927130565E-2</c:v>
                </c:pt>
                <c:pt idx="49">
                  <c:v>-8.7321583562078198E-2</c:v>
                </c:pt>
                <c:pt idx="50">
                  <c:v>-0.22699999465604187</c:v>
                </c:pt>
                <c:pt idx="51">
                  <c:v>-4.3374132377568986E-2</c:v>
                </c:pt>
                <c:pt idx="52">
                  <c:v>-5.1297226559731582E-2</c:v>
                </c:pt>
                <c:pt idx="53">
                  <c:v>-0.13284431946854625</c:v>
                </c:pt>
                <c:pt idx="54">
                  <c:v>-0.15607372937759975</c:v>
                </c:pt>
                <c:pt idx="55">
                  <c:v>-0.17267039340487392</c:v>
                </c:pt>
                <c:pt idx="56">
                  <c:v>-1.894621990634246E-2</c:v>
                </c:pt>
                <c:pt idx="57">
                  <c:v>5.6320772217553494E-3</c:v>
                </c:pt>
                <c:pt idx="58">
                  <c:v>2.3706977767959245E-2</c:v>
                </c:pt>
                <c:pt idx="59">
                  <c:v>0.15008234741962659</c:v>
                </c:pt>
                <c:pt idx="60">
                  <c:v>-0.14285547935326148</c:v>
                </c:pt>
                <c:pt idx="61">
                  <c:v>-0.21431285532961089</c:v>
                </c:pt>
                <c:pt idx="62">
                  <c:v>-8.0589912058566276E-2</c:v>
                </c:pt>
                <c:pt idx="63">
                  <c:v>9.8021936156378567E-2</c:v>
                </c:pt>
                <c:pt idx="64">
                  <c:v>2.9570544711720752E-2</c:v>
                </c:pt>
                <c:pt idx="65">
                  <c:v>-1.1498727922796178E-2</c:v>
                </c:pt>
                <c:pt idx="66">
                  <c:v>-9.6956520947953234E-3</c:v>
                </c:pt>
                <c:pt idx="67">
                  <c:v>-0.23752961497973085</c:v>
                </c:pt>
                <c:pt idx="68">
                  <c:v>-0.22337946995845662</c:v>
                </c:pt>
                <c:pt idx="69">
                  <c:v>-0.14101030748611101</c:v>
                </c:pt>
                <c:pt idx="70">
                  <c:v>-1.6363853229802085E-2</c:v>
                </c:pt>
                <c:pt idx="71">
                  <c:v>-0.15623430036682312</c:v>
                </c:pt>
                <c:pt idx="72">
                  <c:v>-0.10246966198447199</c:v>
                </c:pt>
                <c:pt idx="73">
                  <c:v>-0.11011034548924786</c:v>
                </c:pt>
                <c:pt idx="74">
                  <c:v>-0.19587360512720839</c:v>
                </c:pt>
                <c:pt idx="75">
                  <c:v>-0.27324758236358743</c:v>
                </c:pt>
                <c:pt idx="76">
                  <c:v>-2.088977635075101E-2</c:v>
                </c:pt>
                <c:pt idx="77">
                  <c:v>7.3843019129926912E-2</c:v>
                </c:pt>
                <c:pt idx="78">
                  <c:v>6.4541470491275704E-2</c:v>
                </c:pt>
                <c:pt idx="79">
                  <c:v>-7.4077017475869839E-2</c:v>
                </c:pt>
                <c:pt idx="80">
                  <c:v>-0.27170996044241102</c:v>
                </c:pt>
                <c:pt idx="81">
                  <c:v>-6.523954001433907E-3</c:v>
                </c:pt>
                <c:pt idx="82">
                  <c:v>-6.8789639175251813E-2</c:v>
                </c:pt>
                <c:pt idx="83">
                  <c:v>-0.15263092402026723</c:v>
                </c:pt>
                <c:pt idx="84">
                  <c:v>-0.25557569168305033</c:v>
                </c:pt>
                <c:pt idx="85">
                  <c:v>-0.28208795142792181</c:v>
                </c:pt>
                <c:pt idx="86">
                  <c:v>-5.5513832457223335E-2</c:v>
                </c:pt>
                <c:pt idx="87">
                  <c:v>-1.3403832026488987E-2</c:v>
                </c:pt>
                <c:pt idx="88">
                  <c:v>-0.10811877884225322</c:v>
                </c:pt>
                <c:pt idx="89">
                  <c:v>-0.10669905989949501</c:v>
                </c:pt>
                <c:pt idx="90">
                  <c:v>-0.14291681489698024</c:v>
                </c:pt>
                <c:pt idx="91">
                  <c:v>3.3195127197862134E-2</c:v>
                </c:pt>
                <c:pt idx="92">
                  <c:v>-0.16525229541614078</c:v>
                </c:pt>
                <c:pt idx="93">
                  <c:v>-0.12243443732116967</c:v>
                </c:pt>
                <c:pt idx="94">
                  <c:v>-0.170459600056659</c:v>
                </c:pt>
                <c:pt idx="95">
                  <c:v>-0.29688793836234278</c:v>
                </c:pt>
                <c:pt idx="96">
                  <c:v>-6.7017619706638935E-3</c:v>
                </c:pt>
                <c:pt idx="97">
                  <c:v>-0.35963608481535447</c:v>
                </c:pt>
                <c:pt idx="98">
                  <c:v>-0.15896156663651645</c:v>
                </c:pt>
                <c:pt idx="99">
                  <c:v>-0.33289584819743634</c:v>
                </c:pt>
                <c:pt idx="100">
                  <c:v>-0.30168189182621447</c:v>
                </c:pt>
                <c:pt idx="101">
                  <c:v>-0.26139043115765775</c:v>
                </c:pt>
                <c:pt idx="102">
                  <c:v>-0.20110937023158817</c:v>
                </c:pt>
                <c:pt idx="103">
                  <c:v>0.10126892742803636</c:v>
                </c:pt>
                <c:pt idx="104">
                  <c:v>-0.32615971650361697</c:v>
                </c:pt>
                <c:pt idx="105">
                  <c:v>-0.39775497506170587</c:v>
                </c:pt>
                <c:pt idx="106">
                  <c:v>-0.11956398906474167</c:v>
                </c:pt>
                <c:pt idx="107">
                  <c:v>-0.16029969250065526</c:v>
                </c:pt>
                <c:pt idx="108">
                  <c:v>-0.15956361689903276</c:v>
                </c:pt>
                <c:pt idx="109">
                  <c:v>-8.2058309077958025E-2</c:v>
                </c:pt>
                <c:pt idx="110">
                  <c:v>-0.14198930402178131</c:v>
                </c:pt>
                <c:pt idx="111">
                  <c:v>-0.31471940932253362</c:v>
                </c:pt>
                <c:pt idx="112">
                  <c:v>-0.11039191192729365</c:v>
                </c:pt>
                <c:pt idx="113">
                  <c:v>0.15427566544140661</c:v>
                </c:pt>
                <c:pt idx="114">
                  <c:v>-7.5761972529618513E-2</c:v>
                </c:pt>
                <c:pt idx="115">
                  <c:v>-0.30512843305245113</c:v>
                </c:pt>
                <c:pt idx="116">
                  <c:v>4.9047814897589082E-2</c:v>
                </c:pt>
                <c:pt idx="117">
                  <c:v>-0.15947392590105927</c:v>
                </c:pt>
                <c:pt idx="118">
                  <c:v>6.9623685276339997E-2</c:v>
                </c:pt>
                <c:pt idx="119">
                  <c:v>-0.16059123711777698</c:v>
                </c:pt>
                <c:pt idx="120">
                  <c:v>-9.4411237073293311E-2</c:v>
                </c:pt>
                <c:pt idx="121">
                  <c:v>-7.3361524223961194E-2</c:v>
                </c:pt>
                <c:pt idx="122">
                  <c:v>-0.16994919589854102</c:v>
                </c:pt>
                <c:pt idx="123">
                  <c:v>-0.20111912170697174</c:v>
                </c:pt>
                <c:pt idx="124">
                  <c:v>-8.2265940069713966E-2</c:v>
                </c:pt>
                <c:pt idx="125">
                  <c:v>-9.4366106108326797E-2</c:v>
                </c:pt>
                <c:pt idx="126">
                  <c:v>9.0163263969665008E-2</c:v>
                </c:pt>
                <c:pt idx="127">
                  <c:v>-0.1368918478281039</c:v>
                </c:pt>
                <c:pt idx="128">
                  <c:v>-2.0188239344544334E-3</c:v>
                </c:pt>
                <c:pt idx="129">
                  <c:v>-0.15345254544030068</c:v>
                </c:pt>
                <c:pt idx="130">
                  <c:v>3.4494587930084253E-2</c:v>
                </c:pt>
                <c:pt idx="131">
                  <c:v>-1.5129331987785741E-2</c:v>
                </c:pt>
                <c:pt idx="132">
                  <c:v>-2.7017433729265319E-2</c:v>
                </c:pt>
                <c:pt idx="133">
                  <c:v>-6.6587135022446092E-2</c:v>
                </c:pt>
                <c:pt idx="134">
                  <c:v>-0.20346231002146056</c:v>
                </c:pt>
                <c:pt idx="135">
                  <c:v>-0.18657216162458687</c:v>
                </c:pt>
                <c:pt idx="136">
                  <c:v>-3.2614636991844081E-2</c:v>
                </c:pt>
                <c:pt idx="137">
                  <c:v>-9.0984140503724026E-2</c:v>
                </c:pt>
                <c:pt idx="138">
                  <c:v>-0.29480312243718476</c:v>
                </c:pt>
                <c:pt idx="139">
                  <c:v>-2.6693418279734155E-3</c:v>
                </c:pt>
                <c:pt idx="140">
                  <c:v>-0.14291366408083594</c:v>
                </c:pt>
                <c:pt idx="141">
                  <c:v>-5.0317353702118484E-2</c:v>
                </c:pt>
                <c:pt idx="142">
                  <c:v>7.3572409292644424E-3</c:v>
                </c:pt>
                <c:pt idx="143">
                  <c:v>8.2504750109807248E-2</c:v>
                </c:pt>
                <c:pt idx="144">
                  <c:v>3.9627302805089151E-2</c:v>
                </c:pt>
                <c:pt idx="145">
                  <c:v>-5.4170408626589395E-2</c:v>
                </c:pt>
                <c:pt idx="146">
                  <c:v>-0.11783856011256733</c:v>
                </c:pt>
                <c:pt idx="147">
                  <c:v>-0.24547232565678073</c:v>
                </c:pt>
                <c:pt idx="148">
                  <c:v>-0.15571781443552349</c:v>
                </c:pt>
                <c:pt idx="149">
                  <c:v>-3.0572624886382398E-2</c:v>
                </c:pt>
                <c:pt idx="150">
                  <c:v>-4.9577931530974742E-2</c:v>
                </c:pt>
                <c:pt idx="151">
                  <c:v>-0.22790491093933141</c:v>
                </c:pt>
                <c:pt idx="152">
                  <c:v>-0.13405098148833541</c:v>
                </c:pt>
                <c:pt idx="153">
                  <c:v>0.10582328208262209</c:v>
                </c:pt>
                <c:pt idx="154">
                  <c:v>-7.3120446084336987E-2</c:v>
                </c:pt>
                <c:pt idx="155">
                  <c:v>-6.5185241760566726E-2</c:v>
                </c:pt>
                <c:pt idx="156">
                  <c:v>-0.14570283813675591</c:v>
                </c:pt>
                <c:pt idx="157">
                  <c:v>-0.17295056285464219</c:v>
                </c:pt>
                <c:pt idx="158">
                  <c:v>-1.8283333962180681E-2</c:v>
                </c:pt>
                <c:pt idx="159">
                  <c:v>8.6362943370513266E-4</c:v>
                </c:pt>
                <c:pt idx="160">
                  <c:v>0.10210226626364804</c:v>
                </c:pt>
                <c:pt idx="161">
                  <c:v>-0.21250096434077451</c:v>
                </c:pt>
                <c:pt idx="162">
                  <c:v>-0.24961884434839199</c:v>
                </c:pt>
                <c:pt idx="163">
                  <c:v>-6.6103498821214884E-2</c:v>
                </c:pt>
                <c:pt idx="164">
                  <c:v>-4.1140736521819557E-2</c:v>
                </c:pt>
                <c:pt idx="165">
                  <c:v>4.1772882348306901E-2</c:v>
                </c:pt>
                <c:pt idx="166">
                  <c:v>-0.10259390673445323</c:v>
                </c:pt>
                <c:pt idx="167">
                  <c:v>-0.15076796162827191</c:v>
                </c:pt>
                <c:pt idx="168">
                  <c:v>-9.8118942293216882E-2</c:v>
                </c:pt>
                <c:pt idx="169">
                  <c:v>-0.18869571273264976</c:v>
                </c:pt>
                <c:pt idx="170">
                  <c:v>-0.30407191397271938</c:v>
                </c:pt>
                <c:pt idx="171">
                  <c:v>-0.13723981555512929</c:v>
                </c:pt>
                <c:pt idx="172">
                  <c:v>-4.3572405776994845E-2</c:v>
                </c:pt>
                <c:pt idx="173">
                  <c:v>-0.29707596230202765</c:v>
                </c:pt>
                <c:pt idx="174">
                  <c:v>-5.4965223788078922E-2</c:v>
                </c:pt>
                <c:pt idx="175">
                  <c:v>4.8524251460889047E-2</c:v>
                </c:pt>
                <c:pt idx="176">
                  <c:v>-0.36366470495663988</c:v>
                </c:pt>
                <c:pt idx="177">
                  <c:v>-0.12415956806821372</c:v>
                </c:pt>
                <c:pt idx="178">
                  <c:v>8.3393227307078377E-3</c:v>
                </c:pt>
                <c:pt idx="179">
                  <c:v>9.2403934857858139E-2</c:v>
                </c:pt>
                <c:pt idx="180">
                  <c:v>-0.29017914532146138</c:v>
                </c:pt>
                <c:pt idx="181">
                  <c:v>-3.8423117128759142E-2</c:v>
                </c:pt>
                <c:pt idx="182">
                  <c:v>-0.13725696904479356</c:v>
                </c:pt>
                <c:pt idx="183">
                  <c:v>-9.8247755146862445E-2</c:v>
                </c:pt>
                <c:pt idx="184">
                  <c:v>-0.21152547236287891</c:v>
                </c:pt>
                <c:pt idx="185">
                  <c:v>-9.0109554739993464E-2</c:v>
                </c:pt>
                <c:pt idx="186">
                  <c:v>-5.9090377795759957E-2</c:v>
                </c:pt>
                <c:pt idx="187">
                  <c:v>-0.2120185677880782</c:v>
                </c:pt>
                <c:pt idx="188">
                  <c:v>0.18065851003946171</c:v>
                </c:pt>
                <c:pt idx="189">
                  <c:v>-1.3366563522391708E-2</c:v>
                </c:pt>
                <c:pt idx="190">
                  <c:v>-4.3190073937781688E-2</c:v>
                </c:pt>
                <c:pt idx="191">
                  <c:v>-3.6750000678716012E-2</c:v>
                </c:pt>
                <c:pt idx="192">
                  <c:v>-0.30325268487474855</c:v>
                </c:pt>
                <c:pt idx="193">
                  <c:v>-7.1373636235250504E-2</c:v>
                </c:pt>
                <c:pt idx="194">
                  <c:v>9.7296465703386834E-2</c:v>
                </c:pt>
                <c:pt idx="195">
                  <c:v>-0.15440407911281046</c:v>
                </c:pt>
                <c:pt idx="196">
                  <c:v>4.9011597294202021E-2</c:v>
                </c:pt>
                <c:pt idx="197">
                  <c:v>-0.13584045426385077</c:v>
                </c:pt>
                <c:pt idx="198">
                  <c:v>-7.7029348062146674E-2</c:v>
                </c:pt>
                <c:pt idx="199">
                  <c:v>-6.579816865659549E-2</c:v>
                </c:pt>
                <c:pt idx="200">
                  <c:v>3.6841582114263853E-2</c:v>
                </c:pt>
                <c:pt idx="201">
                  <c:v>1.9372815680377811E-2</c:v>
                </c:pt>
                <c:pt idx="202">
                  <c:v>-0.11369476966102272</c:v>
                </c:pt>
                <c:pt idx="203">
                  <c:v>-0.20185265351741699</c:v>
                </c:pt>
                <c:pt idx="204">
                  <c:v>-4.5485771801319864E-3</c:v>
                </c:pt>
                <c:pt idx="205">
                  <c:v>-5.4810799580390368E-2</c:v>
                </c:pt>
                <c:pt idx="206">
                  <c:v>-1.2903518135910553E-2</c:v>
                </c:pt>
                <c:pt idx="207">
                  <c:v>-2.2892390773202816E-2</c:v>
                </c:pt>
                <c:pt idx="208">
                  <c:v>2.0714723304386968E-2</c:v>
                </c:pt>
                <c:pt idx="209">
                  <c:v>0.14420228213006681</c:v>
                </c:pt>
                <c:pt idx="210">
                  <c:v>-0.14645424162993873</c:v>
                </c:pt>
                <c:pt idx="211">
                  <c:v>-0.24633234291465955</c:v>
                </c:pt>
                <c:pt idx="212">
                  <c:v>-4.006262585668318E-2</c:v>
                </c:pt>
                <c:pt idx="213">
                  <c:v>-8.3488684986916986E-2</c:v>
                </c:pt>
                <c:pt idx="214">
                  <c:v>-7.5586650837407537E-2</c:v>
                </c:pt>
                <c:pt idx="215">
                  <c:v>-0.23076017296548726</c:v>
                </c:pt>
                <c:pt idx="216">
                  <c:v>-0.13948819618828123</c:v>
                </c:pt>
                <c:pt idx="217">
                  <c:v>-0.16345038958460376</c:v>
                </c:pt>
                <c:pt idx="218">
                  <c:v>-0.23391630109463502</c:v>
                </c:pt>
                <c:pt idx="219">
                  <c:v>0.2720352928562772</c:v>
                </c:pt>
                <c:pt idx="220">
                  <c:v>1.2057830390386281E-2</c:v>
                </c:pt>
                <c:pt idx="221">
                  <c:v>-9.1017090730698844E-2</c:v>
                </c:pt>
                <c:pt idx="222">
                  <c:v>2.4431063836529869E-2</c:v>
                </c:pt>
                <c:pt idx="223">
                  <c:v>-0.16932006938124083</c:v>
                </c:pt>
                <c:pt idx="224">
                  <c:v>-3.955170673457381E-2</c:v>
                </c:pt>
                <c:pt idx="225">
                  <c:v>-3.5544288246535133E-2</c:v>
                </c:pt>
                <c:pt idx="226">
                  <c:v>-0.19138278990514007</c:v>
                </c:pt>
                <c:pt idx="227">
                  <c:v>-0.24369528742887023</c:v>
                </c:pt>
                <c:pt idx="228">
                  <c:v>-0.19828745562758829</c:v>
                </c:pt>
                <c:pt idx="229">
                  <c:v>-8.1568562111814777E-2</c:v>
                </c:pt>
                <c:pt idx="230">
                  <c:v>-0.17206927709558278</c:v>
                </c:pt>
                <c:pt idx="231">
                  <c:v>-6.6807629966156523E-2</c:v>
                </c:pt>
                <c:pt idx="232">
                  <c:v>6.2740074845765811E-2</c:v>
                </c:pt>
                <c:pt idx="233">
                  <c:v>8.0024698407053134E-4</c:v>
                </c:pt>
                <c:pt idx="234">
                  <c:v>-0.18657180967440998</c:v>
                </c:pt>
                <c:pt idx="235">
                  <c:v>-0.2838682423373784</c:v>
                </c:pt>
                <c:pt idx="236">
                  <c:v>0.1477553209898112</c:v>
                </c:pt>
                <c:pt idx="237">
                  <c:v>-9.8560445855373324E-2</c:v>
                </c:pt>
                <c:pt idx="238">
                  <c:v>0.11248862967855888</c:v>
                </c:pt>
                <c:pt idx="239">
                  <c:v>-0.38740350810953988</c:v>
                </c:pt>
                <c:pt idx="240">
                  <c:v>-0.10875427973883516</c:v>
                </c:pt>
                <c:pt idx="241">
                  <c:v>-7.6708176361866109E-2</c:v>
                </c:pt>
                <c:pt idx="242">
                  <c:v>6.3483698171405423E-2</c:v>
                </c:pt>
                <c:pt idx="243">
                  <c:v>9.4241142424012866E-2</c:v>
                </c:pt>
                <c:pt idx="244">
                  <c:v>-9.7264152847796638E-3</c:v>
                </c:pt>
                <c:pt idx="245">
                  <c:v>-0.13707794711619462</c:v>
                </c:pt>
                <c:pt idx="246">
                  <c:v>-0.15436501381421291</c:v>
                </c:pt>
                <c:pt idx="247">
                  <c:v>-0.23805284996102821</c:v>
                </c:pt>
                <c:pt idx="248">
                  <c:v>6.0803467786791736E-2</c:v>
                </c:pt>
                <c:pt idx="249">
                  <c:v>-9.2386743531107429E-2</c:v>
                </c:pt>
                <c:pt idx="250">
                  <c:v>-7.9709583981566856E-2</c:v>
                </c:pt>
                <c:pt idx="251">
                  <c:v>-6.5907078265625654E-2</c:v>
                </c:pt>
                <c:pt idx="252">
                  <c:v>-0.39974061327482641</c:v>
                </c:pt>
                <c:pt idx="253">
                  <c:v>3.4677871994099998E-3</c:v>
                </c:pt>
                <c:pt idx="254">
                  <c:v>-8.4950540757033927E-2</c:v>
                </c:pt>
                <c:pt idx="255">
                  <c:v>-8.0739720094781003E-2</c:v>
                </c:pt>
                <c:pt idx="256">
                  <c:v>-0.19299208833968673</c:v>
                </c:pt>
                <c:pt idx="257">
                  <c:v>-0.13043990101452441</c:v>
                </c:pt>
                <c:pt idx="258">
                  <c:v>-4.5412746139337934E-2</c:v>
                </c:pt>
                <c:pt idx="259">
                  <c:v>5.1773674039783616E-3</c:v>
                </c:pt>
                <c:pt idx="260">
                  <c:v>-0.17798758255893163</c:v>
                </c:pt>
                <c:pt idx="261">
                  <c:v>-1.2225323295345326E-2</c:v>
                </c:pt>
                <c:pt idx="262">
                  <c:v>-0.15670815118804973</c:v>
                </c:pt>
                <c:pt idx="263">
                  <c:v>-0.13009560898678715</c:v>
                </c:pt>
                <c:pt idx="264">
                  <c:v>0.19107208474487025</c:v>
                </c:pt>
                <c:pt idx="265">
                  <c:v>-0.15614751450933448</c:v>
                </c:pt>
                <c:pt idx="266">
                  <c:v>-9.4273774199351193E-2</c:v>
                </c:pt>
                <c:pt idx="267">
                  <c:v>-0.10719074982534033</c:v>
                </c:pt>
                <c:pt idx="268">
                  <c:v>0.13696897324758101</c:v>
                </c:pt>
                <c:pt idx="269">
                  <c:v>-0.10000791711808399</c:v>
                </c:pt>
                <c:pt idx="270">
                  <c:v>-5.9342650203156135E-2</c:v>
                </c:pt>
                <c:pt idx="271">
                  <c:v>-7.9012352639045533E-2</c:v>
                </c:pt>
                <c:pt idx="272">
                  <c:v>-4.4863704179740539E-2</c:v>
                </c:pt>
                <c:pt idx="273">
                  <c:v>-0.39395208489699013</c:v>
                </c:pt>
                <c:pt idx="274">
                  <c:v>-3.7829528831709813E-2</c:v>
                </c:pt>
                <c:pt idx="275">
                  <c:v>-6.8042360096365384E-2</c:v>
                </c:pt>
                <c:pt idx="276">
                  <c:v>-0.16968381988685113</c:v>
                </c:pt>
                <c:pt idx="277">
                  <c:v>-4.1161131120244832E-2</c:v>
                </c:pt>
                <c:pt idx="278">
                  <c:v>-0.27989867920571865</c:v>
                </c:pt>
                <c:pt idx="279">
                  <c:v>4.5030734674306443E-4</c:v>
                </c:pt>
                <c:pt idx="280">
                  <c:v>-0.1610419351100589</c:v>
                </c:pt>
                <c:pt idx="281">
                  <c:v>-0.27346927899975138</c:v>
                </c:pt>
                <c:pt idx="282">
                  <c:v>-0.13307400802970415</c:v>
                </c:pt>
                <c:pt idx="283">
                  <c:v>-5.0017259344957161E-2</c:v>
                </c:pt>
                <c:pt idx="284">
                  <c:v>7.4589727256115457E-2</c:v>
                </c:pt>
                <c:pt idx="285">
                  <c:v>-0.19801650632212578</c:v>
                </c:pt>
                <c:pt idx="286">
                  <c:v>-0.33941015896877602</c:v>
                </c:pt>
                <c:pt idx="287">
                  <c:v>-5.9469716486863944E-2</c:v>
                </c:pt>
                <c:pt idx="288">
                  <c:v>-7.6420623290576792E-2</c:v>
                </c:pt>
                <c:pt idx="289">
                  <c:v>2.3295428054457269E-2</c:v>
                </c:pt>
                <c:pt idx="290">
                  <c:v>-7.5647623448467177E-2</c:v>
                </c:pt>
                <c:pt idx="291">
                  <c:v>1.1917779910406543E-2</c:v>
                </c:pt>
                <c:pt idx="292">
                  <c:v>-0.102018885244123</c:v>
                </c:pt>
                <c:pt idx="293">
                  <c:v>-0.29557471766203425</c:v>
                </c:pt>
                <c:pt idx="294">
                  <c:v>-1.8094019206007565E-2</c:v>
                </c:pt>
                <c:pt idx="295">
                  <c:v>4.0928751670508016E-2</c:v>
                </c:pt>
                <c:pt idx="296">
                  <c:v>6.2578471823152182E-2</c:v>
                </c:pt>
                <c:pt idx="297">
                  <c:v>-4.9376650432822217E-2</c:v>
                </c:pt>
                <c:pt idx="298">
                  <c:v>2.3404340439590492E-2</c:v>
                </c:pt>
                <c:pt idx="299">
                  <c:v>-0.10367397543340874</c:v>
                </c:pt>
                <c:pt idx="300">
                  <c:v>-8.1460838336788147E-2</c:v>
                </c:pt>
                <c:pt idx="301">
                  <c:v>-0.14155371361877617</c:v>
                </c:pt>
                <c:pt idx="302">
                  <c:v>-0.15621638063386156</c:v>
                </c:pt>
                <c:pt idx="303">
                  <c:v>0.15270848889610805</c:v>
                </c:pt>
                <c:pt idx="304">
                  <c:v>-0.13073764228465537</c:v>
                </c:pt>
                <c:pt idx="305">
                  <c:v>-1.4807746082187323E-2</c:v>
                </c:pt>
                <c:pt idx="306">
                  <c:v>-0.29003410878920582</c:v>
                </c:pt>
                <c:pt idx="307">
                  <c:v>-0.13906666371034079</c:v>
                </c:pt>
                <c:pt idx="308">
                  <c:v>-0.17547740153454874</c:v>
                </c:pt>
                <c:pt idx="309">
                  <c:v>-0.27826824639837305</c:v>
                </c:pt>
                <c:pt idx="310">
                  <c:v>-0.10254904083580578</c:v>
                </c:pt>
                <c:pt idx="311">
                  <c:v>-2.4733152310427886E-2</c:v>
                </c:pt>
                <c:pt idx="312">
                  <c:v>-0.31694452333640166</c:v>
                </c:pt>
                <c:pt idx="313">
                  <c:v>-0.31084464346333834</c:v>
                </c:pt>
                <c:pt idx="314">
                  <c:v>-0.10128555604406483</c:v>
                </c:pt>
                <c:pt idx="315">
                  <c:v>-0.22894425883282796</c:v>
                </c:pt>
                <c:pt idx="316">
                  <c:v>-1.7588091903874944E-2</c:v>
                </c:pt>
                <c:pt idx="317">
                  <c:v>-0.11312745511911811</c:v>
                </c:pt>
                <c:pt idx="318">
                  <c:v>-0.22922236807392821</c:v>
                </c:pt>
                <c:pt idx="319">
                  <c:v>-0.28641830112562183</c:v>
                </c:pt>
                <c:pt idx="320">
                  <c:v>-0.21234310991199229</c:v>
                </c:pt>
                <c:pt idx="321">
                  <c:v>-0.11450076291602379</c:v>
                </c:pt>
                <c:pt idx="322">
                  <c:v>-2.2720546429261412E-2</c:v>
                </c:pt>
                <c:pt idx="323">
                  <c:v>-2.4844345159394012E-2</c:v>
                </c:pt>
                <c:pt idx="324">
                  <c:v>-0.19892155410384019</c:v>
                </c:pt>
                <c:pt idx="325">
                  <c:v>-0.20967337213706774</c:v>
                </c:pt>
                <c:pt idx="326">
                  <c:v>-1.8181884346221436E-2</c:v>
                </c:pt>
                <c:pt idx="327">
                  <c:v>6.1438637692778131E-2</c:v>
                </c:pt>
                <c:pt idx="328">
                  <c:v>-0.13342730495638791</c:v>
                </c:pt>
                <c:pt idx="329">
                  <c:v>-0.20810138081034599</c:v>
                </c:pt>
                <c:pt idx="330">
                  <c:v>4.0834560966351303E-2</c:v>
                </c:pt>
                <c:pt idx="331">
                  <c:v>-0.37621518734576453</c:v>
                </c:pt>
                <c:pt idx="332">
                  <c:v>0.10584624602476456</c:v>
                </c:pt>
                <c:pt idx="333">
                  <c:v>-6.3039555723225088E-2</c:v>
                </c:pt>
                <c:pt idx="334">
                  <c:v>-0.10707172484907954</c:v>
                </c:pt>
                <c:pt idx="335">
                  <c:v>0.17384414040463644</c:v>
                </c:pt>
                <c:pt idx="336">
                  <c:v>1.3295550608134941E-2</c:v>
                </c:pt>
                <c:pt idx="337">
                  <c:v>-0.30594304717074888</c:v>
                </c:pt>
                <c:pt idx="338">
                  <c:v>-0.19958909792991469</c:v>
                </c:pt>
                <c:pt idx="339">
                  <c:v>-0.15213322780172264</c:v>
                </c:pt>
                <c:pt idx="340">
                  <c:v>-0.16296218734988641</c:v>
                </c:pt>
                <c:pt idx="341">
                  <c:v>-9.6360069482913896E-2</c:v>
                </c:pt>
                <c:pt idx="342">
                  <c:v>-0.15463601420242998</c:v>
                </c:pt>
                <c:pt idx="343">
                  <c:v>-4.9130315063670438E-3</c:v>
                </c:pt>
                <c:pt idx="344">
                  <c:v>-2.0825851712133032E-2</c:v>
                </c:pt>
                <c:pt idx="345">
                  <c:v>-0.19142694204479221</c:v>
                </c:pt>
                <c:pt idx="346">
                  <c:v>-0.10620312004560425</c:v>
                </c:pt>
                <c:pt idx="347">
                  <c:v>-0.23181614889187893</c:v>
                </c:pt>
                <c:pt idx="348">
                  <c:v>-6.672273246780891E-2</c:v>
                </c:pt>
                <c:pt idx="349">
                  <c:v>-0.10304735656769615</c:v>
                </c:pt>
                <c:pt idx="350">
                  <c:v>-0.16229036427748891</c:v>
                </c:pt>
                <c:pt idx="351">
                  <c:v>0.11544591991114528</c:v>
                </c:pt>
                <c:pt idx="352">
                  <c:v>-9.4969823631167224E-2</c:v>
                </c:pt>
                <c:pt idx="353">
                  <c:v>7.0043169312175857E-2</c:v>
                </c:pt>
                <c:pt idx="354">
                  <c:v>-6.5225431946186907E-2</c:v>
                </c:pt>
                <c:pt idx="355">
                  <c:v>-0.16904168454406349</c:v>
                </c:pt>
                <c:pt idx="356">
                  <c:v>-0.27302998900315445</c:v>
                </c:pt>
                <c:pt idx="357">
                  <c:v>-2.0568356361427943E-2</c:v>
                </c:pt>
                <c:pt idx="358">
                  <c:v>-0.36963942915646147</c:v>
                </c:pt>
                <c:pt idx="359">
                  <c:v>-0.29056075738482229</c:v>
                </c:pt>
                <c:pt idx="360">
                  <c:v>3.0363784171836588E-2</c:v>
                </c:pt>
                <c:pt idx="361">
                  <c:v>-0.19112037177197969</c:v>
                </c:pt>
                <c:pt idx="362">
                  <c:v>-8.8654271739972576E-2</c:v>
                </c:pt>
                <c:pt idx="363">
                  <c:v>-4.3030494539691537E-2</c:v>
                </c:pt>
                <c:pt idx="364">
                  <c:v>-0.16941093258264267</c:v>
                </c:pt>
                <c:pt idx="365">
                  <c:v>-0.1620408651497319</c:v>
                </c:pt>
                <c:pt idx="366">
                  <c:v>-8.5661430620353127E-2</c:v>
                </c:pt>
                <c:pt idx="367">
                  <c:v>-0.18012271721209605</c:v>
                </c:pt>
                <c:pt idx="368">
                  <c:v>-7.7427430363110533E-2</c:v>
                </c:pt>
                <c:pt idx="369">
                  <c:v>-0.11761585233045477</c:v>
                </c:pt>
                <c:pt idx="370">
                  <c:v>-0.22622743322259495</c:v>
                </c:pt>
                <c:pt idx="371">
                  <c:v>-0.19405672023229004</c:v>
                </c:pt>
                <c:pt idx="372">
                  <c:v>-0.11410733580395065</c:v>
                </c:pt>
                <c:pt idx="373">
                  <c:v>-0.21414884631914893</c:v>
                </c:pt>
                <c:pt idx="374">
                  <c:v>-0.17496912525186967</c:v>
                </c:pt>
                <c:pt idx="375">
                  <c:v>6.2520184388853456E-2</c:v>
                </c:pt>
                <c:pt idx="376">
                  <c:v>-0.17293956417083567</c:v>
                </c:pt>
                <c:pt idx="377">
                  <c:v>-0.10752341106207502</c:v>
                </c:pt>
                <c:pt idx="378">
                  <c:v>-0.17315843700116712</c:v>
                </c:pt>
                <c:pt idx="379">
                  <c:v>-0.16029575558972201</c:v>
                </c:pt>
                <c:pt idx="380">
                  <c:v>-3.2097707593464114E-2</c:v>
                </c:pt>
                <c:pt idx="381">
                  <c:v>5.1303997497351594E-2</c:v>
                </c:pt>
                <c:pt idx="382">
                  <c:v>7.4395031971874808E-3</c:v>
                </c:pt>
                <c:pt idx="383">
                  <c:v>0.21278764712235851</c:v>
                </c:pt>
                <c:pt idx="384">
                  <c:v>-0.1763571606565964</c:v>
                </c:pt>
                <c:pt idx="385">
                  <c:v>-2.4083625547480281E-2</c:v>
                </c:pt>
                <c:pt idx="386">
                  <c:v>-0.14929956915272202</c:v>
                </c:pt>
                <c:pt idx="387">
                  <c:v>-0.22732835411623634</c:v>
                </c:pt>
                <c:pt idx="388">
                  <c:v>2.0471395220826229E-2</c:v>
                </c:pt>
                <c:pt idx="389">
                  <c:v>-0.14164064735188231</c:v>
                </c:pt>
                <c:pt idx="390">
                  <c:v>6.2603184167754011E-2</c:v>
                </c:pt>
                <c:pt idx="391">
                  <c:v>2.5831295399023343E-2</c:v>
                </c:pt>
                <c:pt idx="392">
                  <c:v>-8.9572706104861025E-2</c:v>
                </c:pt>
                <c:pt idx="393">
                  <c:v>-3.1668056659463352E-2</c:v>
                </c:pt>
                <c:pt idx="394">
                  <c:v>-0.24600107917406291</c:v>
                </c:pt>
                <c:pt idx="395">
                  <c:v>-0.38767440375270179</c:v>
                </c:pt>
                <c:pt idx="396">
                  <c:v>-1.632782780830061E-2</c:v>
                </c:pt>
                <c:pt idx="397">
                  <c:v>-0.32138885072183343</c:v>
                </c:pt>
                <c:pt idx="398">
                  <c:v>-0.1673043839847439</c:v>
                </c:pt>
                <c:pt idx="399">
                  <c:v>-0.29129313602020723</c:v>
                </c:pt>
                <c:pt idx="400">
                  <c:v>-4.4235744070797453E-3</c:v>
                </c:pt>
                <c:pt idx="401">
                  <c:v>-0.18686517906937691</c:v>
                </c:pt>
                <c:pt idx="402">
                  <c:v>-0.1625022366265659</c:v>
                </c:pt>
                <c:pt idx="403">
                  <c:v>-2.1770820431493892E-2</c:v>
                </c:pt>
                <c:pt idx="404">
                  <c:v>-0.26603524088155378</c:v>
                </c:pt>
                <c:pt idx="405">
                  <c:v>-0.27972676526785628</c:v>
                </c:pt>
                <c:pt idx="406">
                  <c:v>-0.46449877719646454</c:v>
                </c:pt>
                <c:pt idx="407">
                  <c:v>-0.11625916663389688</c:v>
                </c:pt>
                <c:pt idx="408">
                  <c:v>-0.2422400311333433</c:v>
                </c:pt>
                <c:pt idx="409">
                  <c:v>0.23878483950902177</c:v>
                </c:pt>
                <c:pt idx="410">
                  <c:v>-0.26039294786122391</c:v>
                </c:pt>
                <c:pt idx="411">
                  <c:v>-7.7644100925147883E-2</c:v>
                </c:pt>
                <c:pt idx="412">
                  <c:v>0.1923909190174142</c:v>
                </c:pt>
                <c:pt idx="413">
                  <c:v>-0.23562097772393767</c:v>
                </c:pt>
                <c:pt idx="414">
                  <c:v>3.3667612342918818E-2</c:v>
                </c:pt>
                <c:pt idx="415">
                  <c:v>0.18724366705204001</c:v>
                </c:pt>
                <c:pt idx="416">
                  <c:v>-0.11608634899539765</c:v>
                </c:pt>
                <c:pt idx="417">
                  <c:v>-8.3231398939275364E-2</c:v>
                </c:pt>
                <c:pt idx="418">
                  <c:v>-0.12905467191962949</c:v>
                </c:pt>
                <c:pt idx="419">
                  <c:v>-3.0488538643680181E-2</c:v>
                </c:pt>
                <c:pt idx="420">
                  <c:v>-0.11121496779418275</c:v>
                </c:pt>
                <c:pt idx="421">
                  <c:v>2.4518137691686981E-2</c:v>
                </c:pt>
                <c:pt idx="422">
                  <c:v>-4.4283255522059306E-2</c:v>
                </c:pt>
                <c:pt idx="423">
                  <c:v>1.7821384146066155E-2</c:v>
                </c:pt>
                <c:pt idx="424">
                  <c:v>-0.30930770648789463</c:v>
                </c:pt>
                <c:pt idx="425">
                  <c:v>-0.24244472197439357</c:v>
                </c:pt>
                <c:pt idx="426">
                  <c:v>-1.313610285630318E-2</c:v>
                </c:pt>
                <c:pt idx="427">
                  <c:v>-9.3956569704394342E-3</c:v>
                </c:pt>
                <c:pt idx="428">
                  <c:v>-0.18045930468979818</c:v>
                </c:pt>
                <c:pt idx="429">
                  <c:v>-3.0043731146432853E-2</c:v>
                </c:pt>
                <c:pt idx="430">
                  <c:v>-4.5992623588981867E-2</c:v>
                </c:pt>
                <c:pt idx="431">
                  <c:v>-9.1625433070415707E-2</c:v>
                </c:pt>
                <c:pt idx="432">
                  <c:v>-2.4204304268037047E-2</c:v>
                </c:pt>
                <c:pt idx="433">
                  <c:v>-0.28819372043612546</c:v>
                </c:pt>
                <c:pt idx="434">
                  <c:v>-7.9102305822670124E-2</c:v>
                </c:pt>
                <c:pt idx="435">
                  <c:v>-5.3774863219858061E-2</c:v>
                </c:pt>
                <c:pt idx="436">
                  <c:v>0.13243631169574291</c:v>
                </c:pt>
                <c:pt idx="437">
                  <c:v>2.9482272186864292E-2</c:v>
                </c:pt>
                <c:pt idx="438">
                  <c:v>2.7708220323004851E-2</c:v>
                </c:pt>
                <c:pt idx="439">
                  <c:v>-0.20493552072883711</c:v>
                </c:pt>
                <c:pt idx="440">
                  <c:v>-0.26033144942539255</c:v>
                </c:pt>
                <c:pt idx="441">
                  <c:v>-0.32847090719766348</c:v>
                </c:pt>
                <c:pt idx="442">
                  <c:v>-0.24540590145741975</c:v>
                </c:pt>
                <c:pt idx="443">
                  <c:v>-0.18631647252200545</c:v>
                </c:pt>
                <c:pt idx="444">
                  <c:v>8.1295039476731779E-2</c:v>
                </c:pt>
                <c:pt idx="445">
                  <c:v>-0.27724686636508333</c:v>
                </c:pt>
                <c:pt idx="446">
                  <c:v>-5.1694442598104205E-2</c:v>
                </c:pt>
                <c:pt idx="447">
                  <c:v>-0.16547033477886294</c:v>
                </c:pt>
                <c:pt idx="448">
                  <c:v>-6.8314421303341366E-2</c:v>
                </c:pt>
                <c:pt idx="449">
                  <c:v>-0.20372137054848941</c:v>
                </c:pt>
                <c:pt idx="450">
                  <c:v>-0.14641420229683444</c:v>
                </c:pt>
                <c:pt idx="451">
                  <c:v>-7.4316478109075088E-2</c:v>
                </c:pt>
                <c:pt idx="452">
                  <c:v>-0.18047140414557244</c:v>
                </c:pt>
                <c:pt idx="453">
                  <c:v>-0.18778470951116091</c:v>
                </c:pt>
                <c:pt idx="454">
                  <c:v>-9.6225031889714943E-2</c:v>
                </c:pt>
                <c:pt idx="455">
                  <c:v>-0.22396230539184891</c:v>
                </c:pt>
                <c:pt idx="456">
                  <c:v>-5.4265127285373404E-3</c:v>
                </c:pt>
                <c:pt idx="457">
                  <c:v>2.8850743292629832E-2</c:v>
                </c:pt>
                <c:pt idx="458">
                  <c:v>-0.42038100632881298</c:v>
                </c:pt>
                <c:pt idx="459">
                  <c:v>-0.1455905689425997</c:v>
                </c:pt>
                <c:pt idx="460">
                  <c:v>-4.0474792603850777E-2</c:v>
                </c:pt>
                <c:pt idx="461">
                  <c:v>-9.7532554994415405E-2</c:v>
                </c:pt>
                <c:pt idx="462">
                  <c:v>-0.26118207595008885</c:v>
                </c:pt>
                <c:pt idx="463">
                  <c:v>-0.10277857800032605</c:v>
                </c:pt>
                <c:pt idx="464">
                  <c:v>-8.6319595073271624E-2</c:v>
                </c:pt>
                <c:pt idx="465">
                  <c:v>9.1218325050264979E-3</c:v>
                </c:pt>
                <c:pt idx="466">
                  <c:v>-0.15595510211108007</c:v>
                </c:pt>
                <c:pt idx="467">
                  <c:v>1.8982039672692075E-2</c:v>
                </c:pt>
                <c:pt idx="468">
                  <c:v>-0.10619734200140121</c:v>
                </c:pt>
                <c:pt idx="469">
                  <c:v>4.9753831270482114E-2</c:v>
                </c:pt>
                <c:pt idx="470">
                  <c:v>0.11428982930802015</c:v>
                </c:pt>
                <c:pt idx="471">
                  <c:v>0.17506044349154157</c:v>
                </c:pt>
                <c:pt idx="472">
                  <c:v>-7.4326637383875405E-2</c:v>
                </c:pt>
                <c:pt idx="473">
                  <c:v>-2.4463168611438285E-4</c:v>
                </c:pt>
                <c:pt idx="474">
                  <c:v>-0.20751595890728824</c:v>
                </c:pt>
                <c:pt idx="475">
                  <c:v>-7.5275575650109866E-2</c:v>
                </c:pt>
                <c:pt idx="476">
                  <c:v>-2.9310918533262481E-2</c:v>
                </c:pt>
                <c:pt idx="477">
                  <c:v>-2.0751126912170591E-2</c:v>
                </c:pt>
                <c:pt idx="478">
                  <c:v>-0.23316526932253584</c:v>
                </c:pt>
                <c:pt idx="479">
                  <c:v>0.12228211896218735</c:v>
                </c:pt>
                <c:pt idx="480">
                  <c:v>-2.0886085010162991E-2</c:v>
                </c:pt>
                <c:pt idx="481">
                  <c:v>-0.18669420564137107</c:v>
                </c:pt>
                <c:pt idx="482">
                  <c:v>-6.6268054110126873E-2</c:v>
                </c:pt>
                <c:pt idx="483">
                  <c:v>-0.22836535190009324</c:v>
                </c:pt>
                <c:pt idx="484">
                  <c:v>-4.1647501421227896E-2</c:v>
                </c:pt>
                <c:pt idx="485">
                  <c:v>-5.6898572076629565E-2</c:v>
                </c:pt>
                <c:pt idx="486">
                  <c:v>-0.11670100620870971</c:v>
                </c:pt>
                <c:pt idx="487">
                  <c:v>-8.3790597821761126E-2</c:v>
                </c:pt>
                <c:pt idx="488">
                  <c:v>-0.12098224128551059</c:v>
                </c:pt>
                <c:pt idx="489">
                  <c:v>-3.8305168452122201E-2</c:v>
                </c:pt>
                <c:pt idx="490">
                  <c:v>-0.13798347181488396</c:v>
                </c:pt>
                <c:pt idx="491">
                  <c:v>-0.26018362391615191</c:v>
                </c:pt>
                <c:pt idx="492">
                  <c:v>-0.24041806377260697</c:v>
                </c:pt>
                <c:pt idx="493">
                  <c:v>-9.6955669665630378E-2</c:v>
                </c:pt>
                <c:pt idx="494">
                  <c:v>4.92314701634744E-3</c:v>
                </c:pt>
                <c:pt idx="495">
                  <c:v>-0.19466630185213418</c:v>
                </c:pt>
                <c:pt idx="496">
                  <c:v>2.9134164722767752E-3</c:v>
                </c:pt>
                <c:pt idx="497">
                  <c:v>-0.20482988714037548</c:v>
                </c:pt>
                <c:pt idx="498">
                  <c:v>-0.3108372814962953</c:v>
                </c:pt>
                <c:pt idx="499">
                  <c:v>-0.23493547388921832</c:v>
                </c:pt>
              </c:numCache>
            </c:numRef>
          </c:yVal>
        </c:ser>
        <c:ser>
          <c:idx val="3"/>
          <c:order val="3"/>
          <c:tx>
            <c:v>50% G</c:v>
          </c:tx>
          <c:spPr>
            <a:ln w="28575">
              <a:noFill/>
            </a:ln>
          </c:spPr>
          <c:xVal>
            <c:numRef>
              <c:f>'HA-AH-HA F'!$J$3:$J$502</c:f>
              <c:numCache>
                <c:formatCode>General</c:formatCode>
                <c:ptCount val="500"/>
                <c:pt idx="0">
                  <c:v>-0.33334295383230239</c:v>
                </c:pt>
                <c:pt idx="1">
                  <c:v>-0.31798199333810701</c:v>
                </c:pt>
                <c:pt idx="2">
                  <c:v>-0.37536405761282754</c:v>
                </c:pt>
                <c:pt idx="3">
                  <c:v>-0.38075129524481127</c:v>
                </c:pt>
                <c:pt idx="4">
                  <c:v>-0.4089714978737739</c:v>
                </c:pt>
                <c:pt idx="5">
                  <c:v>-0.27270120498959871</c:v>
                </c:pt>
                <c:pt idx="6">
                  <c:v>-0.39313842148878081</c:v>
                </c:pt>
                <c:pt idx="7">
                  <c:v>-0.27272873482787463</c:v>
                </c:pt>
                <c:pt idx="8">
                  <c:v>-0.29859468285282897</c:v>
                </c:pt>
                <c:pt idx="9">
                  <c:v>-0.37024895427733795</c:v>
                </c:pt>
                <c:pt idx="10">
                  <c:v>-0.31906746028302441</c:v>
                </c:pt>
                <c:pt idx="11">
                  <c:v>-0.33109712625379883</c:v>
                </c:pt>
                <c:pt idx="12">
                  <c:v>-0.44836666561687288</c:v>
                </c:pt>
                <c:pt idx="13">
                  <c:v>-0.35961305077468231</c:v>
                </c:pt>
                <c:pt idx="14">
                  <c:v>-0.27511667849555682</c:v>
                </c:pt>
                <c:pt idx="15">
                  <c:v>-0.34078985839237597</c:v>
                </c:pt>
                <c:pt idx="16">
                  <c:v>-0.3157904367800688</c:v>
                </c:pt>
                <c:pt idx="17">
                  <c:v>-0.27874701184767431</c:v>
                </c:pt>
                <c:pt idx="18">
                  <c:v>-0.3286842331548871</c:v>
                </c:pt>
                <c:pt idx="19">
                  <c:v>-0.37176139538883618</c:v>
                </c:pt>
                <c:pt idx="20">
                  <c:v>-0.27259227360912108</c:v>
                </c:pt>
                <c:pt idx="21">
                  <c:v>-0.4162638257921083</c:v>
                </c:pt>
                <c:pt idx="22">
                  <c:v>-0.28648614808865946</c:v>
                </c:pt>
                <c:pt idx="23">
                  <c:v>-0.37378716873573492</c:v>
                </c:pt>
                <c:pt idx="24">
                  <c:v>-0.25751713353765182</c:v>
                </c:pt>
                <c:pt idx="25">
                  <c:v>-0.39739011576426886</c:v>
                </c:pt>
                <c:pt idx="26">
                  <c:v>-0.32505116148918989</c:v>
                </c:pt>
                <c:pt idx="27">
                  <c:v>-0.39353692454758432</c:v>
                </c:pt>
                <c:pt idx="28">
                  <c:v>-0.29621050619071981</c:v>
                </c:pt>
                <c:pt idx="29">
                  <c:v>-0.29286901773022767</c:v>
                </c:pt>
                <c:pt idx="30">
                  <c:v>-0.30708287560835623</c:v>
                </c:pt>
                <c:pt idx="31">
                  <c:v>-0.32002162388128103</c:v>
                </c:pt>
                <c:pt idx="32">
                  <c:v>-0.33312438199482625</c:v>
                </c:pt>
                <c:pt idx="33">
                  <c:v>-0.37395272407146452</c:v>
                </c:pt>
                <c:pt idx="34">
                  <c:v>-0.28035422454427694</c:v>
                </c:pt>
                <c:pt idx="35">
                  <c:v>-0.22900331478827254</c:v>
                </c:pt>
                <c:pt idx="36">
                  <c:v>-0.33624671301850662</c:v>
                </c:pt>
                <c:pt idx="37">
                  <c:v>-0.31385182254551081</c:v>
                </c:pt>
                <c:pt idx="38">
                  <c:v>-0.46355842019852045</c:v>
                </c:pt>
                <c:pt idx="39">
                  <c:v>-0.34215613189079841</c:v>
                </c:pt>
                <c:pt idx="40">
                  <c:v>-0.2913146622797731</c:v>
                </c:pt>
                <c:pt idx="41">
                  <c:v>-0.33053857822140242</c:v>
                </c:pt>
                <c:pt idx="42">
                  <c:v>-0.35916126092408374</c:v>
                </c:pt>
                <c:pt idx="43">
                  <c:v>-0.36673200603761652</c:v>
                </c:pt>
                <c:pt idx="44">
                  <c:v>-0.32039445400419608</c:v>
                </c:pt>
                <c:pt idx="45">
                  <c:v>-0.33950450515605129</c:v>
                </c:pt>
                <c:pt idx="46">
                  <c:v>-0.31140492161426342</c:v>
                </c:pt>
                <c:pt idx="47">
                  <c:v>-0.38491837261530243</c:v>
                </c:pt>
                <c:pt idx="48">
                  <c:v>-0.35091821756277303</c:v>
                </c:pt>
                <c:pt idx="49">
                  <c:v>-0.36700228023532538</c:v>
                </c:pt>
                <c:pt idx="50">
                  <c:v>-0.27722258051818871</c:v>
                </c:pt>
                <c:pt idx="51">
                  <c:v>-0.40830090651964712</c:v>
                </c:pt>
                <c:pt idx="52">
                  <c:v>-0.39685682473150297</c:v>
                </c:pt>
                <c:pt idx="53">
                  <c:v>-0.37209661628723606</c:v>
                </c:pt>
                <c:pt idx="54">
                  <c:v>-0.32012741649348231</c:v>
                </c:pt>
                <c:pt idx="55">
                  <c:v>-0.37000333257121376</c:v>
                </c:pt>
                <c:pt idx="56">
                  <c:v>-0.34845119322076012</c:v>
                </c:pt>
                <c:pt idx="57">
                  <c:v>-0.25335136524189633</c:v>
                </c:pt>
                <c:pt idx="58">
                  <c:v>-0.37639937089395598</c:v>
                </c:pt>
                <c:pt idx="59">
                  <c:v>-0.36310635596242025</c:v>
                </c:pt>
                <c:pt idx="60">
                  <c:v>-0.32059599932913901</c:v>
                </c:pt>
                <c:pt idx="61">
                  <c:v>-0.40326017002635817</c:v>
                </c:pt>
                <c:pt idx="62">
                  <c:v>-0.30868421964141513</c:v>
                </c:pt>
                <c:pt idx="63">
                  <c:v>-0.35386300595004294</c:v>
                </c:pt>
                <c:pt idx="64">
                  <c:v>-0.43216784175433132</c:v>
                </c:pt>
                <c:pt idx="65">
                  <c:v>-0.3833275839020191</c:v>
                </c:pt>
                <c:pt idx="66">
                  <c:v>-0.31568847136885886</c:v>
                </c:pt>
                <c:pt idx="67">
                  <c:v>-0.46796401919217101</c:v>
                </c:pt>
                <c:pt idx="68">
                  <c:v>-0.44110583138346332</c:v>
                </c:pt>
                <c:pt idx="69">
                  <c:v>-0.14279447703803341</c:v>
                </c:pt>
                <c:pt idx="70">
                  <c:v>-0.2310712270718347</c:v>
                </c:pt>
                <c:pt idx="71">
                  <c:v>-0.31707057684956086</c:v>
                </c:pt>
                <c:pt idx="72">
                  <c:v>-0.32507526848015184</c:v>
                </c:pt>
                <c:pt idx="73">
                  <c:v>-0.31343975978405353</c:v>
                </c:pt>
                <c:pt idx="74">
                  <c:v>-0.27651571916239481</c:v>
                </c:pt>
                <c:pt idx="75">
                  <c:v>-0.30163377420574738</c:v>
                </c:pt>
                <c:pt idx="76">
                  <c:v>-0.37734102545837445</c:v>
                </c:pt>
                <c:pt idx="77">
                  <c:v>-0.44576093481533174</c:v>
                </c:pt>
                <c:pt idx="78">
                  <c:v>-0.27750618493592982</c:v>
                </c:pt>
                <c:pt idx="79">
                  <c:v>-0.32804731390431591</c:v>
                </c:pt>
                <c:pt idx="80">
                  <c:v>-0.37095393702244311</c:v>
                </c:pt>
                <c:pt idx="81">
                  <c:v>-0.28982318869811441</c:v>
                </c:pt>
                <c:pt idx="82">
                  <c:v>-0.41936654214829461</c:v>
                </c:pt>
                <c:pt idx="83">
                  <c:v>-0.33550681027723372</c:v>
                </c:pt>
                <c:pt idx="84">
                  <c:v>-0.36449398324602877</c:v>
                </c:pt>
                <c:pt idx="85">
                  <c:v>-0.35643084701968197</c:v>
                </c:pt>
                <c:pt idx="86">
                  <c:v>-0.35128418200372818</c:v>
                </c:pt>
                <c:pt idx="87">
                  <c:v>-0.35802189818820251</c:v>
                </c:pt>
                <c:pt idx="88">
                  <c:v>-0.27117992532202573</c:v>
                </c:pt>
                <c:pt idx="89">
                  <c:v>-0.29072170343246323</c:v>
                </c:pt>
                <c:pt idx="90">
                  <c:v>-0.34038477377179654</c:v>
                </c:pt>
                <c:pt idx="91">
                  <c:v>-0.27702570731845694</c:v>
                </c:pt>
                <c:pt idx="92">
                  <c:v>-0.30401247277383697</c:v>
                </c:pt>
                <c:pt idx="93">
                  <c:v>-0.28504552590495552</c:v>
                </c:pt>
                <c:pt idx="94">
                  <c:v>-0.31409055579273032</c:v>
                </c:pt>
                <c:pt idx="95">
                  <c:v>-0.34466299549011731</c:v>
                </c:pt>
                <c:pt idx="96">
                  <c:v>-0.28477867511155885</c:v>
                </c:pt>
                <c:pt idx="97">
                  <c:v>-0.34060734663321163</c:v>
                </c:pt>
                <c:pt idx="98">
                  <c:v>-0.31701114134543251</c:v>
                </c:pt>
                <c:pt idx="99">
                  <c:v>-0.39326334315219252</c:v>
                </c:pt>
                <c:pt idx="100">
                  <c:v>-0.28635412477409061</c:v>
                </c:pt>
                <c:pt idx="101">
                  <c:v>-0.42851116001596457</c:v>
                </c:pt>
                <c:pt idx="102">
                  <c:v>-0.38454423086335898</c:v>
                </c:pt>
                <c:pt idx="103">
                  <c:v>-0.33060199777227112</c:v>
                </c:pt>
                <c:pt idx="104">
                  <c:v>-0.33905264746963526</c:v>
                </c:pt>
                <c:pt idx="105">
                  <c:v>-0.41822565112245991</c:v>
                </c:pt>
                <c:pt idx="106">
                  <c:v>-0.31949080376266198</c:v>
                </c:pt>
                <c:pt idx="107">
                  <c:v>-0.33927070742495652</c:v>
                </c:pt>
                <c:pt idx="108">
                  <c:v>-0.19714495038540064</c:v>
                </c:pt>
                <c:pt idx="109">
                  <c:v>-0.37812531347928902</c:v>
                </c:pt>
                <c:pt idx="110">
                  <c:v>-0.4026375286915721</c:v>
                </c:pt>
                <c:pt idx="111">
                  <c:v>-0.38628002215735635</c:v>
                </c:pt>
                <c:pt idx="112">
                  <c:v>-0.28103807038429196</c:v>
                </c:pt>
                <c:pt idx="113">
                  <c:v>-0.387286318410965</c:v>
                </c:pt>
                <c:pt idx="114">
                  <c:v>-0.33797693844740773</c:v>
                </c:pt>
                <c:pt idx="115">
                  <c:v>-0.36566836228349936</c:v>
                </c:pt>
                <c:pt idx="116">
                  <c:v>-0.33078931487883811</c:v>
                </c:pt>
                <c:pt idx="117">
                  <c:v>-0.29809313949230254</c:v>
                </c:pt>
                <c:pt idx="118">
                  <c:v>-0.45105013483204087</c:v>
                </c:pt>
                <c:pt idx="119">
                  <c:v>-0.34629452546082728</c:v>
                </c:pt>
                <c:pt idx="120">
                  <c:v>-0.27519133467526025</c:v>
                </c:pt>
                <c:pt idx="121">
                  <c:v>-0.38531709709142625</c:v>
                </c:pt>
                <c:pt idx="122">
                  <c:v>-0.42455163787604167</c:v>
                </c:pt>
                <c:pt idx="123">
                  <c:v>-0.31986958175341829</c:v>
                </c:pt>
                <c:pt idx="124">
                  <c:v>-0.34062195286738578</c:v>
                </c:pt>
                <c:pt idx="125">
                  <c:v>-0.25569344571052488</c:v>
                </c:pt>
                <c:pt idx="126">
                  <c:v>-0.35556819671515638</c:v>
                </c:pt>
                <c:pt idx="127">
                  <c:v>-0.41383418214115641</c:v>
                </c:pt>
                <c:pt idx="128">
                  <c:v>-0.33300484836954197</c:v>
                </c:pt>
                <c:pt idx="129">
                  <c:v>-0.34378334296939678</c:v>
                </c:pt>
                <c:pt idx="130">
                  <c:v>-0.23847584641133432</c:v>
                </c:pt>
                <c:pt idx="131">
                  <c:v>-0.41959923637663976</c:v>
                </c:pt>
                <c:pt idx="132">
                  <c:v>-0.39872682539312487</c:v>
                </c:pt>
                <c:pt idx="133">
                  <c:v>-0.30892472882456973</c:v>
                </c:pt>
                <c:pt idx="134">
                  <c:v>-0.27977137778791683</c:v>
                </c:pt>
                <c:pt idx="135">
                  <c:v>-0.36615810615503797</c:v>
                </c:pt>
                <c:pt idx="136">
                  <c:v>-0.28960258082952711</c:v>
                </c:pt>
                <c:pt idx="137">
                  <c:v>-0.31433428968505139</c:v>
                </c:pt>
                <c:pt idx="138">
                  <c:v>-0.44082011567186291</c:v>
                </c:pt>
                <c:pt idx="139">
                  <c:v>-0.33802043110877533</c:v>
                </c:pt>
                <c:pt idx="140">
                  <c:v>-0.38305804096102131</c:v>
                </c:pt>
                <c:pt idx="141">
                  <c:v>-0.285875671069936</c:v>
                </c:pt>
                <c:pt idx="142">
                  <c:v>-0.33057607517912946</c:v>
                </c:pt>
                <c:pt idx="143">
                  <c:v>-0.34909921540568084</c:v>
                </c:pt>
                <c:pt idx="144">
                  <c:v>-0.41473749141256683</c:v>
                </c:pt>
                <c:pt idx="145">
                  <c:v>-0.42581807462461252</c:v>
                </c:pt>
                <c:pt idx="146">
                  <c:v>-0.26441278578405619</c:v>
                </c:pt>
                <c:pt idx="147">
                  <c:v>-0.24991420555538227</c:v>
                </c:pt>
                <c:pt idx="148">
                  <c:v>-0.30925155136332272</c:v>
                </c:pt>
                <c:pt idx="149">
                  <c:v>-0.38128546003325786</c:v>
                </c:pt>
                <c:pt idx="150">
                  <c:v>-0.3887943488088843</c:v>
                </c:pt>
                <c:pt idx="151">
                  <c:v>-0.35726027815957184</c:v>
                </c:pt>
                <c:pt idx="152">
                  <c:v>-0.25748426267140612</c:v>
                </c:pt>
                <c:pt idx="153">
                  <c:v>-0.33403621120260929</c:v>
                </c:pt>
                <c:pt idx="154">
                  <c:v>-0.21368358193427306</c:v>
                </c:pt>
                <c:pt idx="155">
                  <c:v>-0.44186743508614257</c:v>
                </c:pt>
                <c:pt idx="156">
                  <c:v>-0.39587200035617176</c:v>
                </c:pt>
                <c:pt idx="157">
                  <c:v>-0.27845925603042965</c:v>
                </c:pt>
                <c:pt idx="158">
                  <c:v>-0.33354644868544292</c:v>
                </c:pt>
                <c:pt idx="159">
                  <c:v>-0.29214591673142593</c:v>
                </c:pt>
                <c:pt idx="160">
                  <c:v>-0.33603199258523481</c:v>
                </c:pt>
                <c:pt idx="161">
                  <c:v>-0.31119700028211583</c:v>
                </c:pt>
                <c:pt idx="162">
                  <c:v>-0.33651822171491741</c:v>
                </c:pt>
                <c:pt idx="163">
                  <c:v>-0.19488281010320518</c:v>
                </c:pt>
                <c:pt idx="164">
                  <c:v>-0.29266056312126015</c:v>
                </c:pt>
                <c:pt idx="165">
                  <c:v>-0.31238213213077437</c:v>
                </c:pt>
                <c:pt idx="166">
                  <c:v>-0.28748517459947626</c:v>
                </c:pt>
                <c:pt idx="167">
                  <c:v>-0.37877859801492691</c:v>
                </c:pt>
                <c:pt idx="168">
                  <c:v>-0.31945492414454363</c:v>
                </c:pt>
                <c:pt idx="169">
                  <c:v>-0.34129413681075627</c:v>
                </c:pt>
                <c:pt idx="170">
                  <c:v>-0.45257870948979118</c:v>
                </c:pt>
                <c:pt idx="171">
                  <c:v>-0.43615569473930882</c:v>
                </c:pt>
                <c:pt idx="172">
                  <c:v>-0.32873546749303317</c:v>
                </c:pt>
                <c:pt idx="173">
                  <c:v>-0.34920360060714584</c:v>
                </c:pt>
                <c:pt idx="174">
                  <c:v>-0.3719071217655025</c:v>
                </c:pt>
                <c:pt idx="175">
                  <c:v>-0.27789464007017506</c:v>
                </c:pt>
                <c:pt idx="176">
                  <c:v>-0.36173700655040275</c:v>
                </c:pt>
                <c:pt idx="177">
                  <c:v>-0.46349618976809492</c:v>
                </c:pt>
                <c:pt idx="178">
                  <c:v>-0.34843878672613326</c:v>
                </c:pt>
                <c:pt idx="179">
                  <c:v>-0.35677024314378081</c:v>
                </c:pt>
                <c:pt idx="180">
                  <c:v>-0.29425361026260388</c:v>
                </c:pt>
                <c:pt idx="181">
                  <c:v>-0.3552044269535668</c:v>
                </c:pt>
                <c:pt idx="182">
                  <c:v>-0.29684245317261537</c:v>
                </c:pt>
                <c:pt idx="183">
                  <c:v>-0.34560991561547932</c:v>
                </c:pt>
                <c:pt idx="184">
                  <c:v>-0.38368672153604827</c:v>
                </c:pt>
                <c:pt idx="185">
                  <c:v>-0.41459550391334882</c:v>
                </c:pt>
                <c:pt idx="186">
                  <c:v>-0.31521514309833576</c:v>
                </c:pt>
                <c:pt idx="187">
                  <c:v>-0.28823741513726486</c:v>
                </c:pt>
                <c:pt idx="188">
                  <c:v>-0.35312495987952874</c:v>
                </c:pt>
                <c:pt idx="189">
                  <c:v>-0.37918136618946757</c:v>
                </c:pt>
                <c:pt idx="190">
                  <c:v>-0.29037964001055788</c:v>
                </c:pt>
                <c:pt idx="191">
                  <c:v>-0.37582474312603653</c:v>
                </c:pt>
                <c:pt idx="192">
                  <c:v>-0.37432294567566909</c:v>
                </c:pt>
                <c:pt idx="193">
                  <c:v>-0.1829056758039399</c:v>
                </c:pt>
                <c:pt idx="194">
                  <c:v>-0.44901841898298395</c:v>
                </c:pt>
                <c:pt idx="195">
                  <c:v>-0.38912160613942665</c:v>
                </c:pt>
                <c:pt idx="196">
                  <c:v>-0.29493061206690852</c:v>
                </c:pt>
                <c:pt idx="197">
                  <c:v>-0.38016835714409286</c:v>
                </c:pt>
                <c:pt idx="198">
                  <c:v>-0.37244584651961882</c:v>
                </c:pt>
                <c:pt idx="199">
                  <c:v>-0.43375595314306631</c:v>
                </c:pt>
                <c:pt idx="200">
                  <c:v>-0.43814194661472494</c:v>
                </c:pt>
                <c:pt idx="201">
                  <c:v>-0.4049590303850818</c:v>
                </c:pt>
                <c:pt idx="202">
                  <c:v>-0.27107059072175632</c:v>
                </c:pt>
                <c:pt idx="203">
                  <c:v>-0.27542566629863008</c:v>
                </c:pt>
                <c:pt idx="204">
                  <c:v>-0.35093873075579801</c:v>
                </c:pt>
                <c:pt idx="205">
                  <c:v>-0.39409936985399197</c:v>
                </c:pt>
                <c:pt idx="206">
                  <c:v>-0.47510935131718546</c:v>
                </c:pt>
                <c:pt idx="207">
                  <c:v>-0.3672673830722204</c:v>
                </c:pt>
                <c:pt idx="208">
                  <c:v>-0.34443812765843018</c:v>
                </c:pt>
                <c:pt idx="209">
                  <c:v>-0.27241835321166824</c:v>
                </c:pt>
                <c:pt idx="210">
                  <c:v>-0.43735226590770809</c:v>
                </c:pt>
                <c:pt idx="211">
                  <c:v>-0.40232042811393781</c:v>
                </c:pt>
                <c:pt idx="212">
                  <c:v>-0.34797135092110143</c:v>
                </c:pt>
                <c:pt idx="213">
                  <c:v>-0.42523696760389013</c:v>
                </c:pt>
                <c:pt idx="214">
                  <c:v>-0.47708691273320164</c:v>
                </c:pt>
                <c:pt idx="215">
                  <c:v>-0.27451178777389357</c:v>
                </c:pt>
                <c:pt idx="216">
                  <c:v>-0.26007042057976998</c:v>
                </c:pt>
                <c:pt idx="217">
                  <c:v>-0.36810195160051307</c:v>
                </c:pt>
                <c:pt idx="218">
                  <c:v>-0.42284773781032381</c:v>
                </c:pt>
                <c:pt idx="219">
                  <c:v>-0.34828011880621834</c:v>
                </c:pt>
                <c:pt idx="220">
                  <c:v>-0.3879602759849381</c:v>
                </c:pt>
                <c:pt idx="221">
                  <c:v>-0.37689479902708289</c:v>
                </c:pt>
                <c:pt idx="222">
                  <c:v>-0.2795942598012478</c:v>
                </c:pt>
                <c:pt idx="223">
                  <c:v>-0.23803854527647644</c:v>
                </c:pt>
                <c:pt idx="224">
                  <c:v>-0.37870161672325181</c:v>
                </c:pt>
                <c:pt idx="225">
                  <c:v>-0.27886877600613058</c:v>
                </c:pt>
                <c:pt idx="226">
                  <c:v>-0.3402756727375118</c:v>
                </c:pt>
                <c:pt idx="227">
                  <c:v>-0.44096466139598139</c:v>
                </c:pt>
                <c:pt idx="228">
                  <c:v>-0.37510608924086536</c:v>
                </c:pt>
                <c:pt idx="229">
                  <c:v>-0.32567522134353932</c:v>
                </c:pt>
                <c:pt idx="230">
                  <c:v>-0.35021169446947031</c:v>
                </c:pt>
                <c:pt idx="231">
                  <c:v>-0.28234775043532623</c:v>
                </c:pt>
                <c:pt idx="232">
                  <c:v>-0.28368574655592926</c:v>
                </c:pt>
                <c:pt idx="233">
                  <c:v>-0.34193298733058314</c:v>
                </c:pt>
                <c:pt idx="234">
                  <c:v>-0.3455226689548786</c:v>
                </c:pt>
                <c:pt idx="235">
                  <c:v>-0.40060884672399477</c:v>
                </c:pt>
                <c:pt idx="236">
                  <c:v>-0.35098155090306532</c:v>
                </c:pt>
                <c:pt idx="237">
                  <c:v>-0.31703403220223592</c:v>
                </c:pt>
                <c:pt idx="238">
                  <c:v>-0.33447229142639445</c:v>
                </c:pt>
                <c:pt idx="239">
                  <c:v>-0.30410245330722235</c:v>
                </c:pt>
                <c:pt idx="240">
                  <c:v>-0.23814496611862021</c:v>
                </c:pt>
                <c:pt idx="241">
                  <c:v>-0.30271548990968805</c:v>
                </c:pt>
                <c:pt idx="242">
                  <c:v>-0.35087346528932561</c:v>
                </c:pt>
                <c:pt idx="243">
                  <c:v>-0.30137512978092795</c:v>
                </c:pt>
                <c:pt idx="244">
                  <c:v>-0.24937485428781603</c:v>
                </c:pt>
                <c:pt idx="245">
                  <c:v>-0.38560602656387782</c:v>
                </c:pt>
                <c:pt idx="246">
                  <c:v>-0.4587265591601003</c:v>
                </c:pt>
                <c:pt idx="247">
                  <c:v>-0.34016904808695275</c:v>
                </c:pt>
                <c:pt idx="248">
                  <c:v>-0.43751178131893548</c:v>
                </c:pt>
                <c:pt idx="249">
                  <c:v>-0.39198746022470443</c:v>
                </c:pt>
                <c:pt idx="250">
                  <c:v>-0.23241353856698224</c:v>
                </c:pt>
                <c:pt idx="251">
                  <c:v>-0.39062330295232284</c:v>
                </c:pt>
                <c:pt idx="252">
                  <c:v>-0.39150313720622532</c:v>
                </c:pt>
                <c:pt idx="253">
                  <c:v>-0.33981530592557807</c:v>
                </c:pt>
                <c:pt idx="254">
                  <c:v>-0.3598281973619108</c:v>
                </c:pt>
                <c:pt idx="255">
                  <c:v>-0.29832635302075866</c:v>
                </c:pt>
                <c:pt idx="256">
                  <c:v>-0.26895640253073566</c:v>
                </c:pt>
                <c:pt idx="257">
                  <c:v>-0.34526812545666091</c:v>
                </c:pt>
                <c:pt idx="258">
                  <c:v>-0.34459143058019237</c:v>
                </c:pt>
                <c:pt idx="259">
                  <c:v>-0.28434530555724113</c:v>
                </c:pt>
                <c:pt idx="260">
                  <c:v>-0.26478306930110718</c:v>
                </c:pt>
                <c:pt idx="261">
                  <c:v>-0.35524854315472132</c:v>
                </c:pt>
                <c:pt idx="262">
                  <c:v>-0.34214292931880935</c:v>
                </c:pt>
                <c:pt idx="263">
                  <c:v>-0.3886027680827655</c:v>
                </c:pt>
                <c:pt idx="264">
                  <c:v>-0.37410519086433081</c:v>
                </c:pt>
                <c:pt idx="265">
                  <c:v>-0.35047932435240703</c:v>
                </c:pt>
                <c:pt idx="266">
                  <c:v>-0.33765140836467711</c:v>
                </c:pt>
                <c:pt idx="267">
                  <c:v>-0.36192975273734884</c:v>
                </c:pt>
                <c:pt idx="268">
                  <c:v>-0.34518598655069532</c:v>
                </c:pt>
                <c:pt idx="269">
                  <c:v>-0.32717736575644879</c:v>
                </c:pt>
                <c:pt idx="270">
                  <c:v>-0.33459719330318338</c:v>
                </c:pt>
                <c:pt idx="271">
                  <c:v>-0.31634141705510532</c:v>
                </c:pt>
                <c:pt idx="272">
                  <c:v>-0.28775254531457506</c:v>
                </c:pt>
                <c:pt idx="273">
                  <c:v>-0.33417741147842056</c:v>
                </c:pt>
                <c:pt idx="274">
                  <c:v>-0.26069868406770241</c:v>
                </c:pt>
                <c:pt idx="275">
                  <c:v>-0.35338229732154208</c:v>
                </c:pt>
                <c:pt idx="276">
                  <c:v>-0.33955857722513577</c:v>
                </c:pt>
                <c:pt idx="277">
                  <c:v>-0.29913470961286398</c:v>
                </c:pt>
                <c:pt idx="278">
                  <c:v>-0.37228608859571882</c:v>
                </c:pt>
                <c:pt idx="279">
                  <c:v>-0.3027761986721309</c:v>
                </c:pt>
                <c:pt idx="280">
                  <c:v>-0.39770438091766047</c:v>
                </c:pt>
                <c:pt idx="281">
                  <c:v>-0.37776217089595415</c:v>
                </c:pt>
                <c:pt idx="282">
                  <c:v>-0.39403489918533124</c:v>
                </c:pt>
                <c:pt idx="283">
                  <c:v>-0.27553178546654472</c:v>
                </c:pt>
                <c:pt idx="284">
                  <c:v>-0.29542358306146638</c:v>
                </c:pt>
                <c:pt idx="285">
                  <c:v>-0.22411038651648799</c:v>
                </c:pt>
                <c:pt idx="286">
                  <c:v>-0.40413966642444432</c:v>
                </c:pt>
                <c:pt idx="287">
                  <c:v>-0.358689731042105</c:v>
                </c:pt>
                <c:pt idx="288">
                  <c:v>-0.37305774000783987</c:v>
                </c:pt>
                <c:pt idx="289">
                  <c:v>-0.40177297383959343</c:v>
                </c:pt>
                <c:pt idx="290">
                  <c:v>-0.36200275755488137</c:v>
                </c:pt>
                <c:pt idx="291">
                  <c:v>-0.43773261566676647</c:v>
                </c:pt>
                <c:pt idx="292">
                  <c:v>-0.33409628074705461</c:v>
                </c:pt>
                <c:pt idx="293">
                  <c:v>-0.2296751608193105</c:v>
                </c:pt>
                <c:pt idx="294">
                  <c:v>-0.38506516173457572</c:v>
                </c:pt>
                <c:pt idx="295">
                  <c:v>-0.3017878019094058</c:v>
                </c:pt>
                <c:pt idx="296">
                  <c:v>-0.43221953497994692</c:v>
                </c:pt>
                <c:pt idx="297">
                  <c:v>-0.29003016529207115</c:v>
                </c:pt>
                <c:pt idx="298">
                  <c:v>-0.24958718682189548</c:v>
                </c:pt>
                <c:pt idx="299">
                  <c:v>-0.38241463771416379</c:v>
                </c:pt>
                <c:pt idx="300">
                  <c:v>-0.30614147834255789</c:v>
                </c:pt>
                <c:pt idx="301">
                  <c:v>-0.28325436035566515</c:v>
                </c:pt>
                <c:pt idx="302">
                  <c:v>-0.36741707138186197</c:v>
                </c:pt>
                <c:pt idx="303">
                  <c:v>-0.46414007695552412</c:v>
                </c:pt>
                <c:pt idx="304">
                  <c:v>-0.36917489181361818</c:v>
                </c:pt>
                <c:pt idx="305">
                  <c:v>-0.34861480268868023</c:v>
                </c:pt>
                <c:pt idx="306">
                  <c:v>-0.44457531178529741</c:v>
                </c:pt>
                <c:pt idx="307">
                  <c:v>-0.39228749532941176</c:v>
                </c:pt>
                <c:pt idx="308">
                  <c:v>-0.45647275859499048</c:v>
                </c:pt>
                <c:pt idx="309">
                  <c:v>-0.41409577038552037</c:v>
                </c:pt>
                <c:pt idx="310">
                  <c:v>-0.42856200856004956</c:v>
                </c:pt>
                <c:pt idx="311">
                  <c:v>-0.34984789316635956</c:v>
                </c:pt>
                <c:pt idx="312">
                  <c:v>-0.41702745997432833</c:v>
                </c:pt>
                <c:pt idx="313">
                  <c:v>-0.41532590350159382</c:v>
                </c:pt>
                <c:pt idx="314">
                  <c:v>-0.36035791122971383</c:v>
                </c:pt>
                <c:pt idx="315">
                  <c:v>-0.38342984206701941</c:v>
                </c:pt>
                <c:pt idx="316">
                  <c:v>-0.35761402097846717</c:v>
                </c:pt>
                <c:pt idx="317">
                  <c:v>-0.32858759850838032</c:v>
                </c:pt>
                <c:pt idx="318">
                  <c:v>-0.37311969367582226</c:v>
                </c:pt>
                <c:pt idx="319">
                  <c:v>-0.33373708182243877</c:v>
                </c:pt>
                <c:pt idx="320">
                  <c:v>-0.30482855669663222</c:v>
                </c:pt>
                <c:pt idx="321">
                  <c:v>-0.34032536156970605</c:v>
                </c:pt>
                <c:pt idx="322">
                  <c:v>-0.21420077129660875</c:v>
                </c:pt>
                <c:pt idx="323">
                  <c:v>-0.23510857220070266</c:v>
                </c:pt>
                <c:pt idx="324">
                  <c:v>-0.28365212153498931</c:v>
                </c:pt>
                <c:pt idx="325">
                  <c:v>-0.47454666108058174</c:v>
                </c:pt>
                <c:pt idx="326">
                  <c:v>-0.31681506080061794</c:v>
                </c:pt>
                <c:pt idx="327">
                  <c:v>-0.28836224740998306</c:v>
                </c:pt>
                <c:pt idx="328">
                  <c:v>-0.3701443057649299</c:v>
                </c:pt>
                <c:pt idx="329">
                  <c:v>-0.31614423596187752</c:v>
                </c:pt>
                <c:pt idx="330">
                  <c:v>-0.32706127357400022</c:v>
                </c:pt>
                <c:pt idx="331">
                  <c:v>-0.38012685226462983</c:v>
                </c:pt>
                <c:pt idx="332">
                  <c:v>-0.38259749489417288</c:v>
                </c:pt>
                <c:pt idx="333">
                  <c:v>-0.36952740768122938</c:v>
                </c:pt>
                <c:pt idx="334">
                  <c:v>-0.30815079943796803</c:v>
                </c:pt>
                <c:pt idx="335">
                  <c:v>-0.35208522078427196</c:v>
                </c:pt>
                <c:pt idx="336">
                  <c:v>-0.36490280425197796</c:v>
                </c:pt>
                <c:pt idx="337">
                  <c:v>-0.3214791956847507</c:v>
                </c:pt>
                <c:pt idx="338">
                  <c:v>-0.33345501572541453</c:v>
                </c:pt>
                <c:pt idx="339">
                  <c:v>-0.33184397033593277</c:v>
                </c:pt>
                <c:pt idx="340">
                  <c:v>-0.38746754142557088</c:v>
                </c:pt>
                <c:pt idx="341">
                  <c:v>-0.34101761077375542</c:v>
                </c:pt>
                <c:pt idx="342">
                  <c:v>-0.2948277873734928</c:v>
                </c:pt>
                <c:pt idx="343">
                  <c:v>-0.3476355901577543</c:v>
                </c:pt>
                <c:pt idx="344">
                  <c:v>-0.37106917266294742</c:v>
                </c:pt>
                <c:pt idx="345">
                  <c:v>-0.38143816075749948</c:v>
                </c:pt>
                <c:pt idx="346">
                  <c:v>-0.37467767139936886</c:v>
                </c:pt>
                <c:pt idx="347">
                  <c:v>-0.34591116386059872</c:v>
                </c:pt>
                <c:pt idx="348">
                  <c:v>-0.27458707145062788</c:v>
                </c:pt>
                <c:pt idx="349">
                  <c:v>-0.29589967907662301</c:v>
                </c:pt>
                <c:pt idx="350">
                  <c:v>-0.30124773795381088</c:v>
                </c:pt>
                <c:pt idx="351">
                  <c:v>-0.36125063778304728</c:v>
                </c:pt>
                <c:pt idx="352">
                  <c:v>-0.35559674606286007</c:v>
                </c:pt>
                <c:pt idx="353">
                  <c:v>-0.33020904677152074</c:v>
                </c:pt>
                <c:pt idx="354">
                  <c:v>-0.32728745188778985</c:v>
                </c:pt>
                <c:pt idx="355">
                  <c:v>-0.40343459816154131</c:v>
                </c:pt>
                <c:pt idx="356">
                  <c:v>-0.40489721438018811</c:v>
                </c:pt>
                <c:pt idx="357">
                  <c:v>-0.37362487815873896</c:v>
                </c:pt>
                <c:pt idx="358">
                  <c:v>-0.29219497963574165</c:v>
                </c:pt>
                <c:pt idx="359">
                  <c:v>-0.37218335560793681</c:v>
                </c:pt>
                <c:pt idx="360">
                  <c:v>-0.35438562784018174</c:v>
                </c:pt>
                <c:pt idx="361">
                  <c:v>-0.46089335275142829</c:v>
                </c:pt>
                <c:pt idx="362">
                  <c:v>-0.35614619913615631</c:v>
                </c:pt>
                <c:pt idx="363">
                  <c:v>-0.3435243844230198</c:v>
                </c:pt>
                <c:pt idx="364">
                  <c:v>-0.29200668208254815</c:v>
                </c:pt>
                <c:pt idx="365">
                  <c:v>-0.39260281918739576</c:v>
                </c:pt>
                <c:pt idx="366">
                  <c:v>-0.39033705602024532</c:v>
                </c:pt>
                <c:pt idx="367">
                  <c:v>-0.36746391914366666</c:v>
                </c:pt>
                <c:pt idx="368">
                  <c:v>-0.29758675907669646</c:v>
                </c:pt>
                <c:pt idx="369">
                  <c:v>-0.38597673739606192</c:v>
                </c:pt>
                <c:pt idx="370">
                  <c:v>-0.36400863101967906</c:v>
                </c:pt>
                <c:pt idx="371">
                  <c:v>-0.39048749418205847</c:v>
                </c:pt>
                <c:pt idx="372">
                  <c:v>-0.26633898866605682</c:v>
                </c:pt>
                <c:pt idx="373">
                  <c:v>-0.38663739076173725</c:v>
                </c:pt>
                <c:pt idx="374">
                  <c:v>-0.3621974394180647</c:v>
                </c:pt>
                <c:pt idx="375">
                  <c:v>-0.37498854534906895</c:v>
                </c:pt>
                <c:pt idx="376">
                  <c:v>-0.22807714504949209</c:v>
                </c:pt>
                <c:pt idx="377">
                  <c:v>-0.36508410766394617</c:v>
                </c:pt>
                <c:pt idx="378">
                  <c:v>-0.3815393455721261</c:v>
                </c:pt>
                <c:pt idx="379">
                  <c:v>-0.30642892865313032</c:v>
                </c:pt>
                <c:pt idx="380">
                  <c:v>-0.4363220899901995</c:v>
                </c:pt>
                <c:pt idx="381">
                  <c:v>-0.36215496181070383</c:v>
                </c:pt>
                <c:pt idx="382">
                  <c:v>-0.36665039579282166</c:v>
                </c:pt>
                <c:pt idx="383">
                  <c:v>-0.33963673765072488</c:v>
                </c:pt>
                <c:pt idx="384">
                  <c:v>-0.35227014768209691</c:v>
                </c:pt>
                <c:pt idx="385">
                  <c:v>-0.31720671860084176</c:v>
                </c:pt>
                <c:pt idx="386">
                  <c:v>-0.34991754019937932</c:v>
                </c:pt>
                <c:pt idx="387">
                  <c:v>-0.36242838648412956</c:v>
                </c:pt>
                <c:pt idx="388">
                  <c:v>-0.43592828493481017</c:v>
                </c:pt>
                <c:pt idx="389">
                  <c:v>-0.20073464477048741</c:v>
                </c:pt>
                <c:pt idx="390">
                  <c:v>-0.26328087409758227</c:v>
                </c:pt>
                <c:pt idx="391">
                  <c:v>-0.25385684207935932</c:v>
                </c:pt>
                <c:pt idx="392">
                  <c:v>-0.36161845209614818</c:v>
                </c:pt>
                <c:pt idx="393">
                  <c:v>-0.38400043415232732</c:v>
                </c:pt>
                <c:pt idx="394">
                  <c:v>-0.46231216786802076</c:v>
                </c:pt>
                <c:pt idx="395">
                  <c:v>-0.26567047433934415</c:v>
                </c:pt>
                <c:pt idx="396">
                  <c:v>-0.41142297612356654</c:v>
                </c:pt>
                <c:pt idx="397">
                  <c:v>-0.37345383069481203</c:v>
                </c:pt>
                <c:pt idx="398">
                  <c:v>-0.38115236006255676</c:v>
                </c:pt>
                <c:pt idx="399">
                  <c:v>-0.37469105135770758</c:v>
                </c:pt>
                <c:pt idx="400">
                  <c:v>-0.32134880351110273</c:v>
                </c:pt>
                <c:pt idx="401">
                  <c:v>-0.40734262378719732</c:v>
                </c:pt>
                <c:pt idx="402">
                  <c:v>-0.25095570038783188</c:v>
                </c:pt>
                <c:pt idx="403">
                  <c:v>-0.28356267241447175</c:v>
                </c:pt>
                <c:pt idx="404">
                  <c:v>-0.35873856307702523</c:v>
                </c:pt>
                <c:pt idx="405">
                  <c:v>-0.22988602078793041</c:v>
                </c:pt>
                <c:pt idx="406">
                  <c:v>-0.32975913926649358</c:v>
                </c:pt>
                <c:pt idx="407">
                  <c:v>-0.30842574065124689</c:v>
                </c:pt>
                <c:pt idx="408">
                  <c:v>-0.38400575967963002</c:v>
                </c:pt>
                <c:pt idx="409">
                  <c:v>-0.39904127020929947</c:v>
                </c:pt>
                <c:pt idx="410">
                  <c:v>-0.39749630927361129</c:v>
                </c:pt>
                <c:pt idx="411">
                  <c:v>-0.28196535074208912</c:v>
                </c:pt>
                <c:pt idx="412">
                  <c:v>-0.33018383819011382</c:v>
                </c:pt>
                <c:pt idx="413">
                  <c:v>-0.19061098801682091</c:v>
                </c:pt>
                <c:pt idx="414">
                  <c:v>-0.42974109992669496</c:v>
                </c:pt>
                <c:pt idx="415">
                  <c:v>-0.32752228662867439</c:v>
                </c:pt>
                <c:pt idx="416">
                  <c:v>-0.33877882028548323</c:v>
                </c:pt>
                <c:pt idx="417">
                  <c:v>-0.4200550671690359</c:v>
                </c:pt>
                <c:pt idx="418">
                  <c:v>-0.34263945634959614</c:v>
                </c:pt>
                <c:pt idx="419">
                  <c:v>-0.34688495738332303</c:v>
                </c:pt>
                <c:pt idx="420">
                  <c:v>-0.26875133181379079</c:v>
                </c:pt>
                <c:pt idx="421">
                  <c:v>-0.29707766658510382</c:v>
                </c:pt>
                <c:pt idx="422">
                  <c:v>-0.32153701570874932</c:v>
                </c:pt>
                <c:pt idx="423">
                  <c:v>-0.38567422628126052</c:v>
                </c:pt>
                <c:pt idx="424">
                  <c:v>-0.35468673119063576</c:v>
                </c:pt>
                <c:pt idx="425">
                  <c:v>-0.41558468810006854</c:v>
                </c:pt>
                <c:pt idx="426">
                  <c:v>-0.41229455611374455</c:v>
                </c:pt>
                <c:pt idx="427">
                  <c:v>-0.33986539673234012</c:v>
                </c:pt>
                <c:pt idx="428">
                  <c:v>-0.35356019434247576</c:v>
                </c:pt>
                <c:pt idx="429">
                  <c:v>-0.41501409195627076</c:v>
                </c:pt>
                <c:pt idx="430">
                  <c:v>-0.38387660378604893</c:v>
                </c:pt>
                <c:pt idx="431">
                  <c:v>-0.29862607896325355</c:v>
                </c:pt>
                <c:pt idx="432">
                  <c:v>-0.34430594294100281</c:v>
                </c:pt>
                <c:pt idx="433">
                  <c:v>-0.34306023519766304</c:v>
                </c:pt>
                <c:pt idx="434">
                  <c:v>-0.24956665757073601</c:v>
                </c:pt>
                <c:pt idx="435">
                  <c:v>-0.31384537614096808</c:v>
                </c:pt>
                <c:pt idx="436">
                  <c:v>-0.31585236396268868</c:v>
                </c:pt>
                <c:pt idx="437">
                  <c:v>-0.27197654289627182</c:v>
                </c:pt>
                <c:pt idx="438">
                  <c:v>-0.26416498023286772</c:v>
                </c:pt>
                <c:pt idx="439">
                  <c:v>-0.3334723745497431</c:v>
                </c:pt>
                <c:pt idx="440">
                  <c:v>-0.21375498671205259</c:v>
                </c:pt>
                <c:pt idx="441">
                  <c:v>-0.41656233499038686</c:v>
                </c:pt>
                <c:pt idx="442">
                  <c:v>-0.29393548303759448</c:v>
                </c:pt>
                <c:pt idx="443">
                  <c:v>-0.33629093245250896</c:v>
                </c:pt>
                <c:pt idx="444">
                  <c:v>-0.40900510369554932</c:v>
                </c:pt>
                <c:pt idx="445">
                  <c:v>-0.42314294735481517</c:v>
                </c:pt>
                <c:pt idx="446">
                  <c:v>-0.41228547310802088</c:v>
                </c:pt>
                <c:pt idx="447">
                  <c:v>-0.40778591377475515</c:v>
                </c:pt>
                <c:pt idx="448">
                  <c:v>-0.32443446619356653</c:v>
                </c:pt>
                <c:pt idx="449">
                  <c:v>-0.32066492213437103</c:v>
                </c:pt>
                <c:pt idx="450">
                  <c:v>-0.35506285221091582</c:v>
                </c:pt>
                <c:pt idx="451">
                  <c:v>-0.38145905832048982</c:v>
                </c:pt>
                <c:pt idx="452">
                  <c:v>-0.45439646315501897</c:v>
                </c:pt>
                <c:pt idx="453">
                  <c:v>-0.30860553781531341</c:v>
                </c:pt>
                <c:pt idx="454">
                  <c:v>-0.26331316839859331</c:v>
                </c:pt>
                <c:pt idx="455">
                  <c:v>-0.38893112289556331</c:v>
                </c:pt>
                <c:pt idx="456">
                  <c:v>-0.37453379151733684</c:v>
                </c:pt>
                <c:pt idx="457">
                  <c:v>-0.33979556493846153</c:v>
                </c:pt>
                <c:pt idx="458">
                  <c:v>-0.23218212900098767</c:v>
                </c:pt>
                <c:pt idx="459">
                  <c:v>-0.34544497787120815</c:v>
                </c:pt>
                <c:pt idx="460">
                  <c:v>-0.33054203522849485</c:v>
                </c:pt>
                <c:pt idx="461">
                  <c:v>-0.43263130206315525</c:v>
                </c:pt>
                <c:pt idx="462">
                  <c:v>-0.27065168834045789</c:v>
                </c:pt>
                <c:pt idx="463">
                  <c:v>-0.40995567743204575</c:v>
                </c:pt>
                <c:pt idx="464">
                  <c:v>-0.30647295871200442</c:v>
                </c:pt>
                <c:pt idx="465">
                  <c:v>-0.36004880603422995</c:v>
                </c:pt>
                <c:pt idx="466">
                  <c:v>-0.28727783513347088</c:v>
                </c:pt>
                <c:pt idx="467">
                  <c:v>-0.41248478527575844</c:v>
                </c:pt>
                <c:pt idx="468">
                  <c:v>-0.3819358980792899</c:v>
                </c:pt>
                <c:pt idx="469">
                  <c:v>-0.43281804776316996</c:v>
                </c:pt>
                <c:pt idx="470">
                  <c:v>-0.16075449826740643</c:v>
                </c:pt>
                <c:pt idx="471">
                  <c:v>-0.27671104200437624</c:v>
                </c:pt>
                <c:pt idx="472">
                  <c:v>-0.35893547712850837</c:v>
                </c:pt>
                <c:pt idx="473">
                  <c:v>-0.39820946488047954</c:v>
                </c:pt>
                <c:pt idx="474">
                  <c:v>-0.40045696181601087</c:v>
                </c:pt>
                <c:pt idx="475">
                  <c:v>-0.28080263910113062</c:v>
                </c:pt>
                <c:pt idx="476">
                  <c:v>-0.36000756975541925</c:v>
                </c:pt>
                <c:pt idx="477">
                  <c:v>-0.37782939811369803</c:v>
                </c:pt>
                <c:pt idx="478">
                  <c:v>-0.4478471760669519</c:v>
                </c:pt>
                <c:pt idx="479">
                  <c:v>-0.30417890869427966</c:v>
                </c:pt>
                <c:pt idx="480">
                  <c:v>-0.39870610629458392</c:v>
                </c:pt>
                <c:pt idx="481">
                  <c:v>-0.37538179335194549</c:v>
                </c:pt>
                <c:pt idx="482">
                  <c:v>-0.35219260661682306</c:v>
                </c:pt>
                <c:pt idx="483">
                  <c:v>-0.20703680445853295</c:v>
                </c:pt>
                <c:pt idx="484">
                  <c:v>-0.39916821618430776</c:v>
                </c:pt>
                <c:pt idx="485">
                  <c:v>-0.35723942775390272</c:v>
                </c:pt>
                <c:pt idx="486">
                  <c:v>-0.3731873137944462</c:v>
                </c:pt>
                <c:pt idx="487">
                  <c:v>-0.31292307726682322</c:v>
                </c:pt>
                <c:pt idx="488">
                  <c:v>-0.27608749995999965</c:v>
                </c:pt>
                <c:pt idx="489">
                  <c:v>-0.48133922694361941</c:v>
                </c:pt>
                <c:pt idx="490">
                  <c:v>-0.36245789930741751</c:v>
                </c:pt>
                <c:pt idx="491">
                  <c:v>-0.36680388486541687</c:v>
                </c:pt>
                <c:pt idx="492">
                  <c:v>-0.508498211330211</c:v>
                </c:pt>
                <c:pt idx="493">
                  <c:v>-0.30018427948563092</c:v>
                </c:pt>
                <c:pt idx="494">
                  <c:v>-0.40002849653529532</c:v>
                </c:pt>
                <c:pt idx="495">
                  <c:v>-0.26893714762458854</c:v>
                </c:pt>
                <c:pt idx="496">
                  <c:v>-0.38523172308553</c:v>
                </c:pt>
                <c:pt idx="497">
                  <c:v>-0.31803646392203427</c:v>
                </c:pt>
                <c:pt idx="498">
                  <c:v>-0.46403767968038012</c:v>
                </c:pt>
                <c:pt idx="499">
                  <c:v>-0.33328732213302131</c:v>
                </c:pt>
              </c:numCache>
            </c:numRef>
          </c:xVal>
          <c:yVal>
            <c:numRef>
              <c:f>'HA-AH-HA F'!$K$3:$K$502</c:f>
              <c:numCache>
                <c:formatCode>General</c:formatCode>
                <c:ptCount val="500"/>
                <c:pt idx="0">
                  <c:v>-0.13029963147420423</c:v>
                </c:pt>
                <c:pt idx="1">
                  <c:v>-9.5467972825536346E-2</c:v>
                </c:pt>
                <c:pt idx="2">
                  <c:v>-3.9822344018893611E-2</c:v>
                </c:pt>
                <c:pt idx="3">
                  <c:v>6.9806945254127034E-2</c:v>
                </c:pt>
                <c:pt idx="4">
                  <c:v>0.11268929121598759</c:v>
                </c:pt>
                <c:pt idx="5">
                  <c:v>-0.27441428182012068</c:v>
                </c:pt>
                <c:pt idx="6">
                  <c:v>-0.17559657488740776</c:v>
                </c:pt>
                <c:pt idx="7">
                  <c:v>-0.25314251105669416</c:v>
                </c:pt>
                <c:pt idx="8">
                  <c:v>-0.14414523151836725</c:v>
                </c:pt>
                <c:pt idx="9">
                  <c:v>-0.10686608629287039</c:v>
                </c:pt>
                <c:pt idx="10">
                  <c:v>-0.17019700610031746</c:v>
                </c:pt>
                <c:pt idx="11">
                  <c:v>-0.25472701448982343</c:v>
                </c:pt>
                <c:pt idx="12">
                  <c:v>0.16562028721607031</c:v>
                </c:pt>
                <c:pt idx="13">
                  <c:v>-2.8270480588633882E-2</c:v>
                </c:pt>
                <c:pt idx="14">
                  <c:v>-0.24084685298719091</c:v>
                </c:pt>
                <c:pt idx="15">
                  <c:v>-0.19756766685531651</c:v>
                </c:pt>
                <c:pt idx="16">
                  <c:v>-1.7812993820570378E-2</c:v>
                </c:pt>
                <c:pt idx="17">
                  <c:v>-0.16141111528556179</c:v>
                </c:pt>
                <c:pt idx="18">
                  <c:v>-0.10700833821797368</c:v>
                </c:pt>
                <c:pt idx="19">
                  <c:v>-8.1877037754529314E-2</c:v>
                </c:pt>
                <c:pt idx="20">
                  <c:v>-0.15623149162115832</c:v>
                </c:pt>
                <c:pt idx="21">
                  <c:v>5.9931636178153933E-2</c:v>
                </c:pt>
                <c:pt idx="22">
                  <c:v>-0.10251069846912871</c:v>
                </c:pt>
                <c:pt idx="23">
                  <c:v>-0.11588187878023846</c:v>
                </c:pt>
                <c:pt idx="24">
                  <c:v>-0.21342574310018406</c:v>
                </c:pt>
                <c:pt idx="25">
                  <c:v>0.13675480170624071</c:v>
                </c:pt>
                <c:pt idx="26">
                  <c:v>-9.5272129479151424E-4</c:v>
                </c:pt>
                <c:pt idx="27">
                  <c:v>3.4302622690840001E-2</c:v>
                </c:pt>
                <c:pt idx="28">
                  <c:v>-0.18038025760488527</c:v>
                </c:pt>
                <c:pt idx="29">
                  <c:v>-0.18909488921392545</c:v>
                </c:pt>
                <c:pt idx="30">
                  <c:v>-0.20010024581856364</c:v>
                </c:pt>
                <c:pt idx="31">
                  <c:v>6.0895928986739532E-2</c:v>
                </c:pt>
                <c:pt idx="32">
                  <c:v>-0.12199719503424453</c:v>
                </c:pt>
                <c:pt idx="33">
                  <c:v>-0.15823186113329646</c:v>
                </c:pt>
                <c:pt idx="34">
                  <c:v>-9.408687065110842E-2</c:v>
                </c:pt>
                <c:pt idx="35">
                  <c:v>-0.11889453547468758</c:v>
                </c:pt>
                <c:pt idx="36">
                  <c:v>-0.13763217061875785</c:v>
                </c:pt>
                <c:pt idx="37">
                  <c:v>-7.0888934584963953E-2</c:v>
                </c:pt>
                <c:pt idx="38">
                  <c:v>9.1556575640855689E-2</c:v>
                </c:pt>
                <c:pt idx="39">
                  <c:v>-2.6792714270561742E-2</c:v>
                </c:pt>
                <c:pt idx="40">
                  <c:v>-0.21104001495848329</c:v>
                </c:pt>
                <c:pt idx="41">
                  <c:v>-6.6975881957928404E-2</c:v>
                </c:pt>
                <c:pt idx="42">
                  <c:v>-0.17907479600101781</c:v>
                </c:pt>
                <c:pt idx="43">
                  <c:v>-1.3009207273376289E-2</c:v>
                </c:pt>
                <c:pt idx="44">
                  <c:v>-0.23835103674729913</c:v>
                </c:pt>
                <c:pt idx="45">
                  <c:v>3.6692089893228003E-2</c:v>
                </c:pt>
                <c:pt idx="46">
                  <c:v>-1.9016554431478663E-2</c:v>
                </c:pt>
                <c:pt idx="47">
                  <c:v>-9.0482792063443618E-2</c:v>
                </c:pt>
                <c:pt idx="48">
                  <c:v>-9.3507586739619827E-2</c:v>
                </c:pt>
                <c:pt idx="49">
                  <c:v>1.1520323607963918E-2</c:v>
                </c:pt>
                <c:pt idx="50">
                  <c:v>-0.22997205020720091</c:v>
                </c:pt>
                <c:pt idx="51">
                  <c:v>-0.11476818200464962</c:v>
                </c:pt>
                <c:pt idx="52">
                  <c:v>-0.18288301452697017</c:v>
                </c:pt>
                <c:pt idx="53">
                  <c:v>-6.3720406997693824E-2</c:v>
                </c:pt>
                <c:pt idx="54">
                  <c:v>-9.2061479418883027E-2</c:v>
                </c:pt>
                <c:pt idx="55">
                  <c:v>-0.23425320418383971</c:v>
                </c:pt>
                <c:pt idx="56">
                  <c:v>-0.25483144032518129</c:v>
                </c:pt>
                <c:pt idx="57">
                  <c:v>-0.28275077244586266</c:v>
                </c:pt>
                <c:pt idx="58">
                  <c:v>-0.10670027420759066</c:v>
                </c:pt>
                <c:pt idx="59">
                  <c:v>-5.4026631184897145E-2</c:v>
                </c:pt>
                <c:pt idx="60">
                  <c:v>-7.1768167221580137E-2</c:v>
                </c:pt>
                <c:pt idx="61">
                  <c:v>-6.8897086089076923E-2</c:v>
                </c:pt>
                <c:pt idx="62">
                  <c:v>-0.17305866968330547</c:v>
                </c:pt>
                <c:pt idx="63">
                  <c:v>-0.11890003170362012</c:v>
                </c:pt>
                <c:pt idx="64">
                  <c:v>-3.6398842475838002E-2</c:v>
                </c:pt>
                <c:pt idx="65">
                  <c:v>-6.9434403466612834E-3</c:v>
                </c:pt>
                <c:pt idx="66">
                  <c:v>-0.17531509604761591</c:v>
                </c:pt>
                <c:pt idx="67">
                  <c:v>2.2369868782612452E-3</c:v>
                </c:pt>
                <c:pt idx="68">
                  <c:v>-5.4104283959678756E-2</c:v>
                </c:pt>
                <c:pt idx="69">
                  <c:v>-0.34006092259144188</c:v>
                </c:pt>
                <c:pt idx="70">
                  <c:v>-0.16859720986728041</c:v>
                </c:pt>
                <c:pt idx="71">
                  <c:v>-0.10103191076343997</c:v>
                </c:pt>
                <c:pt idx="72">
                  <c:v>-0.20589608292601241</c:v>
                </c:pt>
                <c:pt idx="73">
                  <c:v>0.10196170432651736</c:v>
                </c:pt>
                <c:pt idx="74">
                  <c:v>-0.13855446088583936</c:v>
                </c:pt>
                <c:pt idx="75">
                  <c:v>-4.2219562172399056E-2</c:v>
                </c:pt>
                <c:pt idx="76">
                  <c:v>-1.7003693517339241E-2</c:v>
                </c:pt>
                <c:pt idx="77">
                  <c:v>7.3959563345287971E-2</c:v>
                </c:pt>
                <c:pt idx="78">
                  <c:v>-0.16878661423801758</c:v>
                </c:pt>
                <c:pt idx="79">
                  <c:v>-0.14907291251413421</c:v>
                </c:pt>
                <c:pt idx="80">
                  <c:v>-0.20437034188973024</c:v>
                </c:pt>
                <c:pt idx="81">
                  <c:v>-0.30988968026806657</c:v>
                </c:pt>
                <c:pt idx="82">
                  <c:v>6.4154116037526424E-2</c:v>
                </c:pt>
                <c:pt idx="83">
                  <c:v>-6.6620335761149695E-3</c:v>
                </c:pt>
                <c:pt idx="84">
                  <c:v>-4.1026311647148532E-2</c:v>
                </c:pt>
                <c:pt idx="85">
                  <c:v>-1.9257028831183104E-2</c:v>
                </c:pt>
                <c:pt idx="86">
                  <c:v>-0.20250123319186697</c:v>
                </c:pt>
                <c:pt idx="87">
                  <c:v>-2.7595721834754505E-2</c:v>
                </c:pt>
                <c:pt idx="88">
                  <c:v>-7.0302331142476443E-2</c:v>
                </c:pt>
                <c:pt idx="89">
                  <c:v>-0.31414768561580186</c:v>
                </c:pt>
                <c:pt idx="90">
                  <c:v>-0.37274874879028996</c:v>
                </c:pt>
                <c:pt idx="91">
                  <c:v>-0.13605034714765551</c:v>
                </c:pt>
                <c:pt idx="92">
                  <c:v>-0.21296516731395523</c:v>
                </c:pt>
                <c:pt idx="93">
                  <c:v>-0.18625902697932695</c:v>
                </c:pt>
                <c:pt idx="94">
                  <c:v>-0.22447248184647356</c:v>
                </c:pt>
                <c:pt idx="95">
                  <c:v>-0.1013446559259927</c:v>
                </c:pt>
                <c:pt idx="96">
                  <c:v>-0.18183019860159841</c:v>
                </c:pt>
                <c:pt idx="97">
                  <c:v>-0.14174197687582099</c:v>
                </c:pt>
                <c:pt idx="98">
                  <c:v>-0.15059873473081944</c:v>
                </c:pt>
                <c:pt idx="99">
                  <c:v>-1.4078327548301959E-3</c:v>
                </c:pt>
                <c:pt idx="100">
                  <c:v>-0.21340590863396744</c:v>
                </c:pt>
                <c:pt idx="101">
                  <c:v>-9.25882943901285E-3</c:v>
                </c:pt>
                <c:pt idx="102">
                  <c:v>-1.2984340927046978E-2</c:v>
                </c:pt>
                <c:pt idx="103">
                  <c:v>-0.10486896148440956</c:v>
                </c:pt>
                <c:pt idx="104">
                  <c:v>-2.2234591187387659E-2</c:v>
                </c:pt>
                <c:pt idx="105">
                  <c:v>-2.9100533252968668E-2</c:v>
                </c:pt>
                <c:pt idx="106">
                  <c:v>-0.20577590438684551</c:v>
                </c:pt>
                <c:pt idx="107">
                  <c:v>-6.5653185554425036E-2</c:v>
                </c:pt>
                <c:pt idx="108">
                  <c:v>-0.36581482985305647</c:v>
                </c:pt>
                <c:pt idx="109">
                  <c:v>3.2184769184414215E-2</c:v>
                </c:pt>
                <c:pt idx="110">
                  <c:v>-0.28455634199926516</c:v>
                </c:pt>
                <c:pt idx="111">
                  <c:v>-3.6057928647301805E-2</c:v>
                </c:pt>
                <c:pt idx="112">
                  <c:v>-9.8561275485004748E-2</c:v>
                </c:pt>
                <c:pt idx="113">
                  <c:v>-0.17087450015578257</c:v>
                </c:pt>
                <c:pt idx="114">
                  <c:v>-0.1255955815691995</c:v>
                </c:pt>
                <c:pt idx="115">
                  <c:v>-0.13426753906283245</c:v>
                </c:pt>
                <c:pt idx="116">
                  <c:v>-6.7202206649890323E-2</c:v>
                </c:pt>
                <c:pt idx="117">
                  <c:v>-6.9316513503114879E-2</c:v>
                </c:pt>
                <c:pt idx="118">
                  <c:v>2.1450878257667002E-2</c:v>
                </c:pt>
                <c:pt idx="119">
                  <c:v>5.3710592419810924E-2</c:v>
                </c:pt>
                <c:pt idx="120">
                  <c:v>-0.34434243966418482</c:v>
                </c:pt>
                <c:pt idx="121">
                  <c:v>8.6537279442717802E-2</c:v>
                </c:pt>
                <c:pt idx="122">
                  <c:v>6.8039276005893662E-4</c:v>
                </c:pt>
                <c:pt idx="123">
                  <c:v>-0.30505825815146331</c:v>
                </c:pt>
                <c:pt idx="124">
                  <c:v>-0.17131376672879495</c:v>
                </c:pt>
                <c:pt idx="125">
                  <c:v>-0.11789133009426921</c:v>
                </c:pt>
                <c:pt idx="126">
                  <c:v>6.1510263466161383E-2</c:v>
                </c:pt>
                <c:pt idx="127">
                  <c:v>0.15474610317089776</c:v>
                </c:pt>
                <c:pt idx="128">
                  <c:v>-8.2470385484371703E-2</c:v>
                </c:pt>
                <c:pt idx="129">
                  <c:v>-0.16051657774906702</c:v>
                </c:pt>
                <c:pt idx="130">
                  <c:v>-0.2147270029217854</c:v>
                </c:pt>
                <c:pt idx="131">
                  <c:v>-9.0853713177308351E-2</c:v>
                </c:pt>
                <c:pt idx="132">
                  <c:v>2.5190658187903791E-2</c:v>
                </c:pt>
                <c:pt idx="133">
                  <c:v>-0.2911016175002204</c:v>
                </c:pt>
                <c:pt idx="134">
                  <c:v>-0.25851297208020635</c:v>
                </c:pt>
                <c:pt idx="135">
                  <c:v>-9.5951575387090676E-2</c:v>
                </c:pt>
                <c:pt idx="136">
                  <c:v>-0.26269148615888993</c:v>
                </c:pt>
                <c:pt idx="137">
                  <c:v>-0.1021982090026626</c:v>
                </c:pt>
                <c:pt idx="138">
                  <c:v>8.1648956255297098E-2</c:v>
                </c:pt>
                <c:pt idx="139">
                  <c:v>-7.9035966364974536E-2</c:v>
                </c:pt>
                <c:pt idx="140">
                  <c:v>-0.15785023350009797</c:v>
                </c:pt>
                <c:pt idx="141">
                  <c:v>-0.11572221238502767</c:v>
                </c:pt>
                <c:pt idx="142">
                  <c:v>-0.31259883344128681</c:v>
                </c:pt>
                <c:pt idx="143">
                  <c:v>-4.9472446837546417E-2</c:v>
                </c:pt>
                <c:pt idx="144">
                  <c:v>8.3250301010073441E-2</c:v>
                </c:pt>
                <c:pt idx="145">
                  <c:v>0.14876502586092352</c:v>
                </c:pt>
                <c:pt idx="146">
                  <c:v>-0.26710263299183051</c:v>
                </c:pt>
                <c:pt idx="147">
                  <c:v>-0.17737838130237046</c:v>
                </c:pt>
                <c:pt idx="148">
                  <c:v>-4.0194232709370302E-2</c:v>
                </c:pt>
                <c:pt idx="149">
                  <c:v>-0.17403955330204321</c:v>
                </c:pt>
                <c:pt idx="150">
                  <c:v>-8.0610509084592566E-2</c:v>
                </c:pt>
                <c:pt idx="151">
                  <c:v>4.4767275941136081E-2</c:v>
                </c:pt>
                <c:pt idx="152">
                  <c:v>-0.15020289183058841</c:v>
                </c:pt>
                <c:pt idx="153">
                  <c:v>8.0343687131235575E-2</c:v>
                </c:pt>
                <c:pt idx="154">
                  <c:v>-0.37400319811590138</c:v>
                </c:pt>
                <c:pt idx="155">
                  <c:v>5.2158667511403432E-2</c:v>
                </c:pt>
                <c:pt idx="156">
                  <c:v>-6.8205699703608362E-3</c:v>
                </c:pt>
                <c:pt idx="157">
                  <c:v>-0.13406684535479371</c:v>
                </c:pt>
                <c:pt idx="158">
                  <c:v>1.544063307804483E-2</c:v>
                </c:pt>
                <c:pt idx="159">
                  <c:v>-8.6513558790480144E-2</c:v>
                </c:pt>
                <c:pt idx="160">
                  <c:v>2.7329111518962456E-2</c:v>
                </c:pt>
                <c:pt idx="161">
                  <c:v>-4.7091341781147784E-3</c:v>
                </c:pt>
                <c:pt idx="162">
                  <c:v>-0.16198431886966491</c:v>
                </c:pt>
                <c:pt idx="163">
                  <c:v>-0.30927707537010735</c:v>
                </c:pt>
                <c:pt idx="164">
                  <c:v>-0.22010863136760989</c:v>
                </c:pt>
                <c:pt idx="165">
                  <c:v>-5.9030149474193744E-2</c:v>
                </c:pt>
                <c:pt idx="166">
                  <c:v>-0.21318483645839192</c:v>
                </c:pt>
                <c:pt idx="167">
                  <c:v>-5.8416939275717533E-2</c:v>
                </c:pt>
                <c:pt idx="168">
                  <c:v>-0.18650475707422995</c:v>
                </c:pt>
                <c:pt idx="169">
                  <c:v>-0.2812426536608828</c:v>
                </c:pt>
                <c:pt idx="170">
                  <c:v>4.2647930438176822E-2</c:v>
                </c:pt>
                <c:pt idx="171">
                  <c:v>-4.5757571961058865E-3</c:v>
                </c:pt>
                <c:pt idx="172">
                  <c:v>-0.15159376482792944</c:v>
                </c:pt>
                <c:pt idx="173">
                  <c:v>-0.14480946876298559</c:v>
                </c:pt>
                <c:pt idx="174">
                  <c:v>-0.1078590467027124</c:v>
                </c:pt>
                <c:pt idx="175">
                  <c:v>3.5766869532360579E-2</c:v>
                </c:pt>
                <c:pt idx="176">
                  <c:v>-0.19787737129500219</c:v>
                </c:pt>
                <c:pt idx="177">
                  <c:v>-9.7086299706121579E-2</c:v>
                </c:pt>
                <c:pt idx="178">
                  <c:v>-7.9901130904217132E-2</c:v>
                </c:pt>
                <c:pt idx="179">
                  <c:v>-8.6132190877654308E-2</c:v>
                </c:pt>
                <c:pt idx="180">
                  <c:v>-0.11030461734675681</c:v>
                </c:pt>
                <c:pt idx="181">
                  <c:v>-8.5403398357697752E-2</c:v>
                </c:pt>
                <c:pt idx="182">
                  <c:v>-0.33902381092948042</c:v>
                </c:pt>
                <c:pt idx="183">
                  <c:v>-0.14197869898752741</c:v>
                </c:pt>
                <c:pt idx="184">
                  <c:v>-2.1941114997283632E-2</c:v>
                </c:pt>
                <c:pt idx="185">
                  <c:v>-1.8940715352629443E-2</c:v>
                </c:pt>
                <c:pt idx="186">
                  <c:v>-0.20519845187670963</c:v>
                </c:pt>
                <c:pt idx="187">
                  <c:v>-0.12944741261573503</c:v>
                </c:pt>
                <c:pt idx="188">
                  <c:v>-0.16182589153228424</c:v>
                </c:pt>
                <c:pt idx="189">
                  <c:v>1.5349518097718628E-2</c:v>
                </c:pt>
                <c:pt idx="190">
                  <c:v>-0.15178845003636476</c:v>
                </c:pt>
                <c:pt idx="191">
                  <c:v>-0.16262948965381777</c:v>
                </c:pt>
                <c:pt idx="192">
                  <c:v>-1.5682023769568992E-2</c:v>
                </c:pt>
                <c:pt idx="193">
                  <c:v>-0.38720803871111509</c:v>
                </c:pt>
                <c:pt idx="194">
                  <c:v>-8.4288274675275859E-2</c:v>
                </c:pt>
                <c:pt idx="195">
                  <c:v>-2.1783325435336686E-2</c:v>
                </c:pt>
                <c:pt idx="196">
                  <c:v>-8.8295466174909021E-2</c:v>
                </c:pt>
                <c:pt idx="197">
                  <c:v>1.2917073387315963E-2</c:v>
                </c:pt>
                <c:pt idx="198">
                  <c:v>-0.1347288450740082</c:v>
                </c:pt>
                <c:pt idx="199">
                  <c:v>-1.4584742423489058E-2</c:v>
                </c:pt>
                <c:pt idx="200">
                  <c:v>3.7648641626222869E-2</c:v>
                </c:pt>
                <c:pt idx="201">
                  <c:v>1.2553758684154375E-2</c:v>
                </c:pt>
                <c:pt idx="202">
                  <c:v>-0.10576490744604203</c:v>
                </c:pt>
                <c:pt idx="203">
                  <c:v>5.0480851874019489E-2</c:v>
                </c:pt>
                <c:pt idx="204">
                  <c:v>-9.1282978110960214E-2</c:v>
                </c:pt>
                <c:pt idx="205">
                  <c:v>6.5793861853864918E-2</c:v>
                </c:pt>
                <c:pt idx="206">
                  <c:v>7.6542062870524008E-2</c:v>
                </c:pt>
                <c:pt idx="207">
                  <c:v>1.1578418516577121E-2</c:v>
                </c:pt>
                <c:pt idx="208">
                  <c:v>-0.12026375947825992</c:v>
                </c:pt>
                <c:pt idx="209">
                  <c:v>-9.9379917448683325E-2</c:v>
                </c:pt>
                <c:pt idx="210">
                  <c:v>-4.167622948334479E-2</c:v>
                </c:pt>
                <c:pt idx="211">
                  <c:v>-4.5215897743426992E-2</c:v>
                </c:pt>
                <c:pt idx="212">
                  <c:v>-1.1209406460228473E-2</c:v>
                </c:pt>
                <c:pt idx="213">
                  <c:v>1.2934034985140339E-4</c:v>
                </c:pt>
                <c:pt idx="214">
                  <c:v>0.11276157869975265</c:v>
                </c:pt>
                <c:pt idx="215">
                  <c:v>-0.35484104490699359</c:v>
                </c:pt>
                <c:pt idx="216">
                  <c:v>-0.16717618656597374</c:v>
                </c:pt>
                <c:pt idx="217">
                  <c:v>5.8197561174206512E-2</c:v>
                </c:pt>
                <c:pt idx="218">
                  <c:v>3.3815772417385495E-2</c:v>
                </c:pt>
                <c:pt idx="219">
                  <c:v>-0.12241575999953469</c:v>
                </c:pt>
                <c:pt idx="220">
                  <c:v>-7.8920125486393558E-2</c:v>
                </c:pt>
                <c:pt idx="221">
                  <c:v>-0.25032964034044625</c:v>
                </c:pt>
                <c:pt idx="222">
                  <c:v>-0.14336686667443521</c:v>
                </c:pt>
                <c:pt idx="223">
                  <c:v>-0.25380220922883046</c:v>
                </c:pt>
                <c:pt idx="224">
                  <c:v>-0.19341119051801844</c:v>
                </c:pt>
                <c:pt idx="225">
                  <c:v>-0.11333160247358071</c:v>
                </c:pt>
                <c:pt idx="226">
                  <c:v>-0.25354155310305976</c:v>
                </c:pt>
                <c:pt idx="227">
                  <c:v>-3.2028207052050651E-2</c:v>
                </c:pt>
                <c:pt idx="228">
                  <c:v>-0.27262367821485695</c:v>
                </c:pt>
                <c:pt idx="229">
                  <c:v>3.2226374710027442E-2</c:v>
                </c:pt>
                <c:pt idx="230">
                  <c:v>-3.8770274275210875E-2</c:v>
                </c:pt>
                <c:pt idx="231">
                  <c:v>-0.47394850704908126</c:v>
                </c:pt>
                <c:pt idx="232">
                  <c:v>-0.47668436865645153</c:v>
                </c:pt>
                <c:pt idx="233">
                  <c:v>-0.18996701730667478</c:v>
                </c:pt>
                <c:pt idx="234">
                  <c:v>-0.23728802946645791</c:v>
                </c:pt>
                <c:pt idx="235">
                  <c:v>9.4214578734992727E-2</c:v>
                </c:pt>
                <c:pt idx="236">
                  <c:v>-0.13218567294037717</c:v>
                </c:pt>
                <c:pt idx="237">
                  <c:v>-4.1514543926166131E-2</c:v>
                </c:pt>
                <c:pt idx="238">
                  <c:v>-0.21936974021743894</c:v>
                </c:pt>
                <c:pt idx="239">
                  <c:v>-0.11537205442966811</c:v>
                </c:pt>
                <c:pt idx="240">
                  <c:v>-0.14261810204676142</c:v>
                </c:pt>
                <c:pt idx="241">
                  <c:v>-0.27496798422801288</c:v>
                </c:pt>
                <c:pt idx="242">
                  <c:v>-6.3945575458887155E-2</c:v>
                </c:pt>
                <c:pt idx="243">
                  <c:v>-0.16400255519603471</c:v>
                </c:pt>
                <c:pt idx="244">
                  <c:v>-0.19987608687389291</c:v>
                </c:pt>
                <c:pt idx="245">
                  <c:v>8.5417375688592867E-2</c:v>
                </c:pt>
                <c:pt idx="246">
                  <c:v>-1.6750359455015969E-2</c:v>
                </c:pt>
                <c:pt idx="247">
                  <c:v>-0.17706135486468746</c:v>
                </c:pt>
                <c:pt idx="248">
                  <c:v>-5.6133603135292733E-2</c:v>
                </c:pt>
                <c:pt idx="249">
                  <c:v>-5.2403591393924018E-2</c:v>
                </c:pt>
                <c:pt idx="250">
                  <c:v>-0.25097290089389052</c:v>
                </c:pt>
                <c:pt idx="251">
                  <c:v>-0.17030990914420704</c:v>
                </c:pt>
                <c:pt idx="252">
                  <c:v>-7.0876470112476914E-2</c:v>
                </c:pt>
                <c:pt idx="253">
                  <c:v>-5.1471854572736946E-2</c:v>
                </c:pt>
                <c:pt idx="254">
                  <c:v>-0.26845348276925451</c:v>
                </c:pt>
                <c:pt idx="255">
                  <c:v>-0.11822778075325409</c:v>
                </c:pt>
                <c:pt idx="256">
                  <c:v>-0.28298311472849108</c:v>
                </c:pt>
                <c:pt idx="257">
                  <c:v>-0.10408715810290355</c:v>
                </c:pt>
                <c:pt idx="258">
                  <c:v>-5.3190415023253404E-2</c:v>
                </c:pt>
                <c:pt idx="259">
                  <c:v>-0.17210489431562814</c:v>
                </c:pt>
                <c:pt idx="260">
                  <c:v>-0.34299268946448885</c:v>
                </c:pt>
                <c:pt idx="261">
                  <c:v>-8.0359886221365834E-2</c:v>
                </c:pt>
                <c:pt idx="262">
                  <c:v>-0.12476682343322849</c:v>
                </c:pt>
                <c:pt idx="263">
                  <c:v>0.10217288973438339</c:v>
                </c:pt>
                <c:pt idx="264">
                  <c:v>-6.8440602948752469E-2</c:v>
                </c:pt>
                <c:pt idx="265">
                  <c:v>-6.1227583962034177E-2</c:v>
                </c:pt>
                <c:pt idx="266">
                  <c:v>-2.3579352850495991E-2</c:v>
                </c:pt>
                <c:pt idx="267">
                  <c:v>-1.9732381149679197E-3</c:v>
                </c:pt>
                <c:pt idx="268">
                  <c:v>-6.6228172517719355E-2</c:v>
                </c:pt>
                <c:pt idx="269">
                  <c:v>-6.9670048000949517E-2</c:v>
                </c:pt>
                <c:pt idx="270">
                  <c:v>-0.3474229666134443</c:v>
                </c:pt>
                <c:pt idx="271">
                  <c:v>-0.16952652174791838</c:v>
                </c:pt>
                <c:pt idx="272">
                  <c:v>-0.21619762570598502</c:v>
                </c:pt>
                <c:pt idx="273">
                  <c:v>-4.8928063386606976E-2</c:v>
                </c:pt>
                <c:pt idx="274">
                  <c:v>-0.23312149106116092</c:v>
                </c:pt>
                <c:pt idx="275">
                  <c:v>8.6165773668668205E-2</c:v>
                </c:pt>
                <c:pt idx="276">
                  <c:v>-0.23819219250490994</c:v>
                </c:pt>
                <c:pt idx="277">
                  <c:v>-0.25623135705317845</c:v>
                </c:pt>
                <c:pt idx="278">
                  <c:v>2.7275110826419473E-2</c:v>
                </c:pt>
                <c:pt idx="279">
                  <c:v>-4.5135782109497806E-2</c:v>
                </c:pt>
                <c:pt idx="280">
                  <c:v>1.2613633279763781E-2</c:v>
                </c:pt>
                <c:pt idx="281">
                  <c:v>-2.6856831401144012E-2</c:v>
                </c:pt>
                <c:pt idx="282">
                  <c:v>7.3111520215112968E-2</c:v>
                </c:pt>
                <c:pt idx="283">
                  <c:v>-0.23559925684209629</c:v>
                </c:pt>
                <c:pt idx="284">
                  <c:v>-0.14084715769099837</c:v>
                </c:pt>
                <c:pt idx="285">
                  <c:v>-0.19760166785959837</c:v>
                </c:pt>
                <c:pt idx="286">
                  <c:v>0.10413832828687666</c:v>
                </c:pt>
                <c:pt idx="287">
                  <c:v>-0.12238034487766192</c:v>
                </c:pt>
                <c:pt idx="288">
                  <c:v>-4.0075533112132161E-2</c:v>
                </c:pt>
                <c:pt idx="289">
                  <c:v>0.15282314822144841</c:v>
                </c:pt>
                <c:pt idx="290">
                  <c:v>-8.8284693717902263E-2</c:v>
                </c:pt>
                <c:pt idx="291">
                  <c:v>0.21687078861444453</c:v>
                </c:pt>
                <c:pt idx="292">
                  <c:v>-9.4373173814347289E-2</c:v>
                </c:pt>
                <c:pt idx="293">
                  <c:v>-0.40265695477861152</c:v>
                </c:pt>
                <c:pt idx="294">
                  <c:v>6.0928558459087165E-2</c:v>
                </c:pt>
                <c:pt idx="295">
                  <c:v>-0.17779076881705674</c:v>
                </c:pt>
                <c:pt idx="296">
                  <c:v>3.5278610437906163E-3</c:v>
                </c:pt>
                <c:pt idx="297">
                  <c:v>-0.22506505238520441</c:v>
                </c:pt>
                <c:pt idx="298">
                  <c:v>-0.19163913478429503</c:v>
                </c:pt>
                <c:pt idx="299">
                  <c:v>-8.9475474107441767E-3</c:v>
                </c:pt>
                <c:pt idx="300">
                  <c:v>-0.22127143855887091</c:v>
                </c:pt>
                <c:pt idx="301">
                  <c:v>-0.30105818216210611</c:v>
                </c:pt>
                <c:pt idx="302">
                  <c:v>-3.0238920238734781E-2</c:v>
                </c:pt>
                <c:pt idx="303">
                  <c:v>0.11768563845345054</c:v>
                </c:pt>
                <c:pt idx="304">
                  <c:v>-9.3673290982679444E-2</c:v>
                </c:pt>
                <c:pt idx="305">
                  <c:v>-0.10579512796613663</c:v>
                </c:pt>
                <c:pt idx="306">
                  <c:v>0.1421911502015491</c:v>
                </c:pt>
                <c:pt idx="307">
                  <c:v>-7.574631606819664E-3</c:v>
                </c:pt>
                <c:pt idx="308">
                  <c:v>0.13322711575550611</c:v>
                </c:pt>
                <c:pt idx="309">
                  <c:v>-2.6452784791183293E-3</c:v>
                </c:pt>
                <c:pt idx="310">
                  <c:v>-4.4407504566439784E-2</c:v>
                </c:pt>
                <c:pt idx="311">
                  <c:v>0.12879446501493441</c:v>
                </c:pt>
                <c:pt idx="312">
                  <c:v>4.622510502839336E-2</c:v>
                </c:pt>
                <c:pt idx="313">
                  <c:v>-7.8896971908234848E-3</c:v>
                </c:pt>
                <c:pt idx="314">
                  <c:v>-0.10684302787354352</c:v>
                </c:pt>
                <c:pt idx="315">
                  <c:v>-0.13522910028565463</c:v>
                </c:pt>
                <c:pt idx="316">
                  <c:v>-0.13068945913033791</c:v>
                </c:pt>
                <c:pt idx="317">
                  <c:v>-0.14831518064108623</c:v>
                </c:pt>
                <c:pt idx="318">
                  <c:v>-6.0834120762760097E-2</c:v>
                </c:pt>
                <c:pt idx="319">
                  <c:v>-0.11375770876875006</c:v>
                </c:pt>
                <c:pt idx="320">
                  <c:v>-0.26024423912770128</c:v>
                </c:pt>
                <c:pt idx="321">
                  <c:v>-0.11427403802561173</c:v>
                </c:pt>
                <c:pt idx="322">
                  <c:v>-0.23605467922313697</c:v>
                </c:pt>
                <c:pt idx="323">
                  <c:v>-0.26676440483880032</c:v>
                </c:pt>
                <c:pt idx="324">
                  <c:v>-0.2072617677642794</c:v>
                </c:pt>
                <c:pt idx="325">
                  <c:v>-0.11393257820093509</c:v>
                </c:pt>
                <c:pt idx="326">
                  <c:v>-8.7842281722067539E-2</c:v>
                </c:pt>
                <c:pt idx="327">
                  <c:v>-0.10987050681303416</c:v>
                </c:pt>
                <c:pt idx="328">
                  <c:v>-4.899613668447611E-2</c:v>
                </c:pt>
                <c:pt idx="329">
                  <c:v>-0.25687634447899726</c:v>
                </c:pt>
                <c:pt idx="330">
                  <c:v>-0.15183583172976894</c:v>
                </c:pt>
                <c:pt idx="331">
                  <c:v>2.3645212983007285E-2</c:v>
                </c:pt>
                <c:pt idx="332">
                  <c:v>-4.6079657610967606E-2</c:v>
                </c:pt>
                <c:pt idx="333">
                  <c:v>-0.17460720268785584</c:v>
                </c:pt>
                <c:pt idx="334">
                  <c:v>-0.36662988932527879</c:v>
                </c:pt>
                <c:pt idx="335">
                  <c:v>-0.19758813505752898</c:v>
                </c:pt>
                <c:pt idx="336">
                  <c:v>-7.017579521380754E-2</c:v>
                </c:pt>
                <c:pt idx="337">
                  <c:v>-7.9485936800302831E-2</c:v>
                </c:pt>
                <c:pt idx="338">
                  <c:v>-0.16451101411835592</c:v>
                </c:pt>
                <c:pt idx="339">
                  <c:v>-0.2282928538695122</c:v>
                </c:pt>
                <c:pt idx="340">
                  <c:v>-0.14723507510323924</c:v>
                </c:pt>
                <c:pt idx="341">
                  <c:v>-0.11069623091364904</c:v>
                </c:pt>
                <c:pt idx="342">
                  <c:v>-0.1662592610542844</c:v>
                </c:pt>
                <c:pt idx="343">
                  <c:v>-1.7103437141370529E-2</c:v>
                </c:pt>
                <c:pt idx="344">
                  <c:v>-0.11095903616377004</c:v>
                </c:pt>
                <c:pt idx="345">
                  <c:v>0.12873178367832491</c:v>
                </c:pt>
                <c:pt idx="346">
                  <c:v>-4.9915380667532927E-2</c:v>
                </c:pt>
                <c:pt idx="347">
                  <c:v>-9.5688632064447998E-2</c:v>
                </c:pt>
                <c:pt idx="348">
                  <c:v>-5.4709877731574152E-2</c:v>
                </c:pt>
                <c:pt idx="349">
                  <c:v>-0.1364513569539505</c:v>
                </c:pt>
                <c:pt idx="350">
                  <c:v>4.3615841183566956E-2</c:v>
                </c:pt>
                <c:pt idx="351">
                  <c:v>-0.10033820546396002</c:v>
                </c:pt>
                <c:pt idx="352">
                  <c:v>-0.14918622076730148</c:v>
                </c:pt>
                <c:pt idx="353">
                  <c:v>-6.9445775957826569E-2</c:v>
                </c:pt>
                <c:pt idx="354">
                  <c:v>-0.10244130647733304</c:v>
                </c:pt>
                <c:pt idx="355">
                  <c:v>4.9244356857218972E-2</c:v>
                </c:pt>
                <c:pt idx="356">
                  <c:v>8.1325498717263994E-2</c:v>
                </c:pt>
                <c:pt idx="357">
                  <c:v>-1.24180784206844E-2</c:v>
                </c:pt>
                <c:pt idx="358">
                  <c:v>-6.3405936433932733E-2</c:v>
                </c:pt>
                <c:pt idx="359">
                  <c:v>-7.5492876677105733E-2</c:v>
                </c:pt>
                <c:pt idx="360">
                  <c:v>-6.0994008431956313E-2</c:v>
                </c:pt>
                <c:pt idx="361">
                  <c:v>6.2785499038514117E-2</c:v>
                </c:pt>
                <c:pt idx="362">
                  <c:v>-6.313870913417087E-2</c:v>
                </c:pt>
                <c:pt idx="363">
                  <c:v>3.9073474790831508E-2</c:v>
                </c:pt>
                <c:pt idx="364">
                  <c:v>-0.18915678609188971</c:v>
                </c:pt>
                <c:pt idx="365">
                  <c:v>-2.831205454124822E-2</c:v>
                </c:pt>
                <c:pt idx="366">
                  <c:v>6.4479400404020594E-3</c:v>
                </c:pt>
                <c:pt idx="367">
                  <c:v>-0.11112354180306452</c:v>
                </c:pt>
                <c:pt idx="368">
                  <c:v>-8.2707564501041525E-2</c:v>
                </c:pt>
                <c:pt idx="369">
                  <c:v>-1.1991870802156244E-2</c:v>
                </c:pt>
                <c:pt idx="370">
                  <c:v>-2.3363442473546076E-2</c:v>
                </c:pt>
                <c:pt idx="371">
                  <c:v>-7.224552643290888E-2</c:v>
                </c:pt>
                <c:pt idx="372">
                  <c:v>-0.19140876896364667</c:v>
                </c:pt>
                <c:pt idx="373">
                  <c:v>0.168137235824798</c:v>
                </c:pt>
                <c:pt idx="374">
                  <c:v>-3.3141989561362911E-2</c:v>
                </c:pt>
                <c:pt idx="375">
                  <c:v>-2.7212664116738144E-2</c:v>
                </c:pt>
                <c:pt idx="376">
                  <c:v>-0.19449961860372736</c:v>
                </c:pt>
                <c:pt idx="377">
                  <c:v>-2.3934580303177067E-2</c:v>
                </c:pt>
                <c:pt idx="378">
                  <c:v>-5.605124187758681E-2</c:v>
                </c:pt>
                <c:pt idx="379">
                  <c:v>6.5174144083809948E-3</c:v>
                </c:pt>
                <c:pt idx="380">
                  <c:v>0.13940955865976273</c:v>
                </c:pt>
                <c:pt idx="381">
                  <c:v>-1.1742803189534481E-2</c:v>
                </c:pt>
                <c:pt idx="382">
                  <c:v>-0.10591906982344435</c:v>
                </c:pt>
                <c:pt idx="383">
                  <c:v>-3.4478645846274412E-3</c:v>
                </c:pt>
                <c:pt idx="384">
                  <c:v>-0.2514393285748408</c:v>
                </c:pt>
                <c:pt idx="385">
                  <c:v>-0.12607512407493038</c:v>
                </c:pt>
                <c:pt idx="386">
                  <c:v>-4.7491566633378383E-2</c:v>
                </c:pt>
                <c:pt idx="387">
                  <c:v>-3.5801175723563242E-2</c:v>
                </c:pt>
                <c:pt idx="388">
                  <c:v>0.10256734029753711</c:v>
                </c:pt>
                <c:pt idx="389">
                  <c:v>-0.24625684269678694</c:v>
                </c:pt>
                <c:pt idx="390">
                  <c:v>-9.0860012933932546E-2</c:v>
                </c:pt>
                <c:pt idx="391">
                  <c:v>-0.29001092583727572</c:v>
                </c:pt>
                <c:pt idx="392">
                  <c:v>-7.9816826230559024E-2</c:v>
                </c:pt>
                <c:pt idx="393">
                  <c:v>2.3055152140777274E-2</c:v>
                </c:pt>
                <c:pt idx="394">
                  <c:v>-1.3503424557108172E-2</c:v>
                </c:pt>
                <c:pt idx="395">
                  <c:v>-0.16277924892367268</c:v>
                </c:pt>
                <c:pt idx="396">
                  <c:v>5.9536672671480939E-2</c:v>
                </c:pt>
                <c:pt idx="397">
                  <c:v>-0.10979921201160876</c:v>
                </c:pt>
                <c:pt idx="398">
                  <c:v>7.8507624957907696E-2</c:v>
                </c:pt>
                <c:pt idx="399">
                  <c:v>4.6251611529367465E-2</c:v>
                </c:pt>
                <c:pt idx="400">
                  <c:v>-5.7773577354811034E-2</c:v>
                </c:pt>
                <c:pt idx="401">
                  <c:v>-0.11321777876171665</c:v>
                </c:pt>
                <c:pt idx="402">
                  <c:v>-0.20905813296573006</c:v>
                </c:pt>
                <c:pt idx="403">
                  <c:v>-3.79306707674886E-2</c:v>
                </c:pt>
                <c:pt idx="404">
                  <c:v>-6.8603949320494628E-2</c:v>
                </c:pt>
                <c:pt idx="405">
                  <c:v>-0.18906026279330942</c:v>
                </c:pt>
                <c:pt idx="406">
                  <c:v>-0.25695939093846032</c:v>
                </c:pt>
                <c:pt idx="407">
                  <c:v>8.932086674404352E-2</c:v>
                </c:pt>
                <c:pt idx="408">
                  <c:v>1.398716861293328E-2</c:v>
                </c:pt>
                <c:pt idx="409">
                  <c:v>9.0533645253348838E-2</c:v>
                </c:pt>
                <c:pt idx="410">
                  <c:v>-6.551835831200957E-2</c:v>
                </c:pt>
                <c:pt idx="411">
                  <c:v>-0.10608380004377782</c:v>
                </c:pt>
                <c:pt idx="412">
                  <c:v>-0.15071211546118132</c:v>
                </c:pt>
                <c:pt idx="413">
                  <c:v>-0.42379656719049108</c:v>
                </c:pt>
                <c:pt idx="414">
                  <c:v>4.4356689217190187E-2</c:v>
                </c:pt>
                <c:pt idx="415">
                  <c:v>-3.2053032286349953E-2</c:v>
                </c:pt>
                <c:pt idx="416">
                  <c:v>0.11615559959184285</c:v>
                </c:pt>
                <c:pt idx="417">
                  <c:v>0.12082314146500858</c:v>
                </c:pt>
                <c:pt idx="418">
                  <c:v>4.7682915258496522E-2</c:v>
                </c:pt>
                <c:pt idx="419">
                  <c:v>-0.11233121384372831</c:v>
                </c:pt>
                <c:pt idx="420">
                  <c:v>-0.25218397570581635</c:v>
                </c:pt>
                <c:pt idx="421">
                  <c:v>-0.22399622703378538</c:v>
                </c:pt>
                <c:pt idx="422">
                  <c:v>6.8145257742394272E-2</c:v>
                </c:pt>
                <c:pt idx="423">
                  <c:v>-6.5712509159822505E-2</c:v>
                </c:pt>
                <c:pt idx="424">
                  <c:v>-7.1911221986175014E-2</c:v>
                </c:pt>
                <c:pt idx="425">
                  <c:v>2.2170943638361574E-2</c:v>
                </c:pt>
                <c:pt idx="426">
                  <c:v>-9.2547253664506147E-3</c:v>
                </c:pt>
                <c:pt idx="427">
                  <c:v>-7.6870748455333149E-2</c:v>
                </c:pt>
                <c:pt idx="428">
                  <c:v>-0.32826351172632512</c:v>
                </c:pt>
                <c:pt idx="429">
                  <c:v>2.5693787317534003E-3</c:v>
                </c:pt>
                <c:pt idx="430">
                  <c:v>1.3022628305976967E-2</c:v>
                </c:pt>
                <c:pt idx="431">
                  <c:v>-0.26470484936846034</c:v>
                </c:pt>
                <c:pt idx="432">
                  <c:v>6.254570801402129E-2</c:v>
                </c:pt>
                <c:pt idx="433">
                  <c:v>-0.21476965935958192</c:v>
                </c:pt>
                <c:pt idx="434">
                  <c:v>-6.4348490135865424E-2</c:v>
                </c:pt>
                <c:pt idx="435">
                  <c:v>-0.16493083064220049</c:v>
                </c:pt>
                <c:pt idx="436">
                  <c:v>-6.8631080194447913E-2</c:v>
                </c:pt>
                <c:pt idx="437">
                  <c:v>-0.32124924906171859</c:v>
                </c:pt>
                <c:pt idx="438">
                  <c:v>-0.10314907438632152</c:v>
                </c:pt>
                <c:pt idx="439">
                  <c:v>-3.2961912176125298E-2</c:v>
                </c:pt>
                <c:pt idx="440">
                  <c:v>-0.14782227473793241</c:v>
                </c:pt>
                <c:pt idx="441">
                  <c:v>-2.8148803662656381E-2</c:v>
                </c:pt>
                <c:pt idx="442">
                  <c:v>-0.23827739118131341</c:v>
                </c:pt>
                <c:pt idx="443">
                  <c:v>-8.0451531765588918E-2</c:v>
                </c:pt>
                <c:pt idx="444">
                  <c:v>-0.19854535746561441</c:v>
                </c:pt>
                <c:pt idx="445">
                  <c:v>-4.6155866614839655E-2</c:v>
                </c:pt>
                <c:pt idx="446">
                  <c:v>-4.3781911911555123E-2</c:v>
                </c:pt>
                <c:pt idx="447">
                  <c:v>-3.2343762631914595E-2</c:v>
                </c:pt>
                <c:pt idx="448">
                  <c:v>3.4072388091330896E-2</c:v>
                </c:pt>
                <c:pt idx="449">
                  <c:v>-0.26684644489002685</c:v>
                </c:pt>
                <c:pt idx="450">
                  <c:v>-7.6837773962157935E-2</c:v>
                </c:pt>
                <c:pt idx="451">
                  <c:v>-2.0567794193610628E-2</c:v>
                </c:pt>
                <c:pt idx="452">
                  <c:v>-7.4186079649604733E-2</c:v>
                </c:pt>
                <c:pt idx="453">
                  <c:v>-6.2507823902122422E-2</c:v>
                </c:pt>
                <c:pt idx="454">
                  <c:v>-0.23047155449859813</c:v>
                </c:pt>
                <c:pt idx="455">
                  <c:v>-0.14715587566126825</c:v>
                </c:pt>
                <c:pt idx="456">
                  <c:v>4.6243152605314843E-2</c:v>
                </c:pt>
                <c:pt idx="457">
                  <c:v>-9.7988871696124913E-2</c:v>
                </c:pt>
                <c:pt idx="458">
                  <c:v>-0.29187827565392876</c:v>
                </c:pt>
                <c:pt idx="459">
                  <c:v>-0.2226040923949302</c:v>
                </c:pt>
                <c:pt idx="460">
                  <c:v>-0.18419000599705579</c:v>
                </c:pt>
                <c:pt idx="461">
                  <c:v>-3.7224887639776612E-2</c:v>
                </c:pt>
                <c:pt idx="462">
                  <c:v>-0.26897948315575265</c:v>
                </c:pt>
                <c:pt idx="463">
                  <c:v>-2.1670974564801628E-2</c:v>
                </c:pt>
                <c:pt idx="464">
                  <c:v>-0.13131335647317391</c:v>
                </c:pt>
                <c:pt idx="465">
                  <c:v>-0.22054941099489594</c:v>
                </c:pt>
                <c:pt idx="466">
                  <c:v>-0.26791247957300518</c:v>
                </c:pt>
                <c:pt idx="467">
                  <c:v>6.3771551856692102E-2</c:v>
                </c:pt>
                <c:pt idx="468">
                  <c:v>-7.9354778568199835E-2</c:v>
                </c:pt>
                <c:pt idx="469">
                  <c:v>-4.8613729181671492E-2</c:v>
                </c:pt>
                <c:pt idx="470">
                  <c:v>-0.30586293057373232</c:v>
                </c:pt>
                <c:pt idx="471">
                  <c:v>-0.21833150570112744</c:v>
                </c:pt>
                <c:pt idx="472">
                  <c:v>5.9967810335894794E-2</c:v>
                </c:pt>
                <c:pt idx="473">
                  <c:v>-3.1450616146883492E-2</c:v>
                </c:pt>
                <c:pt idx="474">
                  <c:v>-1.9220806670801303E-2</c:v>
                </c:pt>
                <c:pt idx="475">
                  <c:v>-0.1176730770817942</c:v>
                </c:pt>
                <c:pt idx="476">
                  <c:v>9.9722554932299576E-2</c:v>
                </c:pt>
                <c:pt idx="477">
                  <c:v>-7.1150504860761937E-2</c:v>
                </c:pt>
                <c:pt idx="478">
                  <c:v>1.0104481938853441E-2</c:v>
                </c:pt>
                <c:pt idx="479">
                  <c:v>-0.32483556946364023</c:v>
                </c:pt>
                <c:pt idx="480">
                  <c:v>-5.0449765666626956E-2</c:v>
                </c:pt>
                <c:pt idx="481">
                  <c:v>-0.12616271506111337</c:v>
                </c:pt>
                <c:pt idx="482">
                  <c:v>-4.6445498378107845E-2</c:v>
                </c:pt>
                <c:pt idx="483">
                  <c:v>-0.13631962367076775</c:v>
                </c:pt>
                <c:pt idx="484">
                  <c:v>1.1597551812933269E-2</c:v>
                </c:pt>
                <c:pt idx="485">
                  <c:v>-6.2875588296448098E-2</c:v>
                </c:pt>
                <c:pt idx="486">
                  <c:v>-0.11776009257081579</c:v>
                </c:pt>
                <c:pt idx="487">
                  <c:v>-0.12950682715890213</c:v>
                </c:pt>
                <c:pt idx="488">
                  <c:v>-0.26374991474667703</c:v>
                </c:pt>
                <c:pt idx="489">
                  <c:v>-2.2624810781886252E-2</c:v>
                </c:pt>
                <c:pt idx="490">
                  <c:v>-0.17809543485616539</c:v>
                </c:pt>
                <c:pt idx="491">
                  <c:v>-0.14556784580608317</c:v>
                </c:pt>
                <c:pt idx="492">
                  <c:v>9.4689350591641436E-2</c:v>
                </c:pt>
                <c:pt idx="493">
                  <c:v>3.0444595768028201E-2</c:v>
                </c:pt>
                <c:pt idx="494">
                  <c:v>9.9981013388516893E-2</c:v>
                </c:pt>
                <c:pt idx="495">
                  <c:v>-0.36635363993188436</c:v>
                </c:pt>
                <c:pt idx="496">
                  <c:v>2.3251117825356566E-2</c:v>
                </c:pt>
                <c:pt idx="497">
                  <c:v>-8.4923226733428198E-2</c:v>
                </c:pt>
                <c:pt idx="498">
                  <c:v>-2.0933094272162226E-2</c:v>
                </c:pt>
                <c:pt idx="499">
                  <c:v>-0.11267137450353552</c:v>
                </c:pt>
              </c:numCache>
            </c:numRef>
          </c:yVal>
        </c:ser>
        <c:ser>
          <c:idx val="4"/>
          <c:order val="4"/>
          <c:tx>
            <c:v>80% G</c:v>
          </c:tx>
          <c:spPr>
            <a:ln w="28575">
              <a:noFill/>
            </a:ln>
          </c:spPr>
          <c:xVal>
            <c:numRef>
              <c:f>'HA-AH-HA F'!$M$3:$M$502</c:f>
              <c:numCache>
                <c:formatCode>General</c:formatCode>
                <c:ptCount val="500"/>
                <c:pt idx="0">
                  <c:v>-0.26460399991412581</c:v>
                </c:pt>
                <c:pt idx="1">
                  <c:v>-0.3533206074845528</c:v>
                </c:pt>
                <c:pt idx="2">
                  <c:v>-0.40510809105632462</c:v>
                </c:pt>
                <c:pt idx="3">
                  <c:v>-0.25369118407614777</c:v>
                </c:pt>
                <c:pt idx="4">
                  <c:v>-0.38199105258789584</c:v>
                </c:pt>
                <c:pt idx="5">
                  <c:v>-0.26237491469545515</c:v>
                </c:pt>
                <c:pt idx="6">
                  <c:v>-0.38040203376461829</c:v>
                </c:pt>
                <c:pt idx="7">
                  <c:v>-0.38379848635580888</c:v>
                </c:pt>
                <c:pt idx="8">
                  <c:v>-0.327399571139812</c:v>
                </c:pt>
                <c:pt idx="9">
                  <c:v>-0.38794470923468416</c:v>
                </c:pt>
                <c:pt idx="10">
                  <c:v>-0.29463464729533095</c:v>
                </c:pt>
                <c:pt idx="11">
                  <c:v>-0.275410832301899</c:v>
                </c:pt>
                <c:pt idx="12">
                  <c:v>-0.40951709063977532</c:v>
                </c:pt>
                <c:pt idx="13">
                  <c:v>-0.32725772745940818</c:v>
                </c:pt>
                <c:pt idx="14">
                  <c:v>-0.31424094849191253</c:v>
                </c:pt>
                <c:pt idx="15">
                  <c:v>-0.38590850540242527</c:v>
                </c:pt>
                <c:pt idx="16">
                  <c:v>-0.37288024214567606</c:v>
                </c:pt>
                <c:pt idx="17">
                  <c:v>-0.34055201024769438</c:v>
                </c:pt>
                <c:pt idx="18">
                  <c:v>-0.45926710738112425</c:v>
                </c:pt>
                <c:pt idx="19">
                  <c:v>-0.38466999518805162</c:v>
                </c:pt>
                <c:pt idx="20">
                  <c:v>-0.29114901818410083</c:v>
                </c:pt>
                <c:pt idx="21">
                  <c:v>-0.30121223388029938</c:v>
                </c:pt>
                <c:pt idx="22">
                  <c:v>-0.48992335888290295</c:v>
                </c:pt>
                <c:pt idx="23">
                  <c:v>-0.24438798134711123</c:v>
                </c:pt>
                <c:pt idx="24">
                  <c:v>-0.32434604692881946</c:v>
                </c:pt>
                <c:pt idx="25">
                  <c:v>-0.26943186171754496</c:v>
                </c:pt>
                <c:pt idx="26">
                  <c:v>-0.33351903972385538</c:v>
                </c:pt>
                <c:pt idx="27">
                  <c:v>-0.34441169499302887</c:v>
                </c:pt>
                <c:pt idx="28">
                  <c:v>-0.34449361966686481</c:v>
                </c:pt>
                <c:pt idx="29">
                  <c:v>-0.47505409158042078</c:v>
                </c:pt>
                <c:pt idx="30">
                  <c:v>-0.32804531889953586</c:v>
                </c:pt>
                <c:pt idx="31">
                  <c:v>-0.34893262809343445</c:v>
                </c:pt>
                <c:pt idx="32">
                  <c:v>-0.33908695558048429</c:v>
                </c:pt>
                <c:pt idx="33">
                  <c:v>-0.31929118844764331</c:v>
                </c:pt>
                <c:pt idx="34">
                  <c:v>-0.30421872044358433</c:v>
                </c:pt>
                <c:pt idx="35">
                  <c:v>-0.33471493647825262</c:v>
                </c:pt>
                <c:pt idx="36">
                  <c:v>-0.34326296665684491</c:v>
                </c:pt>
                <c:pt idx="37">
                  <c:v>-0.42202764749106281</c:v>
                </c:pt>
                <c:pt idx="38">
                  <c:v>-0.31267662650852457</c:v>
                </c:pt>
                <c:pt idx="39">
                  <c:v>-0.3958044648910557</c:v>
                </c:pt>
                <c:pt idx="40">
                  <c:v>-0.34504059236596718</c:v>
                </c:pt>
                <c:pt idx="41">
                  <c:v>-0.43110992572205842</c:v>
                </c:pt>
                <c:pt idx="42">
                  <c:v>-0.36275302818479593</c:v>
                </c:pt>
                <c:pt idx="43">
                  <c:v>-0.44874416054611638</c:v>
                </c:pt>
                <c:pt idx="44">
                  <c:v>-0.33236694227703178</c:v>
                </c:pt>
                <c:pt idx="45">
                  <c:v>-0.37287011899854755</c:v>
                </c:pt>
                <c:pt idx="46">
                  <c:v>-0.33986161953888094</c:v>
                </c:pt>
                <c:pt idx="47">
                  <c:v>-0.23821300392730677</c:v>
                </c:pt>
                <c:pt idx="48">
                  <c:v>-0.35366590138870874</c:v>
                </c:pt>
                <c:pt idx="49">
                  <c:v>-0.33557892019476843</c:v>
                </c:pt>
                <c:pt idx="50">
                  <c:v>-0.39745969202573406</c:v>
                </c:pt>
                <c:pt idx="51">
                  <c:v>-0.45657461554564377</c:v>
                </c:pt>
                <c:pt idx="52">
                  <c:v>-0.4411040239221638</c:v>
                </c:pt>
                <c:pt idx="53">
                  <c:v>-0.34064136466546746</c:v>
                </c:pt>
                <c:pt idx="54">
                  <c:v>-0.3391771530865868</c:v>
                </c:pt>
                <c:pt idx="55">
                  <c:v>-0.34725852778047239</c:v>
                </c:pt>
                <c:pt idx="56">
                  <c:v>-0.37728366592503693</c:v>
                </c:pt>
                <c:pt idx="57">
                  <c:v>-0.46270807544696702</c:v>
                </c:pt>
                <c:pt idx="58">
                  <c:v>-0.43889706666289385</c:v>
                </c:pt>
                <c:pt idx="59">
                  <c:v>-0.34028878473016261</c:v>
                </c:pt>
                <c:pt idx="60">
                  <c:v>-0.34512059902056685</c:v>
                </c:pt>
                <c:pt idx="61">
                  <c:v>-0.33712942573025906</c:v>
                </c:pt>
                <c:pt idx="62">
                  <c:v>-0.33290567141194544</c:v>
                </c:pt>
                <c:pt idx="63">
                  <c:v>-0.34906569376397195</c:v>
                </c:pt>
                <c:pt idx="64">
                  <c:v>-0.265699483392764</c:v>
                </c:pt>
                <c:pt idx="65">
                  <c:v>-0.36088700308116678</c:v>
                </c:pt>
                <c:pt idx="66">
                  <c:v>-0.32677332558111843</c:v>
                </c:pt>
                <c:pt idx="67">
                  <c:v>-0.36367044469277532</c:v>
                </c:pt>
                <c:pt idx="68">
                  <c:v>-0.394453947206726</c:v>
                </c:pt>
                <c:pt idx="69">
                  <c:v>-0.29177522018686508</c:v>
                </c:pt>
                <c:pt idx="70">
                  <c:v>-0.29814871324115033</c:v>
                </c:pt>
                <c:pt idx="71">
                  <c:v>-0.39251670040270248</c:v>
                </c:pt>
                <c:pt idx="72">
                  <c:v>-0.41192190399752393</c:v>
                </c:pt>
                <c:pt idx="73">
                  <c:v>-0.29233128230674582</c:v>
                </c:pt>
                <c:pt idx="74">
                  <c:v>-0.21834368153740649</c:v>
                </c:pt>
                <c:pt idx="75">
                  <c:v>-0.37185314942997738</c:v>
                </c:pt>
                <c:pt idx="76">
                  <c:v>-0.2552493967029662</c:v>
                </c:pt>
                <c:pt idx="77">
                  <c:v>-0.40245217671955635</c:v>
                </c:pt>
                <c:pt idx="78">
                  <c:v>-0.39925886525607029</c:v>
                </c:pt>
                <c:pt idx="79">
                  <c:v>-0.33348253195673039</c:v>
                </c:pt>
                <c:pt idx="80">
                  <c:v>-0.38540678225963559</c:v>
                </c:pt>
                <c:pt idx="81">
                  <c:v>-0.31433649238051842</c:v>
                </c:pt>
                <c:pt idx="82">
                  <c:v>-0.4361893633868193</c:v>
                </c:pt>
                <c:pt idx="83">
                  <c:v>-0.34336886863987803</c:v>
                </c:pt>
                <c:pt idx="84">
                  <c:v>-0.29183921957199455</c:v>
                </c:pt>
                <c:pt idx="85">
                  <c:v>-0.33341386037146403</c:v>
                </c:pt>
                <c:pt idx="86">
                  <c:v>-0.31705604507667273</c:v>
                </c:pt>
                <c:pt idx="87">
                  <c:v>-0.29092618617170934</c:v>
                </c:pt>
                <c:pt idx="88">
                  <c:v>-0.41376651568706135</c:v>
                </c:pt>
                <c:pt idx="89">
                  <c:v>-0.26183427929011482</c:v>
                </c:pt>
                <c:pt idx="90">
                  <c:v>-0.43843757809826173</c:v>
                </c:pt>
                <c:pt idx="91">
                  <c:v>-0.4919715569433013</c:v>
                </c:pt>
                <c:pt idx="92">
                  <c:v>-0.39830969945112532</c:v>
                </c:pt>
                <c:pt idx="93">
                  <c:v>-0.38290621182824558</c:v>
                </c:pt>
                <c:pt idx="94">
                  <c:v>-0.36221232221946104</c:v>
                </c:pt>
                <c:pt idx="95">
                  <c:v>-0.34104533109435686</c:v>
                </c:pt>
                <c:pt idx="96">
                  <c:v>-0.3705943135107283</c:v>
                </c:pt>
                <c:pt idx="97">
                  <c:v>-0.30666054104021245</c:v>
                </c:pt>
                <c:pt idx="98">
                  <c:v>-0.22637913072577054</c:v>
                </c:pt>
                <c:pt idx="99">
                  <c:v>-0.38945708568005577</c:v>
                </c:pt>
                <c:pt idx="100">
                  <c:v>-0.42996268416902489</c:v>
                </c:pt>
                <c:pt idx="101">
                  <c:v>-0.37079759270068535</c:v>
                </c:pt>
                <c:pt idx="102">
                  <c:v>-0.38953333673882684</c:v>
                </c:pt>
                <c:pt idx="103">
                  <c:v>-0.36243171442460631</c:v>
                </c:pt>
                <c:pt idx="104">
                  <c:v>-0.23910571736898018</c:v>
                </c:pt>
                <c:pt idx="105">
                  <c:v>-0.23714515364734459</c:v>
                </c:pt>
                <c:pt idx="106">
                  <c:v>-0.34803555727100283</c:v>
                </c:pt>
                <c:pt idx="107">
                  <c:v>-0.35710043075408582</c:v>
                </c:pt>
                <c:pt idx="108">
                  <c:v>-0.37396628152742301</c:v>
                </c:pt>
                <c:pt idx="109">
                  <c:v>-0.38195077543844608</c:v>
                </c:pt>
                <c:pt idx="110">
                  <c:v>-0.3541997311478034</c:v>
                </c:pt>
                <c:pt idx="111">
                  <c:v>-0.32829688453507067</c:v>
                </c:pt>
                <c:pt idx="112">
                  <c:v>-0.29177496278857917</c:v>
                </c:pt>
                <c:pt idx="113">
                  <c:v>-0.32294754793817682</c:v>
                </c:pt>
                <c:pt idx="114">
                  <c:v>-0.25111123862909979</c:v>
                </c:pt>
                <c:pt idx="115">
                  <c:v>-0.31464234762993942</c:v>
                </c:pt>
                <c:pt idx="116">
                  <c:v>-0.34297078446077633</c:v>
                </c:pt>
                <c:pt idx="117">
                  <c:v>-0.32461229479697984</c:v>
                </c:pt>
                <c:pt idx="118">
                  <c:v>-0.30821630799931354</c:v>
                </c:pt>
                <c:pt idx="119">
                  <c:v>-0.26323354613967326</c:v>
                </c:pt>
                <c:pt idx="120">
                  <c:v>-0.27046665970071632</c:v>
                </c:pt>
                <c:pt idx="121">
                  <c:v>-0.38965170936269977</c:v>
                </c:pt>
                <c:pt idx="122">
                  <c:v>-0.36907426003937105</c:v>
                </c:pt>
                <c:pt idx="123">
                  <c:v>-0.36178414596254804</c:v>
                </c:pt>
                <c:pt idx="124">
                  <c:v>-0.2700826257840615</c:v>
                </c:pt>
                <c:pt idx="125">
                  <c:v>-0.33776700953324557</c:v>
                </c:pt>
                <c:pt idx="126">
                  <c:v>-0.22245444828145391</c:v>
                </c:pt>
                <c:pt idx="127">
                  <c:v>-0.41972440637445241</c:v>
                </c:pt>
                <c:pt idx="128">
                  <c:v>-0.36947364649916492</c:v>
                </c:pt>
                <c:pt idx="129">
                  <c:v>-0.23218049534315333</c:v>
                </c:pt>
                <c:pt idx="130">
                  <c:v>-0.3953440464380063</c:v>
                </c:pt>
                <c:pt idx="131">
                  <c:v>-0.42888128260191088</c:v>
                </c:pt>
                <c:pt idx="132">
                  <c:v>-0.38650456011195178</c:v>
                </c:pt>
                <c:pt idx="133">
                  <c:v>-0.53827852216709615</c:v>
                </c:pt>
                <c:pt idx="134">
                  <c:v>-0.4175280521868393</c:v>
                </c:pt>
                <c:pt idx="135">
                  <c:v>-0.36372927190723342</c:v>
                </c:pt>
                <c:pt idx="136">
                  <c:v>-0.37148670326081834</c:v>
                </c:pt>
                <c:pt idx="137">
                  <c:v>-0.36100389776930986</c:v>
                </c:pt>
                <c:pt idx="138">
                  <c:v>-0.40846886665381604</c:v>
                </c:pt>
                <c:pt idx="139">
                  <c:v>-0.37546995701586655</c:v>
                </c:pt>
                <c:pt idx="140">
                  <c:v>-0.32238387439844352</c:v>
                </c:pt>
                <c:pt idx="141">
                  <c:v>-0.31508489629969766</c:v>
                </c:pt>
                <c:pt idx="142">
                  <c:v>-0.42228399639695691</c:v>
                </c:pt>
                <c:pt idx="143">
                  <c:v>-0.37637560492086186</c:v>
                </c:pt>
                <c:pt idx="144">
                  <c:v>-0.30997200121128976</c:v>
                </c:pt>
                <c:pt idx="145">
                  <c:v>-0.39006490261832438</c:v>
                </c:pt>
                <c:pt idx="146">
                  <c:v>-0.35621945795536331</c:v>
                </c:pt>
                <c:pt idx="147">
                  <c:v>-0.32214518372679685</c:v>
                </c:pt>
                <c:pt idx="148">
                  <c:v>-0.46549679322090937</c:v>
                </c:pt>
                <c:pt idx="149">
                  <c:v>-0.33550890740067252</c:v>
                </c:pt>
                <c:pt idx="150">
                  <c:v>-0.29741723696225253</c:v>
                </c:pt>
                <c:pt idx="151">
                  <c:v>-0.33587658316562624</c:v>
                </c:pt>
                <c:pt idx="152">
                  <c:v>-0.34980482984486083</c:v>
                </c:pt>
                <c:pt idx="153">
                  <c:v>-0.3902970218593228</c:v>
                </c:pt>
                <c:pt idx="154">
                  <c:v>-0.44087361614998988</c:v>
                </c:pt>
                <c:pt idx="155">
                  <c:v>-0.39023059581617908</c:v>
                </c:pt>
                <c:pt idx="156">
                  <c:v>-0.42069674269905288</c:v>
                </c:pt>
                <c:pt idx="157">
                  <c:v>-0.38448725307290105</c:v>
                </c:pt>
                <c:pt idx="158">
                  <c:v>-0.33799894430037647</c:v>
                </c:pt>
                <c:pt idx="159">
                  <c:v>-0.31149523913210281</c:v>
                </c:pt>
                <c:pt idx="160">
                  <c:v>-0.3400235653838537</c:v>
                </c:pt>
                <c:pt idx="161">
                  <c:v>-0.42288782889872711</c:v>
                </c:pt>
                <c:pt idx="162">
                  <c:v>-0.40886303436461052</c:v>
                </c:pt>
                <c:pt idx="163">
                  <c:v>-0.32358369774624679</c:v>
                </c:pt>
                <c:pt idx="164">
                  <c:v>-0.40818171693929123</c:v>
                </c:pt>
                <c:pt idx="165">
                  <c:v>-0.33794105932995133</c:v>
                </c:pt>
                <c:pt idx="166">
                  <c:v>-0.39536830675036844</c:v>
                </c:pt>
                <c:pt idx="167">
                  <c:v>-0.38034178161869803</c:v>
                </c:pt>
                <c:pt idx="168">
                  <c:v>-0.36758488816798079</c:v>
                </c:pt>
                <c:pt idx="169">
                  <c:v>-0.2326397274311518</c:v>
                </c:pt>
                <c:pt idx="170">
                  <c:v>-0.25336590291825989</c:v>
                </c:pt>
                <c:pt idx="171">
                  <c:v>-0.38666675466409506</c:v>
                </c:pt>
                <c:pt idx="172">
                  <c:v>-0.34575398013162928</c:v>
                </c:pt>
                <c:pt idx="173">
                  <c:v>-0.41906647056496354</c:v>
                </c:pt>
                <c:pt idx="174">
                  <c:v>-0.32655912374375368</c:v>
                </c:pt>
                <c:pt idx="175">
                  <c:v>-0.19215788813242679</c:v>
                </c:pt>
                <c:pt idx="176">
                  <c:v>-0.37613008750086957</c:v>
                </c:pt>
                <c:pt idx="177">
                  <c:v>-0.39428787641893781</c:v>
                </c:pt>
                <c:pt idx="178">
                  <c:v>-0.33066461220157578</c:v>
                </c:pt>
                <c:pt idx="179">
                  <c:v>-0.37738656438804086</c:v>
                </c:pt>
                <c:pt idx="180">
                  <c:v>-0.35006444957519828</c:v>
                </c:pt>
                <c:pt idx="181">
                  <c:v>-0.38230604497445397</c:v>
                </c:pt>
                <c:pt idx="182">
                  <c:v>-0.38294317634289943</c:v>
                </c:pt>
                <c:pt idx="183">
                  <c:v>-0.48340718973636082</c:v>
                </c:pt>
                <c:pt idx="184">
                  <c:v>-0.31507573066330935</c:v>
                </c:pt>
                <c:pt idx="185">
                  <c:v>-0.40692839608158737</c:v>
                </c:pt>
                <c:pt idx="186">
                  <c:v>-0.37668245753008994</c:v>
                </c:pt>
                <c:pt idx="187">
                  <c:v>-0.42753395590755111</c:v>
                </c:pt>
                <c:pt idx="188">
                  <c:v>-0.351183303006525</c:v>
                </c:pt>
                <c:pt idx="189">
                  <c:v>-0.34112912299476122</c:v>
                </c:pt>
                <c:pt idx="190">
                  <c:v>-0.39625284592219173</c:v>
                </c:pt>
                <c:pt idx="191">
                  <c:v>-0.39754338379082288</c:v>
                </c:pt>
                <c:pt idx="192">
                  <c:v>-0.33251411257259356</c:v>
                </c:pt>
                <c:pt idx="193">
                  <c:v>-0.41252343894028842</c:v>
                </c:pt>
                <c:pt idx="194">
                  <c:v>-0.25184081418364412</c:v>
                </c:pt>
                <c:pt idx="195">
                  <c:v>-0.33730093704777386</c:v>
                </c:pt>
                <c:pt idx="196">
                  <c:v>-0.40673624325369911</c:v>
                </c:pt>
                <c:pt idx="197">
                  <c:v>-0.34854853227083632</c:v>
                </c:pt>
                <c:pt idx="198">
                  <c:v>-0.28141819031869642</c:v>
                </c:pt>
                <c:pt idx="199">
                  <c:v>-0.22009489863589871</c:v>
                </c:pt>
                <c:pt idx="200">
                  <c:v>-0.32319692961614088</c:v>
                </c:pt>
                <c:pt idx="201">
                  <c:v>-0.43079508020913149</c:v>
                </c:pt>
                <c:pt idx="202">
                  <c:v>-0.28969394412578953</c:v>
                </c:pt>
                <c:pt idx="203">
                  <c:v>-0.48051583393193192</c:v>
                </c:pt>
                <c:pt idx="204">
                  <c:v>-0.39854208801815788</c:v>
                </c:pt>
                <c:pt idx="205">
                  <c:v>-0.39658182983345347</c:v>
                </c:pt>
                <c:pt idx="206">
                  <c:v>-0.34526476780671289</c:v>
                </c:pt>
                <c:pt idx="207">
                  <c:v>-0.40693152385763098</c:v>
                </c:pt>
                <c:pt idx="208">
                  <c:v>-0.38547460699621261</c:v>
                </c:pt>
                <c:pt idx="209">
                  <c:v>-0.3059281637172761</c:v>
                </c:pt>
                <c:pt idx="210">
                  <c:v>-0.426544838020124</c:v>
                </c:pt>
                <c:pt idx="211">
                  <c:v>-0.4178258863690561</c:v>
                </c:pt>
                <c:pt idx="212">
                  <c:v>-0.3800979112399599</c:v>
                </c:pt>
                <c:pt idx="213">
                  <c:v>-0.35889497538390808</c:v>
                </c:pt>
                <c:pt idx="214">
                  <c:v>-0.29758748966668991</c:v>
                </c:pt>
                <c:pt idx="215">
                  <c:v>-0.37823561763024832</c:v>
                </c:pt>
                <c:pt idx="216">
                  <c:v>-0.28144737364875538</c:v>
                </c:pt>
                <c:pt idx="217">
                  <c:v>-0.35818627874272685</c:v>
                </c:pt>
                <c:pt idx="218">
                  <c:v>-0.35882937528057679</c:v>
                </c:pt>
                <c:pt idx="219">
                  <c:v>-0.26974689823839276</c:v>
                </c:pt>
                <c:pt idx="220">
                  <c:v>-0.33198701521676877</c:v>
                </c:pt>
                <c:pt idx="221">
                  <c:v>-0.40941591435099356</c:v>
                </c:pt>
                <c:pt idx="222">
                  <c:v>-0.41889612558244316</c:v>
                </c:pt>
                <c:pt idx="223">
                  <c:v>-0.24441519956941005</c:v>
                </c:pt>
                <c:pt idx="224">
                  <c:v>-0.40886661566400462</c:v>
                </c:pt>
                <c:pt idx="225">
                  <c:v>-0.39673856303643251</c:v>
                </c:pt>
                <c:pt idx="226">
                  <c:v>-0.30062770782616088</c:v>
                </c:pt>
                <c:pt idx="227">
                  <c:v>-0.39224821621438338</c:v>
                </c:pt>
                <c:pt idx="228">
                  <c:v>-0.42397365058742881</c:v>
                </c:pt>
                <c:pt idx="229">
                  <c:v>-0.33924340371833772</c:v>
                </c:pt>
                <c:pt idx="230">
                  <c:v>-0.20156541429463742</c:v>
                </c:pt>
                <c:pt idx="231">
                  <c:v>-0.39615029831834364</c:v>
                </c:pt>
                <c:pt idx="232">
                  <c:v>-0.40301872126416427</c:v>
                </c:pt>
                <c:pt idx="233">
                  <c:v>-0.35105557892931732</c:v>
                </c:pt>
                <c:pt idx="234">
                  <c:v>-0.33671386970704426</c:v>
                </c:pt>
                <c:pt idx="235">
                  <c:v>-0.33991137078889716</c:v>
                </c:pt>
                <c:pt idx="236">
                  <c:v>-0.34954334509673779</c:v>
                </c:pt>
                <c:pt idx="237">
                  <c:v>-0.39272664816020891</c:v>
                </c:pt>
                <c:pt idx="238">
                  <c:v>-0.42956708393133186</c:v>
                </c:pt>
                <c:pt idx="239">
                  <c:v>-0.28197967494808901</c:v>
                </c:pt>
                <c:pt idx="240">
                  <c:v>-0.32524637823997837</c:v>
                </c:pt>
                <c:pt idx="241">
                  <c:v>-0.32762596842315223</c:v>
                </c:pt>
                <c:pt idx="242">
                  <c:v>-0.22748686520549399</c:v>
                </c:pt>
                <c:pt idx="243">
                  <c:v>-0.22997393549318745</c:v>
                </c:pt>
                <c:pt idx="244">
                  <c:v>-0.36297810073715492</c:v>
                </c:pt>
                <c:pt idx="245">
                  <c:v>-0.4587430110738096</c:v>
                </c:pt>
                <c:pt idx="246">
                  <c:v>-0.37408901064711481</c:v>
                </c:pt>
                <c:pt idx="247">
                  <c:v>-0.43258079421923545</c:v>
                </c:pt>
                <c:pt idx="248">
                  <c:v>-0.354252660280724</c:v>
                </c:pt>
                <c:pt idx="249">
                  <c:v>-0.27234363566908382</c:v>
                </c:pt>
                <c:pt idx="250">
                  <c:v>-0.34114897283471535</c:v>
                </c:pt>
                <c:pt idx="251">
                  <c:v>-0.24002929758942937</c:v>
                </c:pt>
                <c:pt idx="252">
                  <c:v>-0.32210237877816356</c:v>
                </c:pt>
                <c:pt idx="253">
                  <c:v>-0.41342000189445977</c:v>
                </c:pt>
                <c:pt idx="254">
                  <c:v>-0.33663680944820551</c:v>
                </c:pt>
                <c:pt idx="255">
                  <c:v>-0.37549887748229505</c:v>
                </c:pt>
                <c:pt idx="256">
                  <c:v>-0.25143090699197412</c:v>
                </c:pt>
                <c:pt idx="257">
                  <c:v>-0.19796419070795904</c:v>
                </c:pt>
                <c:pt idx="258">
                  <c:v>-0.36237907376333334</c:v>
                </c:pt>
                <c:pt idx="259">
                  <c:v>-0.43476958496110985</c:v>
                </c:pt>
                <c:pt idx="260">
                  <c:v>-0.43355114527369298</c:v>
                </c:pt>
                <c:pt idx="261">
                  <c:v>-0.39713850556376434</c:v>
                </c:pt>
                <c:pt idx="262">
                  <c:v>-0.44320422178425756</c:v>
                </c:pt>
                <c:pt idx="263">
                  <c:v>-0.36679162459287978</c:v>
                </c:pt>
                <c:pt idx="264">
                  <c:v>-0.31807779517794726</c:v>
                </c:pt>
                <c:pt idx="265">
                  <c:v>-0.29995896681741879</c:v>
                </c:pt>
                <c:pt idx="266">
                  <c:v>-0.38898016370347827</c:v>
                </c:pt>
                <c:pt idx="267">
                  <c:v>-0.37966330277698734</c:v>
                </c:pt>
                <c:pt idx="268">
                  <c:v>-0.42373546956643626</c:v>
                </c:pt>
                <c:pt idx="269">
                  <c:v>-0.33293314887232806</c:v>
                </c:pt>
                <c:pt idx="270">
                  <c:v>-0.33464273629279889</c:v>
                </c:pt>
                <c:pt idx="271">
                  <c:v>-0.36382942489999648</c:v>
                </c:pt>
                <c:pt idx="272">
                  <c:v>-0.35351057806195607</c:v>
                </c:pt>
                <c:pt idx="273">
                  <c:v>-0.47533286152705662</c:v>
                </c:pt>
                <c:pt idx="274">
                  <c:v>-0.32158843892499839</c:v>
                </c:pt>
                <c:pt idx="275">
                  <c:v>-0.32252864025747097</c:v>
                </c:pt>
                <c:pt idx="276">
                  <c:v>-0.33352853571037377</c:v>
                </c:pt>
                <c:pt idx="277">
                  <c:v>-0.39716751231131797</c:v>
                </c:pt>
                <c:pt idx="278">
                  <c:v>-0.32130664807366766</c:v>
                </c:pt>
                <c:pt idx="279">
                  <c:v>-0.300958925915641</c:v>
                </c:pt>
                <c:pt idx="280">
                  <c:v>-0.35705428165318082</c:v>
                </c:pt>
                <c:pt idx="281">
                  <c:v>-0.35843593612513575</c:v>
                </c:pt>
                <c:pt idx="282">
                  <c:v>-0.41320536691387538</c:v>
                </c:pt>
                <c:pt idx="283">
                  <c:v>-0.37170436500010323</c:v>
                </c:pt>
                <c:pt idx="284">
                  <c:v>-0.41077941839783738</c:v>
                </c:pt>
                <c:pt idx="285">
                  <c:v>-0.35534983110903134</c:v>
                </c:pt>
                <c:pt idx="286">
                  <c:v>-0.38482959985421805</c:v>
                </c:pt>
                <c:pt idx="287">
                  <c:v>-0.34237204429645191</c:v>
                </c:pt>
                <c:pt idx="288">
                  <c:v>-0.40418964995884427</c:v>
                </c:pt>
                <c:pt idx="289">
                  <c:v>-0.30970919563147131</c:v>
                </c:pt>
                <c:pt idx="290">
                  <c:v>-0.26067945998848951</c:v>
                </c:pt>
                <c:pt idx="291">
                  <c:v>-0.33230687387011892</c:v>
                </c:pt>
                <c:pt idx="292">
                  <c:v>-0.36947349504188892</c:v>
                </c:pt>
                <c:pt idx="293">
                  <c:v>-0.28807650901654608</c:v>
                </c:pt>
                <c:pt idx="294">
                  <c:v>-0.34952581494213331</c:v>
                </c:pt>
                <c:pt idx="295">
                  <c:v>-0.30792788267538862</c:v>
                </c:pt>
                <c:pt idx="296">
                  <c:v>-0.40855839340223832</c:v>
                </c:pt>
                <c:pt idx="297">
                  <c:v>-0.35605064473213877</c:v>
                </c:pt>
                <c:pt idx="298">
                  <c:v>-0.31853730129209912</c:v>
                </c:pt>
                <c:pt idx="299">
                  <c:v>-0.37099684440009184</c:v>
                </c:pt>
                <c:pt idx="300">
                  <c:v>-0.37893662918097287</c:v>
                </c:pt>
                <c:pt idx="301">
                  <c:v>-0.35051008314069343</c:v>
                </c:pt>
                <c:pt idx="302">
                  <c:v>-0.39080913886673646</c:v>
                </c:pt>
                <c:pt idx="303">
                  <c:v>-0.499348398552173</c:v>
                </c:pt>
                <c:pt idx="304">
                  <c:v>-0.31028359231838232</c:v>
                </c:pt>
                <c:pt idx="305">
                  <c:v>-0.32971647462865461</c:v>
                </c:pt>
                <c:pt idx="306">
                  <c:v>-0.32578502213990335</c:v>
                </c:pt>
                <c:pt idx="307">
                  <c:v>-0.33837117410544676</c:v>
                </c:pt>
                <c:pt idx="308">
                  <c:v>-0.42195509077383797</c:v>
                </c:pt>
                <c:pt idx="309">
                  <c:v>-0.45180226222776254</c:v>
                </c:pt>
                <c:pt idx="310">
                  <c:v>-0.27850380185365475</c:v>
                </c:pt>
                <c:pt idx="311">
                  <c:v>-0.34204747280433445</c:v>
                </c:pt>
                <c:pt idx="312">
                  <c:v>-0.32759833486369738</c:v>
                </c:pt>
                <c:pt idx="313">
                  <c:v>-0.35335658807684533</c:v>
                </c:pt>
                <c:pt idx="314">
                  <c:v>-0.35576612694304882</c:v>
                </c:pt>
                <c:pt idx="315">
                  <c:v>-0.39099669283447569</c:v>
                </c:pt>
                <c:pt idx="316">
                  <c:v>-0.28247556264891038</c:v>
                </c:pt>
                <c:pt idx="317">
                  <c:v>-0.37462021918403238</c:v>
                </c:pt>
                <c:pt idx="318">
                  <c:v>-0.44032901033429095</c:v>
                </c:pt>
                <c:pt idx="319">
                  <c:v>-0.28057700606580088</c:v>
                </c:pt>
                <c:pt idx="320">
                  <c:v>-0.33300435281143881</c:v>
                </c:pt>
                <c:pt idx="321">
                  <c:v>-0.43750128008721267</c:v>
                </c:pt>
                <c:pt idx="322">
                  <c:v>-0.40052086550039062</c:v>
                </c:pt>
                <c:pt idx="323">
                  <c:v>-0.34090752898619603</c:v>
                </c:pt>
                <c:pt idx="324">
                  <c:v>-0.41963309861516079</c:v>
                </c:pt>
                <c:pt idx="325">
                  <c:v>-0.37000861767281745</c:v>
                </c:pt>
                <c:pt idx="326">
                  <c:v>-0.30327408138447476</c:v>
                </c:pt>
                <c:pt idx="327">
                  <c:v>-0.34438096992156508</c:v>
                </c:pt>
                <c:pt idx="328">
                  <c:v>-0.30556846255614734</c:v>
                </c:pt>
                <c:pt idx="329">
                  <c:v>-0.270776119515653</c:v>
                </c:pt>
                <c:pt idx="330">
                  <c:v>-0.3357815782119194</c:v>
                </c:pt>
                <c:pt idx="331">
                  <c:v>-0.459911888407465</c:v>
                </c:pt>
                <c:pt idx="332">
                  <c:v>-0.31799884201547651</c:v>
                </c:pt>
                <c:pt idx="333">
                  <c:v>-0.37909587371336595</c:v>
                </c:pt>
                <c:pt idx="334">
                  <c:v>-0.34193934536193393</c:v>
                </c:pt>
                <c:pt idx="335">
                  <c:v>-0.36487502234593361</c:v>
                </c:pt>
                <c:pt idx="336">
                  <c:v>-0.37964931052243345</c:v>
                </c:pt>
                <c:pt idx="337">
                  <c:v>-0.38542934764463876</c:v>
                </c:pt>
                <c:pt idx="338">
                  <c:v>-0.34439402801291841</c:v>
                </c:pt>
                <c:pt idx="339">
                  <c:v>-0.40784896893229194</c:v>
                </c:pt>
                <c:pt idx="340">
                  <c:v>-0.37865512374194282</c:v>
                </c:pt>
                <c:pt idx="341">
                  <c:v>-0.37314175087965973</c:v>
                </c:pt>
                <c:pt idx="342">
                  <c:v>-0.29215858133968808</c:v>
                </c:pt>
                <c:pt idx="343">
                  <c:v>-0.34152529597000691</c:v>
                </c:pt>
                <c:pt idx="344">
                  <c:v>-0.39273823612940872</c:v>
                </c:pt>
                <c:pt idx="345">
                  <c:v>-0.31234211494398556</c:v>
                </c:pt>
                <c:pt idx="346">
                  <c:v>-0.39743602566800557</c:v>
                </c:pt>
                <c:pt idx="347">
                  <c:v>-0.34223905424344375</c:v>
                </c:pt>
                <c:pt idx="348">
                  <c:v>-0.33464521333125608</c:v>
                </c:pt>
                <c:pt idx="349">
                  <c:v>-0.4614344624175245</c:v>
                </c:pt>
                <c:pt idx="350">
                  <c:v>-0.31725000691468458</c:v>
                </c:pt>
                <c:pt idx="351">
                  <c:v>-0.33594037083681338</c:v>
                </c:pt>
                <c:pt idx="352">
                  <c:v>-0.24600391111285491</c:v>
                </c:pt>
                <c:pt idx="353">
                  <c:v>-0.36171708268977232</c:v>
                </c:pt>
                <c:pt idx="354">
                  <c:v>-0.41274402230704832</c:v>
                </c:pt>
                <c:pt idx="355">
                  <c:v>-0.37363281218799632</c:v>
                </c:pt>
                <c:pt idx="356">
                  <c:v>-0.23648265275999991</c:v>
                </c:pt>
                <c:pt idx="357">
                  <c:v>-0.36873384681447796</c:v>
                </c:pt>
                <c:pt idx="358">
                  <c:v>-0.38607101006928302</c:v>
                </c:pt>
                <c:pt idx="359">
                  <c:v>-0.45757031788304903</c:v>
                </c:pt>
                <c:pt idx="360">
                  <c:v>-0.42536352307304215</c:v>
                </c:pt>
                <c:pt idx="361">
                  <c:v>-0.35147349012299578</c:v>
                </c:pt>
                <c:pt idx="362">
                  <c:v>-0.33979085184061147</c:v>
                </c:pt>
                <c:pt idx="363">
                  <c:v>-0.29678053026511486</c:v>
                </c:pt>
                <c:pt idx="364">
                  <c:v>-0.33184851290323925</c:v>
                </c:pt>
                <c:pt idx="365">
                  <c:v>-0.29672062209539318</c:v>
                </c:pt>
                <c:pt idx="366">
                  <c:v>-0.33787566370395761</c:v>
                </c:pt>
                <c:pt idx="367">
                  <c:v>-0.32810369915555826</c:v>
                </c:pt>
                <c:pt idx="368">
                  <c:v>-0.29795580605733485</c:v>
                </c:pt>
                <c:pt idx="369">
                  <c:v>-0.35297370579241216</c:v>
                </c:pt>
                <c:pt idx="370">
                  <c:v>-0.36224801698858028</c:v>
                </c:pt>
                <c:pt idx="371">
                  <c:v>-0.39342145390870498</c:v>
                </c:pt>
                <c:pt idx="372">
                  <c:v>-0.31150681305929739</c:v>
                </c:pt>
                <c:pt idx="373">
                  <c:v>-0.38153323027392372</c:v>
                </c:pt>
                <c:pt idx="374">
                  <c:v>-0.31268870667312482</c:v>
                </c:pt>
                <c:pt idx="375">
                  <c:v>-0.35099717651247608</c:v>
                </c:pt>
                <c:pt idx="376">
                  <c:v>-0.36517098501742196</c:v>
                </c:pt>
                <c:pt idx="377">
                  <c:v>-0.34925607158459282</c:v>
                </c:pt>
                <c:pt idx="378">
                  <c:v>-0.38776345530478018</c:v>
                </c:pt>
                <c:pt idx="379">
                  <c:v>-0.42897540794658734</c:v>
                </c:pt>
                <c:pt idx="380">
                  <c:v>-0.39047748037134677</c:v>
                </c:pt>
                <c:pt idx="381">
                  <c:v>-0.36172550348711352</c:v>
                </c:pt>
                <c:pt idx="382">
                  <c:v>-0.2677587415362111</c:v>
                </c:pt>
                <c:pt idx="383">
                  <c:v>-0.29731011052240608</c:v>
                </c:pt>
                <c:pt idx="384">
                  <c:v>-0.47414958008117669</c:v>
                </c:pt>
                <c:pt idx="385">
                  <c:v>-0.37759344619299384</c:v>
                </c:pt>
                <c:pt idx="386">
                  <c:v>-0.23840240206925167</c:v>
                </c:pt>
                <c:pt idx="387">
                  <c:v>-0.43535562090197238</c:v>
                </c:pt>
                <c:pt idx="388">
                  <c:v>-0.36530081556839822</c:v>
                </c:pt>
                <c:pt idx="389">
                  <c:v>-0.33768402089229405</c:v>
                </c:pt>
                <c:pt idx="390">
                  <c:v>-0.33393672348357467</c:v>
                </c:pt>
                <c:pt idx="391">
                  <c:v>-0.40238936534898379</c:v>
                </c:pt>
                <c:pt idx="392">
                  <c:v>-0.35329411908138125</c:v>
                </c:pt>
                <c:pt idx="393">
                  <c:v>-0.32383224288524265</c:v>
                </c:pt>
                <c:pt idx="394">
                  <c:v>-0.35680955737236342</c:v>
                </c:pt>
                <c:pt idx="395">
                  <c:v>-0.30373214026603829</c:v>
                </c:pt>
                <c:pt idx="396">
                  <c:v>-0.34817554213600199</c:v>
                </c:pt>
                <c:pt idx="397">
                  <c:v>-0.31383646189108955</c:v>
                </c:pt>
                <c:pt idx="398">
                  <c:v>-0.36100866843531582</c:v>
                </c:pt>
                <c:pt idx="399">
                  <c:v>-0.33898643375758813</c:v>
                </c:pt>
                <c:pt idx="400">
                  <c:v>-0.29176099190856697</c:v>
                </c:pt>
                <c:pt idx="401">
                  <c:v>-0.32358490067931511</c:v>
                </c:pt>
                <c:pt idx="402">
                  <c:v>-0.26651892295273238</c:v>
                </c:pt>
                <c:pt idx="403">
                  <c:v>-0.3533432248943244</c:v>
                </c:pt>
                <c:pt idx="404">
                  <c:v>-0.2788444066123113</c:v>
                </c:pt>
                <c:pt idx="405">
                  <c:v>-0.39188707442404436</c:v>
                </c:pt>
                <c:pt idx="406">
                  <c:v>-0.36159808936730303</c:v>
                </c:pt>
                <c:pt idx="407">
                  <c:v>-0.19721507357928691</c:v>
                </c:pt>
                <c:pt idx="408">
                  <c:v>-0.34174793985879293</c:v>
                </c:pt>
                <c:pt idx="409">
                  <c:v>-0.40728334077845335</c:v>
                </c:pt>
                <c:pt idx="410">
                  <c:v>-0.25674781057539198</c:v>
                </c:pt>
                <c:pt idx="411">
                  <c:v>-0.32436425398383589</c:v>
                </c:pt>
                <c:pt idx="412">
                  <c:v>-0.40717764591203282</c:v>
                </c:pt>
                <c:pt idx="413">
                  <c:v>-0.33624159718748153</c:v>
                </c:pt>
                <c:pt idx="414">
                  <c:v>-0.30851169864195038</c:v>
                </c:pt>
                <c:pt idx="415">
                  <c:v>-0.28196563048925588</c:v>
                </c:pt>
                <c:pt idx="416">
                  <c:v>-0.44319545134780847</c:v>
                </c:pt>
                <c:pt idx="417">
                  <c:v>-0.32191914263399857</c:v>
                </c:pt>
                <c:pt idx="418">
                  <c:v>-0.35043468595611682</c:v>
                </c:pt>
                <c:pt idx="419">
                  <c:v>-0.42531766949618682</c:v>
                </c:pt>
                <c:pt idx="420">
                  <c:v>-0.38875023117085505</c:v>
                </c:pt>
                <c:pt idx="421">
                  <c:v>-0.33337728132186267</c:v>
                </c:pt>
                <c:pt idx="422">
                  <c:v>-0.26885590961546485</c:v>
                </c:pt>
                <c:pt idx="423">
                  <c:v>-0.33986216377015077</c:v>
                </c:pt>
                <c:pt idx="424">
                  <c:v>-0.32029659932048538</c:v>
                </c:pt>
                <c:pt idx="425">
                  <c:v>-0.33118360816987302</c:v>
                </c:pt>
                <c:pt idx="426">
                  <c:v>-0.33064601053312176</c:v>
                </c:pt>
                <c:pt idx="427">
                  <c:v>-0.38154479695177623</c:v>
                </c:pt>
                <c:pt idx="428">
                  <c:v>-0.34527358728035995</c:v>
                </c:pt>
                <c:pt idx="429">
                  <c:v>-0.46155491905244606</c:v>
                </c:pt>
                <c:pt idx="430">
                  <c:v>-0.42657057297239903</c:v>
                </c:pt>
                <c:pt idx="431">
                  <c:v>-0.25992166709138731</c:v>
                </c:pt>
                <c:pt idx="432">
                  <c:v>-0.30576404077432384</c:v>
                </c:pt>
                <c:pt idx="433">
                  <c:v>-0.45523393547653535</c:v>
                </c:pt>
                <c:pt idx="434">
                  <c:v>-0.30460189723978387</c:v>
                </c:pt>
                <c:pt idx="435">
                  <c:v>-0.30853706772198208</c:v>
                </c:pt>
                <c:pt idx="436">
                  <c:v>-0.52369499566653244</c:v>
                </c:pt>
                <c:pt idx="437">
                  <c:v>-0.30301038119432366</c:v>
                </c:pt>
                <c:pt idx="438">
                  <c:v>-0.33005885105502974</c:v>
                </c:pt>
                <c:pt idx="439">
                  <c:v>-0.33163312394750882</c:v>
                </c:pt>
                <c:pt idx="440">
                  <c:v>-0.39435349293042377</c:v>
                </c:pt>
                <c:pt idx="441">
                  <c:v>-0.37300139739519811</c:v>
                </c:pt>
                <c:pt idx="442">
                  <c:v>-0.32125107683296794</c:v>
                </c:pt>
                <c:pt idx="443">
                  <c:v>-0.34588009495895727</c:v>
                </c:pt>
                <c:pt idx="444">
                  <c:v>-0.32703719837947476</c:v>
                </c:pt>
                <c:pt idx="445">
                  <c:v>-0.45819737825918583</c:v>
                </c:pt>
                <c:pt idx="446">
                  <c:v>-0.34631223344007045</c:v>
                </c:pt>
                <c:pt idx="447">
                  <c:v>-0.41867024760379667</c:v>
                </c:pt>
                <c:pt idx="448">
                  <c:v>-0.30983427948337788</c:v>
                </c:pt>
                <c:pt idx="449">
                  <c:v>-0.37184364194685937</c:v>
                </c:pt>
                <c:pt idx="450">
                  <c:v>-0.39180825002624142</c:v>
                </c:pt>
                <c:pt idx="451">
                  <c:v>-0.36560538029754797</c:v>
                </c:pt>
                <c:pt idx="452">
                  <c:v>-0.33849185124364778</c:v>
                </c:pt>
                <c:pt idx="453">
                  <c:v>-0.38989934711511687</c:v>
                </c:pt>
                <c:pt idx="454">
                  <c:v>-0.45042413123013447</c:v>
                </c:pt>
                <c:pt idx="455">
                  <c:v>-0.42902151341335132</c:v>
                </c:pt>
                <c:pt idx="456">
                  <c:v>-0.45649429764611105</c:v>
                </c:pt>
                <c:pt idx="457">
                  <c:v>-0.33562464210905396</c:v>
                </c:pt>
                <c:pt idx="458">
                  <c:v>-0.38484373290387075</c:v>
                </c:pt>
                <c:pt idx="459">
                  <c:v>-0.4436456476131117</c:v>
                </c:pt>
                <c:pt idx="460">
                  <c:v>-0.36410982416066107</c:v>
                </c:pt>
                <c:pt idx="461">
                  <c:v>-0.4057379123479733</c:v>
                </c:pt>
                <c:pt idx="462">
                  <c:v>-0.403046924611695</c:v>
                </c:pt>
                <c:pt idx="463">
                  <c:v>-0.34420439297995403</c:v>
                </c:pt>
                <c:pt idx="464">
                  <c:v>-0.20570794934300951</c:v>
                </c:pt>
                <c:pt idx="465">
                  <c:v>-0.38210336897516761</c:v>
                </c:pt>
                <c:pt idx="466">
                  <c:v>-0.32402522448961146</c:v>
                </c:pt>
                <c:pt idx="467">
                  <c:v>-0.39734361565009585</c:v>
                </c:pt>
                <c:pt idx="468">
                  <c:v>-0.4624013157401855</c:v>
                </c:pt>
                <c:pt idx="469">
                  <c:v>-0.41138515016153976</c:v>
                </c:pt>
                <c:pt idx="470">
                  <c:v>-0.44230631972322382</c:v>
                </c:pt>
                <c:pt idx="471">
                  <c:v>-0.37630618837714502</c:v>
                </c:pt>
                <c:pt idx="472">
                  <c:v>-0.33930926716170279</c:v>
                </c:pt>
                <c:pt idx="473">
                  <c:v>-0.27481774557627836</c:v>
                </c:pt>
                <c:pt idx="474">
                  <c:v>-0.18580313467742127</c:v>
                </c:pt>
                <c:pt idx="475">
                  <c:v>-0.42130316508960597</c:v>
                </c:pt>
                <c:pt idx="476">
                  <c:v>-0.44367464397976586</c:v>
                </c:pt>
                <c:pt idx="477">
                  <c:v>-0.35013105931406197</c:v>
                </c:pt>
                <c:pt idx="478">
                  <c:v>-0.35870221176040706</c:v>
                </c:pt>
                <c:pt idx="479">
                  <c:v>-0.38854377602132406</c:v>
                </c:pt>
                <c:pt idx="480">
                  <c:v>-0.35724676331098792</c:v>
                </c:pt>
                <c:pt idx="481">
                  <c:v>-0.30247970093555338</c:v>
                </c:pt>
                <c:pt idx="482">
                  <c:v>-0.33156096396846668</c:v>
                </c:pt>
                <c:pt idx="483">
                  <c:v>-0.33737476926557586</c:v>
                </c:pt>
                <c:pt idx="484">
                  <c:v>-0.42338930695647692</c:v>
                </c:pt>
                <c:pt idx="485">
                  <c:v>-0.32537186116000499</c:v>
                </c:pt>
                <c:pt idx="486">
                  <c:v>-0.31112106998711037</c:v>
                </c:pt>
                <c:pt idx="487">
                  <c:v>-0.46589013687267139</c:v>
                </c:pt>
                <c:pt idx="488">
                  <c:v>-0.33860423963501995</c:v>
                </c:pt>
                <c:pt idx="489">
                  <c:v>-0.32263344531001648</c:v>
                </c:pt>
                <c:pt idx="490">
                  <c:v>-0.43912716330707818</c:v>
                </c:pt>
                <c:pt idx="491">
                  <c:v>-0.2760232267184668</c:v>
                </c:pt>
                <c:pt idx="492">
                  <c:v>-0.30375245518975647</c:v>
                </c:pt>
                <c:pt idx="493">
                  <c:v>-0.39904914094938548</c:v>
                </c:pt>
                <c:pt idx="494">
                  <c:v>-0.30273990989210386</c:v>
                </c:pt>
                <c:pt idx="495">
                  <c:v>-0.31704622793596304</c:v>
                </c:pt>
                <c:pt idx="496">
                  <c:v>-0.44639715045506073</c:v>
                </c:pt>
                <c:pt idx="497">
                  <c:v>-0.35255945943673711</c:v>
                </c:pt>
                <c:pt idx="498">
                  <c:v>-0.28236656901238122</c:v>
                </c:pt>
                <c:pt idx="499">
                  <c:v>-0.27694709939259432</c:v>
                </c:pt>
              </c:numCache>
            </c:numRef>
          </c:xVal>
          <c:yVal>
            <c:numRef>
              <c:f>'HA-AH-HA F'!$N$3:$N$502</c:f>
              <c:numCache>
                <c:formatCode>General</c:formatCode>
                <c:ptCount val="500"/>
                <c:pt idx="0">
                  <c:v>6.4192028813794016E-2</c:v>
                </c:pt>
                <c:pt idx="1">
                  <c:v>-0.33731781783390813</c:v>
                </c:pt>
                <c:pt idx="2">
                  <c:v>5.4521585492090284E-3</c:v>
                </c:pt>
                <c:pt idx="3">
                  <c:v>-0.11811425833649312</c:v>
                </c:pt>
                <c:pt idx="4">
                  <c:v>-5.7969069243591034E-2</c:v>
                </c:pt>
                <c:pt idx="5">
                  <c:v>-0.17204243819860288</c:v>
                </c:pt>
                <c:pt idx="6">
                  <c:v>-0.22060887177338667</c:v>
                </c:pt>
                <c:pt idx="7">
                  <c:v>-6.8747386707959046E-2</c:v>
                </c:pt>
                <c:pt idx="8">
                  <c:v>-0.25845334315632529</c:v>
                </c:pt>
                <c:pt idx="9">
                  <c:v>-0.12471803929676165</c:v>
                </c:pt>
                <c:pt idx="10">
                  <c:v>-3.6852984600616444E-2</c:v>
                </c:pt>
                <c:pt idx="11">
                  <c:v>-0.11450869052015546</c:v>
                </c:pt>
                <c:pt idx="12">
                  <c:v>6.4612881334539546E-2</c:v>
                </c:pt>
                <c:pt idx="13">
                  <c:v>-0.15406930876484473</c:v>
                </c:pt>
                <c:pt idx="14">
                  <c:v>-0.25281527983739382</c:v>
                </c:pt>
                <c:pt idx="15">
                  <c:v>-6.6005582415411601E-2</c:v>
                </c:pt>
                <c:pt idx="16">
                  <c:v>-7.072886846494772E-2</c:v>
                </c:pt>
                <c:pt idx="17">
                  <c:v>-0.34540135800911476</c:v>
                </c:pt>
                <c:pt idx="18">
                  <c:v>0.10165601694977278</c:v>
                </c:pt>
                <c:pt idx="19">
                  <c:v>-8.2399352408283246E-3</c:v>
                </c:pt>
                <c:pt idx="20">
                  <c:v>-0.1877533886343257</c:v>
                </c:pt>
                <c:pt idx="21">
                  <c:v>-9.5441872679838696E-2</c:v>
                </c:pt>
                <c:pt idx="22">
                  <c:v>-8.5826546442225237E-4</c:v>
                </c:pt>
                <c:pt idx="23">
                  <c:v>-0.2156360229411505</c:v>
                </c:pt>
                <c:pt idx="24">
                  <c:v>-0.23070956632884337</c:v>
                </c:pt>
                <c:pt idx="25">
                  <c:v>-0.19127009271324569</c:v>
                </c:pt>
                <c:pt idx="26">
                  <c:v>-0.2763363184773221</c:v>
                </c:pt>
                <c:pt idx="27">
                  <c:v>-0.16786186683011436</c:v>
                </c:pt>
                <c:pt idx="28">
                  <c:v>-0.31245341510475894</c:v>
                </c:pt>
                <c:pt idx="29">
                  <c:v>3.0779643955936096E-4</c:v>
                </c:pt>
                <c:pt idx="30">
                  <c:v>-6.8511394476849313E-2</c:v>
                </c:pt>
                <c:pt idx="31">
                  <c:v>-5.6396460233390032E-2</c:v>
                </c:pt>
                <c:pt idx="32">
                  <c:v>-7.7458490455529688E-2</c:v>
                </c:pt>
                <c:pt idx="33">
                  <c:v>-0.132162204301564</c:v>
                </c:pt>
                <c:pt idx="34">
                  <c:v>-8.8401530015904686E-2</c:v>
                </c:pt>
                <c:pt idx="35">
                  <c:v>-0.15104616962863424</c:v>
                </c:pt>
                <c:pt idx="36">
                  <c:v>-0.22847155764089969</c:v>
                </c:pt>
                <c:pt idx="37">
                  <c:v>-7.4012104819884433E-2</c:v>
                </c:pt>
                <c:pt idx="38">
                  <c:v>-6.6684645516491781E-2</c:v>
                </c:pt>
                <c:pt idx="39">
                  <c:v>3.4677888990934692E-3</c:v>
                </c:pt>
                <c:pt idx="40">
                  <c:v>-4.2808965949142984E-2</c:v>
                </c:pt>
                <c:pt idx="41">
                  <c:v>-0.13445333768324721</c:v>
                </c:pt>
                <c:pt idx="42">
                  <c:v>-0.18396233481589136</c:v>
                </c:pt>
                <c:pt idx="43">
                  <c:v>5.2961004172437124E-3</c:v>
                </c:pt>
                <c:pt idx="44">
                  <c:v>-0.16674944618617796</c:v>
                </c:pt>
                <c:pt idx="45">
                  <c:v>-0.14102201928411268</c:v>
                </c:pt>
                <c:pt idx="46">
                  <c:v>-6.1184177550159848E-2</c:v>
                </c:pt>
                <c:pt idx="47">
                  <c:v>-0.21391202395294293</c:v>
                </c:pt>
                <c:pt idx="48">
                  <c:v>4.9974094499355831E-2</c:v>
                </c:pt>
                <c:pt idx="49">
                  <c:v>-5.8407197211861779E-2</c:v>
                </c:pt>
                <c:pt idx="50">
                  <c:v>-0.14104283650785124</c:v>
                </c:pt>
                <c:pt idx="51">
                  <c:v>9.14828484894602E-2</c:v>
                </c:pt>
                <c:pt idx="52">
                  <c:v>0.12499967825432462</c:v>
                </c:pt>
                <c:pt idx="53">
                  <c:v>-3.2783489116738479E-2</c:v>
                </c:pt>
                <c:pt idx="54">
                  <c:v>-0.11556822315370299</c:v>
                </c:pt>
                <c:pt idx="55">
                  <c:v>-2.297082938034619E-2</c:v>
                </c:pt>
                <c:pt idx="56">
                  <c:v>-2.2706318377708749E-2</c:v>
                </c:pt>
                <c:pt idx="57">
                  <c:v>-0.17635379274458668</c:v>
                </c:pt>
                <c:pt idx="58">
                  <c:v>-6.7397148737460832E-3</c:v>
                </c:pt>
                <c:pt idx="59">
                  <c:v>-0.29417338638335538</c:v>
                </c:pt>
                <c:pt idx="60">
                  <c:v>-0.18983224463993567</c:v>
                </c:pt>
                <c:pt idx="61">
                  <c:v>-0.17698559822087043</c:v>
                </c:pt>
                <c:pt idx="62">
                  <c:v>6.5597820173828814E-2</c:v>
                </c:pt>
                <c:pt idx="63">
                  <c:v>-1.3538743977061478E-2</c:v>
                </c:pt>
                <c:pt idx="64">
                  <c:v>-0.22310219383556174</c:v>
                </c:pt>
                <c:pt idx="65">
                  <c:v>-0.11187540969414562</c:v>
                </c:pt>
                <c:pt idx="66">
                  <c:v>-0.39144348293993991</c:v>
                </c:pt>
                <c:pt idx="67">
                  <c:v>-2.0396643759340142E-2</c:v>
                </c:pt>
                <c:pt idx="68">
                  <c:v>-7.3495429304562362E-2</c:v>
                </c:pt>
                <c:pt idx="69">
                  <c:v>-0.21276857709606148</c:v>
                </c:pt>
                <c:pt idx="70">
                  <c:v>-0.25708073402153819</c:v>
                </c:pt>
                <c:pt idx="71">
                  <c:v>-7.2113955680295438E-2</c:v>
                </c:pt>
                <c:pt idx="72">
                  <c:v>-0.14343298497679197</c:v>
                </c:pt>
                <c:pt idx="73">
                  <c:v>-6.0658223068162848E-2</c:v>
                </c:pt>
                <c:pt idx="74">
                  <c:v>-0.24036055195686579</c:v>
                </c:pt>
                <c:pt idx="75">
                  <c:v>-4.0156045801533112E-2</c:v>
                </c:pt>
                <c:pt idx="76">
                  <c:v>-0.12001769415385587</c:v>
                </c:pt>
                <c:pt idx="77">
                  <c:v>-8.6522055034472758E-2</c:v>
                </c:pt>
                <c:pt idx="78">
                  <c:v>-0.11129508026982809</c:v>
                </c:pt>
                <c:pt idx="79">
                  <c:v>-0.12701795863447846</c:v>
                </c:pt>
                <c:pt idx="80">
                  <c:v>-0.13424202190429121</c:v>
                </c:pt>
                <c:pt idx="81">
                  <c:v>-1.378234075958446E-2</c:v>
                </c:pt>
                <c:pt idx="82">
                  <c:v>0.12522714917778124</c:v>
                </c:pt>
                <c:pt idx="83">
                  <c:v>-8.1932255130675341E-2</c:v>
                </c:pt>
                <c:pt idx="84">
                  <c:v>-0.10224646127649023</c:v>
                </c:pt>
                <c:pt idx="85">
                  <c:v>-0.16312013466991918</c:v>
                </c:pt>
                <c:pt idx="86">
                  <c:v>-0.11839196779785854</c:v>
                </c:pt>
                <c:pt idx="87">
                  <c:v>-9.1879953488544636E-2</c:v>
                </c:pt>
                <c:pt idx="88">
                  <c:v>-0.16518967712671867</c:v>
                </c:pt>
                <c:pt idx="89">
                  <c:v>-0.4285976937069419</c:v>
                </c:pt>
                <c:pt idx="90">
                  <c:v>8.4272722351406246E-2</c:v>
                </c:pt>
                <c:pt idx="91">
                  <c:v>0.31525998589060505</c:v>
                </c:pt>
                <c:pt idx="92">
                  <c:v>-0.22513096575625602</c:v>
                </c:pt>
                <c:pt idx="93">
                  <c:v>-6.0340622139839532E-2</c:v>
                </c:pt>
                <c:pt idx="94">
                  <c:v>-5.7608596743504693E-2</c:v>
                </c:pt>
                <c:pt idx="95">
                  <c:v>-0.11350881310503194</c:v>
                </c:pt>
                <c:pt idx="96">
                  <c:v>-3.1704610417224187E-2</c:v>
                </c:pt>
                <c:pt idx="97">
                  <c:v>-0.10267731352474223</c:v>
                </c:pt>
                <c:pt idx="98">
                  <c:v>-0.32037475507224034</c:v>
                </c:pt>
                <c:pt idx="99">
                  <c:v>-0.18749138550857186</c:v>
                </c:pt>
                <c:pt idx="100">
                  <c:v>-4.0899431591150594E-2</c:v>
                </c:pt>
                <c:pt idx="101">
                  <c:v>-0.2349753749127072</c:v>
                </c:pt>
                <c:pt idx="102">
                  <c:v>-4.6986634906918838E-2</c:v>
                </c:pt>
                <c:pt idx="103">
                  <c:v>-1.7565328562074572E-2</c:v>
                </c:pt>
                <c:pt idx="104">
                  <c:v>-0.15178185193082991</c:v>
                </c:pt>
                <c:pt idx="105">
                  <c:v>-0.20981206812606429</c:v>
                </c:pt>
                <c:pt idx="106">
                  <c:v>-0.17478644677026425</c:v>
                </c:pt>
                <c:pt idx="107">
                  <c:v>1.7533889538479369E-2</c:v>
                </c:pt>
                <c:pt idx="108">
                  <c:v>4.9566633393927945E-2</c:v>
                </c:pt>
                <c:pt idx="109">
                  <c:v>2.4748527977340229E-2</c:v>
                </c:pt>
                <c:pt idx="110">
                  <c:v>-0.14699676517957491</c:v>
                </c:pt>
                <c:pt idx="111">
                  <c:v>8.6968567004930344E-2</c:v>
                </c:pt>
                <c:pt idx="112">
                  <c:v>-0.22278842780174021</c:v>
                </c:pt>
                <c:pt idx="113">
                  <c:v>-0.11054053174840106</c:v>
                </c:pt>
                <c:pt idx="114">
                  <c:v>-5.4919867352125923E-2</c:v>
                </c:pt>
                <c:pt idx="115">
                  <c:v>-0.27740100159254688</c:v>
                </c:pt>
                <c:pt idx="116">
                  <c:v>-0.1114774817759826</c:v>
                </c:pt>
                <c:pt idx="117">
                  <c:v>-4.1497923075069554E-2</c:v>
                </c:pt>
                <c:pt idx="118">
                  <c:v>-0.1276818493563312</c:v>
                </c:pt>
                <c:pt idx="119">
                  <c:v>-0.42660287279947112</c:v>
                </c:pt>
                <c:pt idx="120">
                  <c:v>-0.15358094461875366</c:v>
                </c:pt>
                <c:pt idx="121">
                  <c:v>9.40964282086698E-2</c:v>
                </c:pt>
                <c:pt idx="122">
                  <c:v>-0.24783253668159821</c:v>
                </c:pt>
                <c:pt idx="123">
                  <c:v>-8.3995305214888558E-2</c:v>
                </c:pt>
                <c:pt idx="124">
                  <c:v>-0.18082876206678264</c:v>
                </c:pt>
                <c:pt idx="125">
                  <c:v>-8.3181863893347732E-4</c:v>
                </c:pt>
                <c:pt idx="126">
                  <c:v>-0.23155645849604609</c:v>
                </c:pt>
                <c:pt idx="127">
                  <c:v>3.9286244133993082E-3</c:v>
                </c:pt>
                <c:pt idx="128">
                  <c:v>-0.11170976750100682</c:v>
                </c:pt>
                <c:pt idx="129">
                  <c:v>-0.34162149721678631</c:v>
                </c:pt>
                <c:pt idx="130">
                  <c:v>-1.2664626694277141E-2</c:v>
                </c:pt>
                <c:pt idx="131">
                  <c:v>5.5942645227270063E-2</c:v>
                </c:pt>
                <c:pt idx="132">
                  <c:v>-0.13915020605312639</c:v>
                </c:pt>
                <c:pt idx="133">
                  <c:v>0.17933870513357647</c:v>
                </c:pt>
                <c:pt idx="134">
                  <c:v>8.1356962024260196E-2</c:v>
                </c:pt>
                <c:pt idx="135">
                  <c:v>-4.1999716583568367E-2</c:v>
                </c:pt>
                <c:pt idx="136">
                  <c:v>-8.8725136629607682E-2</c:v>
                </c:pt>
                <c:pt idx="137">
                  <c:v>-7.336307932530943E-2</c:v>
                </c:pt>
                <c:pt idx="138">
                  <c:v>-7.9009339669025319E-2</c:v>
                </c:pt>
                <c:pt idx="139">
                  <c:v>3.5364031601845036E-2</c:v>
                </c:pt>
                <c:pt idx="140">
                  <c:v>-1.5420151462455048E-2</c:v>
                </c:pt>
                <c:pt idx="141">
                  <c:v>-0.14368601247846571</c:v>
                </c:pt>
                <c:pt idx="142">
                  <c:v>-3.9841544292922887E-2</c:v>
                </c:pt>
                <c:pt idx="143">
                  <c:v>-9.0829127976387064E-2</c:v>
                </c:pt>
                <c:pt idx="144">
                  <c:v>-0.15447955023524945</c:v>
                </c:pt>
                <c:pt idx="145">
                  <c:v>3.2473219549369332E-2</c:v>
                </c:pt>
                <c:pt idx="146">
                  <c:v>-0.17326239303274432</c:v>
                </c:pt>
                <c:pt idx="147">
                  <c:v>-0.20831148656000648</c:v>
                </c:pt>
                <c:pt idx="148">
                  <c:v>-2.4626969612260192E-2</c:v>
                </c:pt>
                <c:pt idx="149">
                  <c:v>-0.14033504262623134</c:v>
                </c:pt>
                <c:pt idx="150">
                  <c:v>-0.13521993175127942</c:v>
                </c:pt>
                <c:pt idx="151">
                  <c:v>-0.10333612925473599</c:v>
                </c:pt>
                <c:pt idx="152">
                  <c:v>-0.34965374905505131</c:v>
                </c:pt>
                <c:pt idx="153">
                  <c:v>-0.17372467751782344</c:v>
                </c:pt>
                <c:pt idx="154">
                  <c:v>-8.0955889070378206E-2</c:v>
                </c:pt>
                <c:pt idx="155">
                  <c:v>-2.6763874678892911E-2</c:v>
                </c:pt>
                <c:pt idx="156">
                  <c:v>-0.17381867542415658</c:v>
                </c:pt>
                <c:pt idx="157">
                  <c:v>1.6064064544177915E-3</c:v>
                </c:pt>
                <c:pt idx="158">
                  <c:v>-0.15522548219961388</c:v>
                </c:pt>
                <c:pt idx="159">
                  <c:v>-0.27353885108748632</c:v>
                </c:pt>
                <c:pt idx="160">
                  <c:v>-0.11124311385962661</c:v>
                </c:pt>
                <c:pt idx="161">
                  <c:v>-0.17075438297823523</c:v>
                </c:pt>
                <c:pt idx="162">
                  <c:v>-0.29938023971927702</c:v>
                </c:pt>
                <c:pt idx="163">
                  <c:v>-8.111727344321909E-2</c:v>
                </c:pt>
                <c:pt idx="164">
                  <c:v>-6.4050349806902135E-2</c:v>
                </c:pt>
                <c:pt idx="165">
                  <c:v>-0.17792950470903676</c:v>
                </c:pt>
                <c:pt idx="166">
                  <c:v>4.2058476419729332E-2</c:v>
                </c:pt>
                <c:pt idx="167">
                  <c:v>2.1796945437891686E-2</c:v>
                </c:pt>
                <c:pt idx="168">
                  <c:v>-7.7184802974844414E-3</c:v>
                </c:pt>
                <c:pt idx="169">
                  <c:v>-0.35245223222428945</c:v>
                </c:pt>
                <c:pt idx="170">
                  <c:v>-0.11778369022429012</c:v>
                </c:pt>
                <c:pt idx="171">
                  <c:v>-0.17951937755189931</c:v>
                </c:pt>
                <c:pt idx="172">
                  <c:v>-0.21178949422899679</c:v>
                </c:pt>
                <c:pt idx="173">
                  <c:v>2.2245818798085615E-2</c:v>
                </c:pt>
                <c:pt idx="174">
                  <c:v>-0.16265686705041413</c:v>
                </c:pt>
                <c:pt idx="175">
                  <c:v>-0.52929730926601148</c:v>
                </c:pt>
                <c:pt idx="176">
                  <c:v>-1.8024361461982913E-2</c:v>
                </c:pt>
                <c:pt idx="177">
                  <c:v>8.8214007310250912E-3</c:v>
                </c:pt>
                <c:pt idx="178">
                  <c:v>-0.17471125643375454</c:v>
                </c:pt>
                <c:pt idx="179">
                  <c:v>-7.0783916468745864E-2</c:v>
                </c:pt>
                <c:pt idx="180">
                  <c:v>-0.12173324844843217</c:v>
                </c:pt>
                <c:pt idx="181">
                  <c:v>0.17784495865525121</c:v>
                </c:pt>
                <c:pt idx="182">
                  <c:v>-0.10333131343335292</c:v>
                </c:pt>
                <c:pt idx="183">
                  <c:v>2.7224968736312249E-2</c:v>
                </c:pt>
                <c:pt idx="184">
                  <c:v>-0.24256620598700088</c:v>
                </c:pt>
                <c:pt idx="185">
                  <c:v>-3.3334351436544452E-3</c:v>
                </c:pt>
                <c:pt idx="186">
                  <c:v>-1.7163102824684112E-2</c:v>
                </c:pt>
                <c:pt idx="187">
                  <c:v>-4.9221014214854815E-2</c:v>
                </c:pt>
                <c:pt idx="188">
                  <c:v>0.10540813665994234</c:v>
                </c:pt>
                <c:pt idx="189">
                  <c:v>-0.26465853798218181</c:v>
                </c:pt>
                <c:pt idx="190">
                  <c:v>-5.6370092643479718E-2</c:v>
                </c:pt>
                <c:pt idx="191">
                  <c:v>-0.10385950321591553</c:v>
                </c:pt>
                <c:pt idx="192">
                  <c:v>-0.19490534803268991</c:v>
                </c:pt>
                <c:pt idx="193">
                  <c:v>-1.9759857680989957E-4</c:v>
                </c:pt>
                <c:pt idx="194">
                  <c:v>-0.1922024084365867</c:v>
                </c:pt>
                <c:pt idx="195">
                  <c:v>-3.5151184851553975E-2</c:v>
                </c:pt>
                <c:pt idx="196">
                  <c:v>4.0100027280997694E-2</c:v>
                </c:pt>
                <c:pt idx="197">
                  <c:v>-0.13077809535478827</c:v>
                </c:pt>
                <c:pt idx="198">
                  <c:v>-0.22046339004479329</c:v>
                </c:pt>
                <c:pt idx="199">
                  <c:v>-0.16712290897785417</c:v>
                </c:pt>
                <c:pt idx="200">
                  <c:v>-4.845658636778849E-2</c:v>
                </c:pt>
                <c:pt idx="201">
                  <c:v>-0.12605321970782299</c:v>
                </c:pt>
                <c:pt idx="202">
                  <c:v>-0.23205216964538539</c:v>
                </c:pt>
                <c:pt idx="203">
                  <c:v>7.1630978278935404E-3</c:v>
                </c:pt>
                <c:pt idx="204">
                  <c:v>2.300312795073E-2</c:v>
                </c:pt>
                <c:pt idx="205">
                  <c:v>-7.9090488666073502E-2</c:v>
                </c:pt>
                <c:pt idx="206">
                  <c:v>-4.0682110793928434E-3</c:v>
                </c:pt>
                <c:pt idx="207">
                  <c:v>-2.4442930480441161E-2</c:v>
                </c:pt>
                <c:pt idx="208">
                  <c:v>-3.9723777696038251E-3</c:v>
                </c:pt>
                <c:pt idx="209">
                  <c:v>-0.26892030104663162</c:v>
                </c:pt>
                <c:pt idx="210">
                  <c:v>8.7969442682116705E-2</c:v>
                </c:pt>
                <c:pt idx="211">
                  <c:v>8.7978963812140126E-2</c:v>
                </c:pt>
                <c:pt idx="212">
                  <c:v>-8.3739803912724745E-2</c:v>
                </c:pt>
                <c:pt idx="213">
                  <c:v>-3.6853643453309319E-2</c:v>
                </c:pt>
                <c:pt idx="214">
                  <c:v>-0.22455482997748</c:v>
                </c:pt>
                <c:pt idx="215">
                  <c:v>0.11232277230344026</c:v>
                </c:pt>
                <c:pt idx="216">
                  <c:v>-0.15660222207619451</c:v>
                </c:pt>
                <c:pt idx="217">
                  <c:v>-6.0743061886189734E-2</c:v>
                </c:pt>
                <c:pt idx="218">
                  <c:v>-0.24695825048514763</c:v>
                </c:pt>
                <c:pt idx="219">
                  <c:v>-0.21106332175796999</c:v>
                </c:pt>
                <c:pt idx="220">
                  <c:v>-0.14588942959248857</c:v>
                </c:pt>
                <c:pt idx="221">
                  <c:v>-5.8032275048776321E-3</c:v>
                </c:pt>
                <c:pt idx="222">
                  <c:v>3.7651377804326678E-4</c:v>
                </c:pt>
                <c:pt idx="223">
                  <c:v>-0.13701827175719214</c:v>
                </c:pt>
                <c:pt idx="224">
                  <c:v>3.1561698161037793E-2</c:v>
                </c:pt>
                <c:pt idx="225">
                  <c:v>7.9936450110885793E-2</c:v>
                </c:pt>
                <c:pt idx="226">
                  <c:v>-0.26680238973420162</c:v>
                </c:pt>
                <c:pt idx="227">
                  <c:v>-3.5507460446199818E-2</c:v>
                </c:pt>
                <c:pt idx="228">
                  <c:v>-2.9662518498887736E-2</c:v>
                </c:pt>
                <c:pt idx="229">
                  <c:v>-3.9791745543855256E-3</c:v>
                </c:pt>
                <c:pt idx="230">
                  <c:v>-0.19772858012569094</c:v>
                </c:pt>
                <c:pt idx="231">
                  <c:v>-5.7637545776012447E-2</c:v>
                </c:pt>
                <c:pt idx="232">
                  <c:v>-9.9458441855194007E-2</c:v>
                </c:pt>
                <c:pt idx="233">
                  <c:v>8.1340578228060997E-2</c:v>
                </c:pt>
                <c:pt idx="234">
                  <c:v>-0.15530291162834048</c:v>
                </c:pt>
                <c:pt idx="235">
                  <c:v>-0.21613037778546418</c:v>
                </c:pt>
                <c:pt idx="236">
                  <c:v>-0.23225888437159198</c:v>
                </c:pt>
                <c:pt idx="237">
                  <c:v>4.0433886562399664E-2</c:v>
                </c:pt>
                <c:pt idx="238">
                  <c:v>-0.11479658163196861</c:v>
                </c:pt>
                <c:pt idx="239">
                  <c:v>-0.18789310779376572</c:v>
                </c:pt>
                <c:pt idx="240">
                  <c:v>-0.28889428308716764</c:v>
                </c:pt>
                <c:pt idx="241">
                  <c:v>-2.5171437975641198E-2</c:v>
                </c:pt>
                <c:pt idx="242">
                  <c:v>-0.31052539874266455</c:v>
                </c:pt>
                <c:pt idx="243">
                  <c:v>-0.21331431674630458</c:v>
                </c:pt>
                <c:pt idx="244">
                  <c:v>-0.19787161041952717</c:v>
                </c:pt>
                <c:pt idx="245">
                  <c:v>0.11160494251680762</c:v>
                </c:pt>
                <c:pt idx="246">
                  <c:v>-0.12283055418794321</c:v>
                </c:pt>
                <c:pt idx="247">
                  <c:v>7.5398041508968131E-2</c:v>
                </c:pt>
                <c:pt idx="248">
                  <c:v>-8.5409755403476353E-2</c:v>
                </c:pt>
                <c:pt idx="249">
                  <c:v>-0.21386204738856041</c:v>
                </c:pt>
                <c:pt idx="250">
                  <c:v>-6.383509878898698E-2</c:v>
                </c:pt>
                <c:pt idx="251">
                  <c:v>-0.28768760731733928</c:v>
                </c:pt>
                <c:pt idx="252">
                  <c:v>-0.11877186992474208</c:v>
                </c:pt>
                <c:pt idx="253">
                  <c:v>0.12852088195914213</c:v>
                </c:pt>
                <c:pt idx="254">
                  <c:v>-0.15943448765353463</c:v>
                </c:pt>
                <c:pt idx="255">
                  <c:v>6.3880621671451573E-2</c:v>
                </c:pt>
                <c:pt idx="256">
                  <c:v>-9.2364702288648251E-2</c:v>
                </c:pt>
                <c:pt idx="257">
                  <c:v>-0.4518129729794646</c:v>
                </c:pt>
                <c:pt idx="258">
                  <c:v>-3.0952835754827712E-2</c:v>
                </c:pt>
                <c:pt idx="259">
                  <c:v>-4.5859057982388179E-2</c:v>
                </c:pt>
                <c:pt idx="260">
                  <c:v>9.8405437872065571E-3</c:v>
                </c:pt>
                <c:pt idx="261">
                  <c:v>-0.13770862001211842</c:v>
                </c:pt>
                <c:pt idx="262">
                  <c:v>4.3357467081380954E-2</c:v>
                </c:pt>
                <c:pt idx="263">
                  <c:v>-0.28904632718962625</c:v>
                </c:pt>
                <c:pt idx="264">
                  <c:v>-0.28801827638064942</c:v>
                </c:pt>
                <c:pt idx="265">
                  <c:v>-0.1945395767353813</c:v>
                </c:pt>
                <c:pt idx="266">
                  <c:v>-0.13015040730405578</c:v>
                </c:pt>
                <c:pt idx="267">
                  <c:v>-0.10956730050023419</c:v>
                </c:pt>
                <c:pt idx="268">
                  <c:v>7.0965730140322522E-2</c:v>
                </c:pt>
                <c:pt idx="269">
                  <c:v>-0.16191589278513177</c:v>
                </c:pt>
                <c:pt idx="270">
                  <c:v>-0.18355592171467414</c:v>
                </c:pt>
                <c:pt idx="271">
                  <c:v>-9.0527665752501582E-2</c:v>
                </c:pt>
                <c:pt idx="272">
                  <c:v>-0.24767266893111217</c:v>
                </c:pt>
                <c:pt idx="273">
                  <c:v>-9.0219885985098752E-2</c:v>
                </c:pt>
                <c:pt idx="274">
                  <c:v>-0.22902324863743834</c:v>
                </c:pt>
                <c:pt idx="275">
                  <c:v>-0.12703067276069532</c:v>
                </c:pt>
                <c:pt idx="276">
                  <c:v>-2.5185228211715802E-2</c:v>
                </c:pt>
                <c:pt idx="277">
                  <c:v>-5.462478957118061E-2</c:v>
                </c:pt>
                <c:pt idx="278">
                  <c:v>-0.29184019875582234</c:v>
                </c:pt>
                <c:pt idx="279">
                  <c:v>-0.14225592471109241</c:v>
                </c:pt>
                <c:pt idx="280">
                  <c:v>-7.3553685611487118E-3</c:v>
                </c:pt>
                <c:pt idx="281">
                  <c:v>-0.17859995038891571</c:v>
                </c:pt>
                <c:pt idx="282">
                  <c:v>-8.0976216544508151E-2</c:v>
                </c:pt>
                <c:pt idx="283">
                  <c:v>-5.9955381538955854E-2</c:v>
                </c:pt>
                <c:pt idx="284">
                  <c:v>1.748415277394278E-3</c:v>
                </c:pt>
                <c:pt idx="285">
                  <c:v>-6.1812602684050311E-2</c:v>
                </c:pt>
                <c:pt idx="286">
                  <c:v>-6.0795864310781433E-2</c:v>
                </c:pt>
                <c:pt idx="287">
                  <c:v>-4.1781551093650476E-2</c:v>
                </c:pt>
                <c:pt idx="288">
                  <c:v>-7.7722886038153763E-2</c:v>
                </c:pt>
                <c:pt idx="289">
                  <c:v>-0.10890833710588795</c:v>
                </c:pt>
                <c:pt idx="290">
                  <c:v>-0.38516937086044489</c:v>
                </c:pt>
                <c:pt idx="291">
                  <c:v>4.9440906554958815E-3</c:v>
                </c:pt>
                <c:pt idx="292">
                  <c:v>-2.0886813686395323E-3</c:v>
                </c:pt>
                <c:pt idx="293">
                  <c:v>-0.21279462018840692</c:v>
                </c:pt>
                <c:pt idx="294">
                  <c:v>-0.28603780269906931</c:v>
                </c:pt>
                <c:pt idx="295">
                  <c:v>-0.38615362117549923</c:v>
                </c:pt>
                <c:pt idx="296">
                  <c:v>4.8589030228220732E-2</c:v>
                </c:pt>
                <c:pt idx="297">
                  <c:v>-0.14380781985379454</c:v>
                </c:pt>
                <c:pt idx="298">
                  <c:v>-3.5697486722805191E-2</c:v>
                </c:pt>
                <c:pt idx="299">
                  <c:v>0.11191776479443337</c:v>
                </c:pt>
                <c:pt idx="300">
                  <c:v>4.8445784728338194E-3</c:v>
                </c:pt>
                <c:pt idx="301">
                  <c:v>-4.2182932772121123E-2</c:v>
                </c:pt>
                <c:pt idx="302">
                  <c:v>-6.4949426926590434E-2</c:v>
                </c:pt>
                <c:pt idx="303">
                  <c:v>0.3550500241779328</c:v>
                </c:pt>
                <c:pt idx="304">
                  <c:v>-0.15270531762090644</c:v>
                </c:pt>
                <c:pt idx="305">
                  <c:v>-0.21142657879845961</c:v>
                </c:pt>
                <c:pt idx="306">
                  <c:v>-2.3962766249824574E-2</c:v>
                </c:pt>
                <c:pt idx="307">
                  <c:v>-7.5795936865485775E-2</c:v>
                </c:pt>
                <c:pt idx="308">
                  <c:v>-0.12390609396237352</c:v>
                </c:pt>
                <c:pt idx="309">
                  <c:v>0.23433747161272173</c:v>
                </c:pt>
                <c:pt idx="310">
                  <c:v>-9.7929830293405018E-2</c:v>
                </c:pt>
                <c:pt idx="311">
                  <c:v>-0.16427313747007194</c:v>
                </c:pt>
                <c:pt idx="312">
                  <c:v>-0.39637482992292489</c:v>
                </c:pt>
                <c:pt idx="313">
                  <c:v>-3.7349843253302241E-2</c:v>
                </c:pt>
                <c:pt idx="314">
                  <c:v>-5.9014080791217921E-2</c:v>
                </c:pt>
                <c:pt idx="315">
                  <c:v>5.0449901463009095E-2</c:v>
                </c:pt>
                <c:pt idx="316">
                  <c:v>-8.3355489349726475E-2</c:v>
                </c:pt>
                <c:pt idx="317">
                  <c:v>-1.1140525165476868E-2</c:v>
                </c:pt>
                <c:pt idx="318">
                  <c:v>-5.8455239355057233E-2</c:v>
                </c:pt>
                <c:pt idx="319">
                  <c:v>-0.30616892307049554</c:v>
                </c:pt>
                <c:pt idx="320">
                  <c:v>-7.0058353289306374E-2</c:v>
                </c:pt>
                <c:pt idx="321">
                  <c:v>-0.22763310884383101</c:v>
                </c:pt>
                <c:pt idx="322">
                  <c:v>9.780101956164855E-3</c:v>
                </c:pt>
                <c:pt idx="323">
                  <c:v>1.6658922858652395E-2</c:v>
                </c:pt>
                <c:pt idx="324">
                  <c:v>0.12054844410100601</c:v>
                </c:pt>
                <c:pt idx="325">
                  <c:v>-0.10794755780231741</c:v>
                </c:pt>
                <c:pt idx="326">
                  <c:v>-0.23957412383372656</c:v>
                </c:pt>
                <c:pt idx="327">
                  <c:v>-0.11191080929681298</c:v>
                </c:pt>
                <c:pt idx="328">
                  <c:v>-0.20401178764914443</c:v>
                </c:pt>
                <c:pt idx="329">
                  <c:v>-8.7964172051665263E-2</c:v>
                </c:pt>
                <c:pt idx="330">
                  <c:v>5.2815560073601817E-3</c:v>
                </c:pt>
                <c:pt idx="331">
                  <c:v>-2.8652541058930003E-3</c:v>
                </c:pt>
                <c:pt idx="332">
                  <c:v>-0.15612511704963861</c:v>
                </c:pt>
                <c:pt idx="333">
                  <c:v>-0.15457294855469941</c:v>
                </c:pt>
                <c:pt idx="334">
                  <c:v>-4.8803045618091234E-2</c:v>
                </c:pt>
                <c:pt idx="335">
                  <c:v>-1.8181809242551406E-2</c:v>
                </c:pt>
                <c:pt idx="336">
                  <c:v>-5.3492641629444976E-2</c:v>
                </c:pt>
                <c:pt idx="337">
                  <c:v>-5.6494676128652513E-2</c:v>
                </c:pt>
                <c:pt idx="338">
                  <c:v>-5.8796366977109042E-2</c:v>
                </c:pt>
                <c:pt idx="339">
                  <c:v>0.113106818696056</c:v>
                </c:pt>
                <c:pt idx="340">
                  <c:v>-0.10256147839118562</c:v>
                </c:pt>
                <c:pt idx="341">
                  <c:v>9.683611541390881E-2</c:v>
                </c:pt>
                <c:pt idx="342">
                  <c:v>-7.9988751599293403E-2</c:v>
                </c:pt>
                <c:pt idx="343">
                  <c:v>-0.20622087670875736</c:v>
                </c:pt>
                <c:pt idx="344">
                  <c:v>1.7423325526563841E-2</c:v>
                </c:pt>
                <c:pt idx="345">
                  <c:v>-0.32114128275812226</c:v>
                </c:pt>
                <c:pt idx="346">
                  <c:v>-8.1724195651298362E-2</c:v>
                </c:pt>
                <c:pt idx="347">
                  <c:v>-0.14804439522840038</c:v>
                </c:pt>
                <c:pt idx="348">
                  <c:v>-0.17657842595935316</c:v>
                </c:pt>
                <c:pt idx="349">
                  <c:v>0.15494439102907887</c:v>
                </c:pt>
                <c:pt idx="350">
                  <c:v>-0.18490889487348153</c:v>
                </c:pt>
                <c:pt idx="351">
                  <c:v>-0.14196272943935104</c:v>
                </c:pt>
                <c:pt idx="352">
                  <c:v>-0.16872851980831369</c:v>
                </c:pt>
                <c:pt idx="353">
                  <c:v>-4.2670189807942793E-2</c:v>
                </c:pt>
                <c:pt idx="354">
                  <c:v>-8.9153160870226612E-3</c:v>
                </c:pt>
                <c:pt idx="355">
                  <c:v>-8.4642305296373982E-2</c:v>
                </c:pt>
                <c:pt idx="356">
                  <c:v>-0.23440834921562731</c:v>
                </c:pt>
                <c:pt idx="357">
                  <c:v>-5.6982326898394331E-2</c:v>
                </c:pt>
                <c:pt idx="358">
                  <c:v>0.12862443447140204</c:v>
                </c:pt>
                <c:pt idx="359">
                  <c:v>0.15215473697146123</c:v>
                </c:pt>
                <c:pt idx="360">
                  <c:v>-6.1875638452803139E-2</c:v>
                </c:pt>
                <c:pt idx="361">
                  <c:v>-8.6822969754407564E-2</c:v>
                </c:pt>
                <c:pt idx="362">
                  <c:v>-5.2588280873898156E-2</c:v>
                </c:pt>
                <c:pt idx="363">
                  <c:v>-0.11956008746171178</c:v>
                </c:pt>
                <c:pt idx="364">
                  <c:v>-0.2769934709491163</c:v>
                </c:pt>
                <c:pt idx="365">
                  <c:v>-0.30812064743994888</c:v>
                </c:pt>
                <c:pt idx="366">
                  <c:v>1.8925153136118745E-2</c:v>
                </c:pt>
                <c:pt idx="367">
                  <c:v>-9.9163215748617247E-3</c:v>
                </c:pt>
                <c:pt idx="368">
                  <c:v>-0.39363697513964152</c:v>
                </c:pt>
                <c:pt idx="369">
                  <c:v>-4.8808665051188409E-2</c:v>
                </c:pt>
                <c:pt idx="370">
                  <c:v>4.3152316963100464E-2</c:v>
                </c:pt>
                <c:pt idx="371">
                  <c:v>-6.7041935023424842E-2</c:v>
                </c:pt>
                <c:pt idx="372">
                  <c:v>-0.27795375678649703</c:v>
                </c:pt>
                <c:pt idx="373">
                  <c:v>-0.16115213460603753</c:v>
                </c:pt>
                <c:pt idx="374">
                  <c:v>-0.13053808838005293</c:v>
                </c:pt>
                <c:pt idx="375">
                  <c:v>-8.2937428866073748E-2</c:v>
                </c:pt>
                <c:pt idx="376">
                  <c:v>-4.7221839219839176E-2</c:v>
                </c:pt>
                <c:pt idx="377">
                  <c:v>1.4292034136969639E-2</c:v>
                </c:pt>
                <c:pt idx="378">
                  <c:v>-5.6480723922014912E-2</c:v>
                </c:pt>
                <c:pt idx="379">
                  <c:v>-1.5949423213743603E-2</c:v>
                </c:pt>
                <c:pt idx="380">
                  <c:v>-5.7309795279359817E-2</c:v>
                </c:pt>
                <c:pt idx="381">
                  <c:v>-1.4797425589894024E-2</c:v>
                </c:pt>
                <c:pt idx="382">
                  <c:v>-0.21590185515575094</c:v>
                </c:pt>
                <c:pt idx="383">
                  <c:v>-0.17190030747042787</c:v>
                </c:pt>
                <c:pt idx="384">
                  <c:v>0.18100681379168621</c:v>
                </c:pt>
                <c:pt idx="385">
                  <c:v>-0.17327095966903716</c:v>
                </c:pt>
                <c:pt idx="386">
                  <c:v>-0.23396510750776126</c:v>
                </c:pt>
                <c:pt idx="387">
                  <c:v>9.3869243906128025E-2</c:v>
                </c:pt>
                <c:pt idx="388">
                  <c:v>3.3687778680803901E-2</c:v>
                </c:pt>
                <c:pt idx="389">
                  <c:v>-6.645762016828291E-2</c:v>
                </c:pt>
                <c:pt idx="390">
                  <c:v>-0.14108003414232351</c:v>
                </c:pt>
                <c:pt idx="391">
                  <c:v>7.7313609965009814E-2</c:v>
                </c:pt>
                <c:pt idx="392">
                  <c:v>-0.20344991574691179</c:v>
                </c:pt>
                <c:pt idx="393">
                  <c:v>-0.19376971989456721</c:v>
                </c:pt>
                <c:pt idx="394">
                  <c:v>-0.20483312122630193</c:v>
                </c:pt>
                <c:pt idx="395">
                  <c:v>-0.21789210258876532</c:v>
                </c:pt>
                <c:pt idx="396">
                  <c:v>8.5901919482415739E-2</c:v>
                </c:pt>
                <c:pt idx="397">
                  <c:v>-5.7360164706217014E-2</c:v>
                </c:pt>
                <c:pt idx="398">
                  <c:v>-9.7066277079520313E-2</c:v>
                </c:pt>
                <c:pt idx="399">
                  <c:v>-0.11624636758958162</c:v>
                </c:pt>
                <c:pt idx="400">
                  <c:v>-0.39148053221327012</c:v>
                </c:pt>
                <c:pt idx="401">
                  <c:v>-0.21858166123301767</c:v>
                </c:pt>
                <c:pt idx="402">
                  <c:v>-0.44540614373409831</c:v>
                </c:pt>
                <c:pt idx="403">
                  <c:v>-9.2633378900976227E-2</c:v>
                </c:pt>
                <c:pt idx="404">
                  <c:v>-0.21913935418232108</c:v>
                </c:pt>
                <c:pt idx="405">
                  <c:v>-9.5660854027129566E-2</c:v>
                </c:pt>
                <c:pt idx="406">
                  <c:v>-5.8498974849949058E-2</c:v>
                </c:pt>
                <c:pt idx="407">
                  <c:v>-0.47689797440765413</c:v>
                </c:pt>
                <c:pt idx="408">
                  <c:v>-0.26705301966734601</c:v>
                </c:pt>
                <c:pt idx="409">
                  <c:v>-0.31851477512685566</c:v>
                </c:pt>
                <c:pt idx="410">
                  <c:v>-0.25550894015255332</c:v>
                </c:pt>
                <c:pt idx="411">
                  <c:v>-9.7115605225613591E-2</c:v>
                </c:pt>
                <c:pt idx="412">
                  <c:v>-6.2424785364235152E-2</c:v>
                </c:pt>
                <c:pt idx="413">
                  <c:v>-5.2496955486575812E-2</c:v>
                </c:pt>
                <c:pt idx="414">
                  <c:v>-0.12555789949241078</c:v>
                </c:pt>
                <c:pt idx="415">
                  <c:v>-0.16655425017387834</c:v>
                </c:pt>
                <c:pt idx="416">
                  <c:v>9.2625054363403795E-3</c:v>
                </c:pt>
                <c:pt idx="417">
                  <c:v>-9.7834452846925754E-2</c:v>
                </c:pt>
                <c:pt idx="418">
                  <c:v>-3.2028004922551541E-2</c:v>
                </c:pt>
                <c:pt idx="419">
                  <c:v>3.4280709074991485E-2</c:v>
                </c:pt>
                <c:pt idx="420">
                  <c:v>-0.12045229966954195</c:v>
                </c:pt>
                <c:pt idx="421">
                  <c:v>-5.8445069238687877E-2</c:v>
                </c:pt>
                <c:pt idx="422">
                  <c:v>-0.19201806828087264</c:v>
                </c:pt>
                <c:pt idx="423">
                  <c:v>-0.14463189266290041</c:v>
                </c:pt>
                <c:pt idx="424">
                  <c:v>-0.15821590487141493</c:v>
                </c:pt>
                <c:pt idx="425">
                  <c:v>-0.19234781075111046</c:v>
                </c:pt>
                <c:pt idx="426">
                  <c:v>-0.29430151813940703</c:v>
                </c:pt>
                <c:pt idx="427">
                  <c:v>2.7029504516187141E-2</c:v>
                </c:pt>
                <c:pt idx="428">
                  <c:v>-6.7195719432706524E-2</c:v>
                </c:pt>
                <c:pt idx="429">
                  <c:v>-7.6031788037090473E-2</c:v>
                </c:pt>
                <c:pt idx="430">
                  <c:v>-0.11447774368988747</c:v>
                </c:pt>
                <c:pt idx="431">
                  <c:v>-0.49482855806236647</c:v>
                </c:pt>
                <c:pt idx="432">
                  <c:v>-8.1919331962772443E-2</c:v>
                </c:pt>
                <c:pt idx="433">
                  <c:v>5.1461796568801413E-2</c:v>
                </c:pt>
                <c:pt idx="434">
                  <c:v>-0.12547174541805767</c:v>
                </c:pt>
                <c:pt idx="435">
                  <c:v>-0.2774506760332639</c:v>
                </c:pt>
                <c:pt idx="436">
                  <c:v>0.21012064691991658</c:v>
                </c:pt>
                <c:pt idx="437">
                  <c:v>-0.11912481260122749</c:v>
                </c:pt>
                <c:pt idx="438">
                  <c:v>-0.30993246709682487</c:v>
                </c:pt>
                <c:pt idx="439">
                  <c:v>-0.10298324089802439</c:v>
                </c:pt>
                <c:pt idx="440">
                  <c:v>6.8112015401368504E-3</c:v>
                </c:pt>
                <c:pt idx="441">
                  <c:v>-1.376303368478528E-3</c:v>
                </c:pt>
                <c:pt idx="442">
                  <c:v>-0.17521881460968525</c:v>
                </c:pt>
                <c:pt idx="443">
                  <c:v>-0.12513582484829372</c:v>
                </c:pt>
                <c:pt idx="444">
                  <c:v>-5.2708769303457803E-2</c:v>
                </c:pt>
                <c:pt idx="445">
                  <c:v>9.9395710653050362E-2</c:v>
                </c:pt>
                <c:pt idx="446">
                  <c:v>-0.16109054516540924</c:v>
                </c:pt>
                <c:pt idx="447">
                  <c:v>-2.0126683849961934E-2</c:v>
                </c:pt>
                <c:pt idx="448">
                  <c:v>-2.3162161440999047E-2</c:v>
                </c:pt>
                <c:pt idx="449">
                  <c:v>1.8786500416623857E-3</c:v>
                </c:pt>
                <c:pt idx="450">
                  <c:v>-0.13781005624142623</c:v>
                </c:pt>
                <c:pt idx="451">
                  <c:v>-3.0691515935985712E-2</c:v>
                </c:pt>
                <c:pt idx="452">
                  <c:v>-1.7458343307799357E-2</c:v>
                </c:pt>
                <c:pt idx="453">
                  <c:v>-0.11941724386275691</c:v>
                </c:pt>
                <c:pt idx="454">
                  <c:v>8.0806161139131027E-2</c:v>
                </c:pt>
                <c:pt idx="455">
                  <c:v>-5.6897441132026487E-2</c:v>
                </c:pt>
                <c:pt idx="456">
                  <c:v>0.15624991821625941</c:v>
                </c:pt>
                <c:pt idx="457">
                  <c:v>-3.0911204840609412E-3</c:v>
                </c:pt>
                <c:pt idx="458">
                  <c:v>2.0739047190354701E-4</c:v>
                </c:pt>
                <c:pt idx="459">
                  <c:v>-4.1226650910083434E-3</c:v>
                </c:pt>
                <c:pt idx="460">
                  <c:v>-0.21344152360684948</c:v>
                </c:pt>
                <c:pt idx="461">
                  <c:v>0.11612935683513749</c:v>
                </c:pt>
                <c:pt idx="462">
                  <c:v>-0.2071178658368597</c:v>
                </c:pt>
                <c:pt idx="463">
                  <c:v>-0.14457450119501525</c:v>
                </c:pt>
                <c:pt idx="464">
                  <c:v>-0.28924027227290416</c:v>
                </c:pt>
                <c:pt idx="465">
                  <c:v>-9.2714383170065265E-2</c:v>
                </c:pt>
                <c:pt idx="466">
                  <c:v>-0.14359171957143677</c:v>
                </c:pt>
                <c:pt idx="467">
                  <c:v>-0.1099235748014918</c:v>
                </c:pt>
                <c:pt idx="468">
                  <c:v>0.13648015605640498</c:v>
                </c:pt>
                <c:pt idx="469">
                  <c:v>-4.279676995124819E-2</c:v>
                </c:pt>
                <c:pt idx="470">
                  <c:v>-7.4835158786378753E-2</c:v>
                </c:pt>
                <c:pt idx="471">
                  <c:v>3.8003286363799405E-2</c:v>
                </c:pt>
                <c:pt idx="472">
                  <c:v>-9.4944021624320557E-2</c:v>
                </c:pt>
                <c:pt idx="473">
                  <c:v>-0.2669406902241378</c:v>
                </c:pt>
                <c:pt idx="474">
                  <c:v>-0.25299608433479831</c:v>
                </c:pt>
                <c:pt idx="475">
                  <c:v>-0.114395340827148</c:v>
                </c:pt>
                <c:pt idx="476">
                  <c:v>-4.3520799033728512E-2</c:v>
                </c:pt>
                <c:pt idx="477">
                  <c:v>-2.4291510072356456E-2</c:v>
                </c:pt>
                <c:pt idx="478">
                  <c:v>-0.15469830496983591</c:v>
                </c:pt>
                <c:pt idx="479">
                  <c:v>6.5730908040589162E-2</c:v>
                </c:pt>
                <c:pt idx="480">
                  <c:v>-9.2946679208125479E-2</c:v>
                </c:pt>
                <c:pt idx="481">
                  <c:v>-6.9367849761244438E-2</c:v>
                </c:pt>
                <c:pt idx="482">
                  <c:v>-4.5008847714544817E-2</c:v>
                </c:pt>
                <c:pt idx="483">
                  <c:v>-4.771842037819557E-2</c:v>
                </c:pt>
                <c:pt idx="484">
                  <c:v>0.11050180130251203</c:v>
                </c:pt>
                <c:pt idx="485">
                  <c:v>-0.22883317655043156</c:v>
                </c:pt>
                <c:pt idx="486">
                  <c:v>-0.13265451442379467</c:v>
                </c:pt>
                <c:pt idx="487">
                  <c:v>1.3670140943489955E-2</c:v>
                </c:pt>
                <c:pt idx="488">
                  <c:v>-0.12748694048548567</c:v>
                </c:pt>
                <c:pt idx="489">
                  <c:v>-9.02332720541454E-2</c:v>
                </c:pt>
                <c:pt idx="490">
                  <c:v>4.0632285037198776E-2</c:v>
                </c:pt>
                <c:pt idx="491">
                  <c:v>-0.1974305718365682</c:v>
                </c:pt>
                <c:pt idx="492">
                  <c:v>-0.11184832503407836</c:v>
                </c:pt>
                <c:pt idx="493">
                  <c:v>3.8079097607738983E-3</c:v>
                </c:pt>
                <c:pt idx="494">
                  <c:v>-0.25851361518007948</c:v>
                </c:pt>
                <c:pt idx="495">
                  <c:v>-0.16200816862535511</c:v>
                </c:pt>
                <c:pt idx="496">
                  <c:v>5.5727484463184984E-3</c:v>
                </c:pt>
                <c:pt idx="497">
                  <c:v>-2.4274870821175475E-2</c:v>
                </c:pt>
                <c:pt idx="498">
                  <c:v>-0.28909103011855825</c:v>
                </c:pt>
                <c:pt idx="499">
                  <c:v>-8.9686761581236785E-2</c:v>
                </c:pt>
              </c:numCache>
            </c:numRef>
          </c:yVal>
        </c:ser>
        <c:ser>
          <c:idx val="5"/>
          <c:order val="5"/>
          <c:tx>
            <c:v>100% G</c:v>
          </c:tx>
          <c:spPr>
            <a:ln w="28575">
              <a:noFill/>
            </a:ln>
          </c:spPr>
          <c:xVal>
            <c:numRef>
              <c:f>'HA-AH-HA F'!$P$3:$P$502</c:f>
              <c:numCache>
                <c:formatCode>General</c:formatCode>
                <c:ptCount val="500"/>
                <c:pt idx="0">
                  <c:v>-0.39925446068637832</c:v>
                </c:pt>
                <c:pt idx="1">
                  <c:v>-0.49092314628551781</c:v>
                </c:pt>
                <c:pt idx="2">
                  <c:v>-0.32848655223471096</c:v>
                </c:pt>
                <c:pt idx="3">
                  <c:v>-0.50135391382682926</c:v>
                </c:pt>
                <c:pt idx="4">
                  <c:v>-0.47283685737347297</c:v>
                </c:pt>
                <c:pt idx="5">
                  <c:v>-0.34412202791620233</c:v>
                </c:pt>
                <c:pt idx="6">
                  <c:v>-0.32983835516021265</c:v>
                </c:pt>
                <c:pt idx="7">
                  <c:v>-0.48970239707146934</c:v>
                </c:pt>
                <c:pt idx="8">
                  <c:v>-0.36200851201920825</c:v>
                </c:pt>
                <c:pt idx="9">
                  <c:v>-0.36204946098550056</c:v>
                </c:pt>
                <c:pt idx="10">
                  <c:v>-0.32732159222498386</c:v>
                </c:pt>
                <c:pt idx="11">
                  <c:v>-0.43639189202075107</c:v>
                </c:pt>
                <c:pt idx="12">
                  <c:v>-0.45934115134745612</c:v>
                </c:pt>
                <c:pt idx="13">
                  <c:v>-0.26724866902059397</c:v>
                </c:pt>
                <c:pt idx="14">
                  <c:v>-0.23802712029777828</c:v>
                </c:pt>
                <c:pt idx="15">
                  <c:v>-0.38129856463828832</c:v>
                </c:pt>
                <c:pt idx="16">
                  <c:v>-0.41391188770928367</c:v>
                </c:pt>
                <c:pt idx="17">
                  <c:v>-0.31469315907237316</c:v>
                </c:pt>
                <c:pt idx="18">
                  <c:v>-0.2642703041104108</c:v>
                </c:pt>
                <c:pt idx="19">
                  <c:v>-0.3006390674677013</c:v>
                </c:pt>
                <c:pt idx="20">
                  <c:v>-0.44933209962637483</c:v>
                </c:pt>
                <c:pt idx="21">
                  <c:v>-0.34027348949986386</c:v>
                </c:pt>
                <c:pt idx="22">
                  <c:v>-0.34790402119226388</c:v>
                </c:pt>
                <c:pt idx="23">
                  <c:v>-0.41546526933972777</c:v>
                </c:pt>
                <c:pt idx="24">
                  <c:v>-0.31007045136457223</c:v>
                </c:pt>
                <c:pt idx="25">
                  <c:v>-0.41891918485994373</c:v>
                </c:pt>
                <c:pt idx="26">
                  <c:v>-0.28671340148297181</c:v>
                </c:pt>
                <c:pt idx="27">
                  <c:v>-0.34366884124231978</c:v>
                </c:pt>
                <c:pt idx="28">
                  <c:v>-0.37960479645265338</c:v>
                </c:pt>
                <c:pt idx="29">
                  <c:v>-0.36590996696218353</c:v>
                </c:pt>
                <c:pt idx="30">
                  <c:v>-0.45523385929331323</c:v>
                </c:pt>
                <c:pt idx="31">
                  <c:v>-0.28063622056103066</c:v>
                </c:pt>
                <c:pt idx="32">
                  <c:v>-0.41170683557749532</c:v>
                </c:pt>
                <c:pt idx="33">
                  <c:v>-0.325160834444436</c:v>
                </c:pt>
                <c:pt idx="34">
                  <c:v>-0.35112044177643847</c:v>
                </c:pt>
                <c:pt idx="35">
                  <c:v>-0.31386023381190548</c:v>
                </c:pt>
                <c:pt idx="36">
                  <c:v>-0.32411043887600882</c:v>
                </c:pt>
                <c:pt idx="37">
                  <c:v>-0.3639551519571278</c:v>
                </c:pt>
                <c:pt idx="38">
                  <c:v>-0.44551991736771418</c:v>
                </c:pt>
                <c:pt idx="39">
                  <c:v>-0.30044803457469332</c:v>
                </c:pt>
                <c:pt idx="40">
                  <c:v>-0.259031689220311</c:v>
                </c:pt>
                <c:pt idx="41">
                  <c:v>-0.27405017433667045</c:v>
                </c:pt>
                <c:pt idx="42">
                  <c:v>-0.32445562270698181</c:v>
                </c:pt>
                <c:pt idx="43">
                  <c:v>-0.34328746670042881</c:v>
                </c:pt>
                <c:pt idx="44">
                  <c:v>-0.40610559832489757</c:v>
                </c:pt>
                <c:pt idx="45">
                  <c:v>-0.39296468735839518</c:v>
                </c:pt>
                <c:pt idx="46">
                  <c:v>-0.35578399707630382</c:v>
                </c:pt>
                <c:pt idx="47">
                  <c:v>-0.35929884908182796</c:v>
                </c:pt>
                <c:pt idx="48">
                  <c:v>-0.36800180498740537</c:v>
                </c:pt>
                <c:pt idx="49">
                  <c:v>-0.38140071554744948</c:v>
                </c:pt>
                <c:pt idx="50">
                  <c:v>-0.45472898367917641</c:v>
                </c:pt>
                <c:pt idx="51">
                  <c:v>-0.23994129968445388</c:v>
                </c:pt>
                <c:pt idx="52">
                  <c:v>-0.35472966318425297</c:v>
                </c:pt>
                <c:pt idx="53">
                  <c:v>-0.32815238322248397</c:v>
                </c:pt>
                <c:pt idx="54">
                  <c:v>-0.30726622810028137</c:v>
                </c:pt>
                <c:pt idx="55">
                  <c:v>-0.25753959434138224</c:v>
                </c:pt>
                <c:pt idx="56">
                  <c:v>-0.35474966856608975</c:v>
                </c:pt>
                <c:pt idx="57">
                  <c:v>-0.39936204279992787</c:v>
                </c:pt>
                <c:pt idx="58">
                  <c:v>-0.31546818694795098</c:v>
                </c:pt>
                <c:pt idx="59">
                  <c:v>-0.29796642459324241</c:v>
                </c:pt>
                <c:pt idx="60">
                  <c:v>-0.29154077961048075</c:v>
                </c:pt>
                <c:pt idx="61">
                  <c:v>-0.34238869442695596</c:v>
                </c:pt>
                <c:pt idx="62">
                  <c:v>-0.43186321353045598</c:v>
                </c:pt>
                <c:pt idx="63">
                  <c:v>-0.40845076301947347</c:v>
                </c:pt>
                <c:pt idx="64">
                  <c:v>-0.38479387023015782</c:v>
                </c:pt>
                <c:pt idx="65">
                  <c:v>-0.39578877104610205</c:v>
                </c:pt>
                <c:pt idx="66">
                  <c:v>-0.34603977202898828</c:v>
                </c:pt>
                <c:pt idx="67">
                  <c:v>-0.39239063579275529</c:v>
                </c:pt>
                <c:pt idx="68">
                  <c:v>-0.39838923693593703</c:v>
                </c:pt>
                <c:pt idx="69">
                  <c:v>-0.34221501638251317</c:v>
                </c:pt>
                <c:pt idx="70">
                  <c:v>-0.43294191362087348</c:v>
                </c:pt>
                <c:pt idx="71">
                  <c:v>-0.26137758459242216</c:v>
                </c:pt>
                <c:pt idx="72">
                  <c:v>-0.47442136619540903</c:v>
                </c:pt>
                <c:pt idx="73">
                  <c:v>-0.38935438250277465</c:v>
                </c:pt>
                <c:pt idx="74">
                  <c:v>-0.38508036238153948</c:v>
                </c:pt>
                <c:pt idx="75">
                  <c:v>-0.46296640288515445</c:v>
                </c:pt>
                <c:pt idx="76">
                  <c:v>-0.34761370509944373</c:v>
                </c:pt>
                <c:pt idx="77">
                  <c:v>-0.42363788262718644</c:v>
                </c:pt>
                <c:pt idx="78">
                  <c:v>-0.38119166950795208</c:v>
                </c:pt>
                <c:pt idx="79">
                  <c:v>-0.46184440667247106</c:v>
                </c:pt>
                <c:pt idx="80">
                  <c:v>-0.34638918266285129</c:v>
                </c:pt>
                <c:pt idx="81">
                  <c:v>-0.31007038406939541</c:v>
                </c:pt>
                <c:pt idx="82">
                  <c:v>-0.40054504890388354</c:v>
                </c:pt>
                <c:pt idx="83">
                  <c:v>-0.39927267565942992</c:v>
                </c:pt>
                <c:pt idx="84">
                  <c:v>-0.4381035930368955</c:v>
                </c:pt>
                <c:pt idx="85">
                  <c:v>-0.35058958176610788</c:v>
                </c:pt>
                <c:pt idx="86">
                  <c:v>-0.29789802122235892</c:v>
                </c:pt>
                <c:pt idx="87">
                  <c:v>-0.40692188328047429</c:v>
                </c:pt>
                <c:pt idx="88">
                  <c:v>-0.35026359973164489</c:v>
                </c:pt>
                <c:pt idx="89">
                  <c:v>-0.31099691926104273</c:v>
                </c:pt>
                <c:pt idx="90">
                  <c:v>-0.40780459030829314</c:v>
                </c:pt>
                <c:pt idx="91">
                  <c:v>-0.48031179893802978</c:v>
                </c:pt>
                <c:pt idx="92">
                  <c:v>-0.32909094728424609</c:v>
                </c:pt>
                <c:pt idx="93">
                  <c:v>-0.40996565114701577</c:v>
                </c:pt>
                <c:pt idx="94">
                  <c:v>-0.36113612503087911</c:v>
                </c:pt>
                <c:pt idx="95">
                  <c:v>-0.35111878602343016</c:v>
                </c:pt>
                <c:pt idx="96">
                  <c:v>-0.32692343878325025</c:v>
                </c:pt>
                <c:pt idx="97">
                  <c:v>-0.43186162159585073</c:v>
                </c:pt>
                <c:pt idx="98">
                  <c:v>-0.44339941097592317</c:v>
                </c:pt>
                <c:pt idx="99">
                  <c:v>-0.33416992874366713</c:v>
                </c:pt>
                <c:pt idx="100">
                  <c:v>-0.27811143505888408</c:v>
                </c:pt>
                <c:pt idx="101">
                  <c:v>-0.403252185446075</c:v>
                </c:pt>
                <c:pt idx="102">
                  <c:v>-0.35868791819692036</c:v>
                </c:pt>
                <c:pt idx="103">
                  <c:v>-0.37711812919929244</c:v>
                </c:pt>
                <c:pt idx="104">
                  <c:v>-0.36378595984833156</c:v>
                </c:pt>
                <c:pt idx="105">
                  <c:v>-0.34072116814733772</c:v>
                </c:pt>
                <c:pt idx="106">
                  <c:v>-0.3514890502580813</c:v>
                </c:pt>
                <c:pt idx="107">
                  <c:v>-0.34307241779890435</c:v>
                </c:pt>
                <c:pt idx="108">
                  <c:v>-0.32743206030627453</c:v>
                </c:pt>
                <c:pt idx="109">
                  <c:v>-0.37802718385151723</c:v>
                </c:pt>
                <c:pt idx="110">
                  <c:v>-0.26162461348096105</c:v>
                </c:pt>
                <c:pt idx="111">
                  <c:v>-0.28772459585389376</c:v>
                </c:pt>
                <c:pt idx="112">
                  <c:v>-0.46132294490063397</c:v>
                </c:pt>
                <c:pt idx="113">
                  <c:v>-0.44623353198812349</c:v>
                </c:pt>
                <c:pt idx="114">
                  <c:v>-0.35939452668143146</c:v>
                </c:pt>
                <c:pt idx="115">
                  <c:v>-0.3334785514934438</c:v>
                </c:pt>
                <c:pt idx="116">
                  <c:v>-0.32719507141402232</c:v>
                </c:pt>
                <c:pt idx="117">
                  <c:v>-0.4297052881141919</c:v>
                </c:pt>
                <c:pt idx="118">
                  <c:v>-0.49656299984566393</c:v>
                </c:pt>
                <c:pt idx="119">
                  <c:v>-0.31063586473633253</c:v>
                </c:pt>
                <c:pt idx="120">
                  <c:v>-0.30789296553569551</c:v>
                </c:pt>
                <c:pt idx="121">
                  <c:v>-0.42296522953608218</c:v>
                </c:pt>
                <c:pt idx="122">
                  <c:v>-0.41070562345540168</c:v>
                </c:pt>
                <c:pt idx="123">
                  <c:v>-0.35744962866898466</c:v>
                </c:pt>
                <c:pt idx="124">
                  <c:v>-0.39174298303910937</c:v>
                </c:pt>
                <c:pt idx="125">
                  <c:v>-0.36803435739404233</c:v>
                </c:pt>
                <c:pt idx="126">
                  <c:v>-0.35087445663342981</c:v>
                </c:pt>
                <c:pt idx="127">
                  <c:v>-0.31690140189039684</c:v>
                </c:pt>
                <c:pt idx="128">
                  <c:v>-0.35014988394669838</c:v>
                </c:pt>
                <c:pt idx="129">
                  <c:v>-0.42225473206817277</c:v>
                </c:pt>
                <c:pt idx="130">
                  <c:v>-0.38184868601867089</c:v>
                </c:pt>
                <c:pt idx="131">
                  <c:v>-0.52554414236569869</c:v>
                </c:pt>
                <c:pt idx="132">
                  <c:v>-0.41790994906112455</c:v>
                </c:pt>
                <c:pt idx="133">
                  <c:v>-0.42306739129083942</c:v>
                </c:pt>
                <c:pt idx="134">
                  <c:v>-0.46071067810469862</c:v>
                </c:pt>
                <c:pt idx="135">
                  <c:v>-0.45168258111583498</c:v>
                </c:pt>
                <c:pt idx="136">
                  <c:v>-0.33782975234798707</c:v>
                </c:pt>
                <c:pt idx="137">
                  <c:v>-0.38031327654145047</c:v>
                </c:pt>
                <c:pt idx="138">
                  <c:v>-0.36645292498825205</c:v>
                </c:pt>
                <c:pt idx="139">
                  <c:v>-0.37315548683954325</c:v>
                </c:pt>
                <c:pt idx="140">
                  <c:v>-0.35866482896607882</c:v>
                </c:pt>
                <c:pt idx="141">
                  <c:v>-0.3859203299607068</c:v>
                </c:pt>
                <c:pt idx="142">
                  <c:v>-0.36561004599799235</c:v>
                </c:pt>
                <c:pt idx="143">
                  <c:v>-0.39666061746433801</c:v>
                </c:pt>
                <c:pt idx="144">
                  <c:v>-0.37581697339457454</c:v>
                </c:pt>
                <c:pt idx="145">
                  <c:v>-0.25753476516196039</c:v>
                </c:pt>
                <c:pt idx="146">
                  <c:v>-0.32093613330844262</c:v>
                </c:pt>
                <c:pt idx="147">
                  <c:v>-0.37204136938548316</c:v>
                </c:pt>
                <c:pt idx="148">
                  <c:v>-0.31493333541549778</c:v>
                </c:pt>
                <c:pt idx="149">
                  <c:v>-0.29623259212291586</c:v>
                </c:pt>
                <c:pt idx="150">
                  <c:v>-0.30610690740850088</c:v>
                </c:pt>
                <c:pt idx="151">
                  <c:v>-0.35844604896033549</c:v>
                </c:pt>
                <c:pt idx="152">
                  <c:v>-0.34353796076525189</c:v>
                </c:pt>
                <c:pt idx="153">
                  <c:v>-0.37924919777241883</c:v>
                </c:pt>
                <c:pt idx="154">
                  <c:v>-0.2901450884487376</c:v>
                </c:pt>
                <c:pt idx="155">
                  <c:v>-0.31090259069658432</c:v>
                </c:pt>
                <c:pt idx="156">
                  <c:v>-0.34770486038543097</c:v>
                </c:pt>
                <c:pt idx="157">
                  <c:v>-0.46277048059973136</c:v>
                </c:pt>
                <c:pt idx="158">
                  <c:v>-0.43824344671059873</c:v>
                </c:pt>
                <c:pt idx="159">
                  <c:v>-0.34763861350534331</c:v>
                </c:pt>
                <c:pt idx="160">
                  <c:v>-0.38131043066687592</c:v>
                </c:pt>
                <c:pt idx="161">
                  <c:v>-0.3931722722392243</c:v>
                </c:pt>
                <c:pt idx="162">
                  <c:v>-0.32549732356867389</c:v>
                </c:pt>
                <c:pt idx="163">
                  <c:v>-0.4229704050688799</c:v>
                </c:pt>
                <c:pt idx="164">
                  <c:v>-0.39618404100632881</c:v>
                </c:pt>
                <c:pt idx="165">
                  <c:v>-0.30751459946683596</c:v>
                </c:pt>
                <c:pt idx="166">
                  <c:v>-0.48005581585696838</c:v>
                </c:pt>
                <c:pt idx="167">
                  <c:v>-0.35898867069043944</c:v>
                </c:pt>
                <c:pt idx="168">
                  <c:v>-0.33788434086325436</c:v>
                </c:pt>
                <c:pt idx="169">
                  <c:v>-0.30048014367391962</c:v>
                </c:pt>
                <c:pt idx="170">
                  <c:v>-0.36124151810162725</c:v>
                </c:pt>
                <c:pt idx="171">
                  <c:v>-0.34761072939682663</c:v>
                </c:pt>
                <c:pt idx="172">
                  <c:v>-0.34458475222518048</c:v>
                </c:pt>
                <c:pt idx="173">
                  <c:v>-0.38552624854207046</c:v>
                </c:pt>
                <c:pt idx="174">
                  <c:v>-0.32853977477110435</c:v>
                </c:pt>
                <c:pt idx="175">
                  <c:v>-0.42083548606528531</c:v>
                </c:pt>
                <c:pt idx="176">
                  <c:v>-0.40992500163711931</c:v>
                </c:pt>
                <c:pt idx="177">
                  <c:v>-0.28972254545906101</c:v>
                </c:pt>
                <c:pt idx="178">
                  <c:v>-0.37171402275153476</c:v>
                </c:pt>
                <c:pt idx="179">
                  <c:v>-0.49204695480502431</c:v>
                </c:pt>
                <c:pt idx="180">
                  <c:v>-0.47829913310123923</c:v>
                </c:pt>
                <c:pt idx="181">
                  <c:v>-0.29055720412191977</c:v>
                </c:pt>
                <c:pt idx="182">
                  <c:v>-0.43967405512868807</c:v>
                </c:pt>
                <c:pt idx="183">
                  <c:v>-0.38494853848445726</c:v>
                </c:pt>
                <c:pt idx="184">
                  <c:v>-0.38731378835786534</c:v>
                </c:pt>
                <c:pt idx="185">
                  <c:v>-0.41995174618309933</c:v>
                </c:pt>
                <c:pt idx="186">
                  <c:v>-0.37998392673702591</c:v>
                </c:pt>
                <c:pt idx="187">
                  <c:v>-0.36169431110690031</c:v>
                </c:pt>
                <c:pt idx="188">
                  <c:v>-0.35400949715428343</c:v>
                </c:pt>
                <c:pt idx="189">
                  <c:v>-0.19134082283455967</c:v>
                </c:pt>
                <c:pt idx="190">
                  <c:v>-0.27506633556232951</c:v>
                </c:pt>
                <c:pt idx="191">
                  <c:v>-0.3105210511932544</c:v>
                </c:pt>
                <c:pt idx="192">
                  <c:v>-0.21638816273130002</c:v>
                </c:pt>
                <c:pt idx="193">
                  <c:v>-0.38810096968056407</c:v>
                </c:pt>
                <c:pt idx="194">
                  <c:v>-0.34589453947167181</c:v>
                </c:pt>
                <c:pt idx="195">
                  <c:v>-0.4028443926931588</c:v>
                </c:pt>
                <c:pt idx="196">
                  <c:v>-0.26396172546972185</c:v>
                </c:pt>
                <c:pt idx="197">
                  <c:v>-0.36498768433187179</c:v>
                </c:pt>
                <c:pt idx="198">
                  <c:v>-0.39167886555753401</c:v>
                </c:pt>
                <c:pt idx="199">
                  <c:v>-0.38220852489260515</c:v>
                </c:pt>
                <c:pt idx="200">
                  <c:v>-0.42070962548838425</c:v>
                </c:pt>
                <c:pt idx="201">
                  <c:v>-0.34708380178804443</c:v>
                </c:pt>
                <c:pt idx="202">
                  <c:v>-0.27842398697303578</c:v>
                </c:pt>
                <c:pt idx="203">
                  <c:v>-0.4312069384142298</c:v>
                </c:pt>
                <c:pt idx="204">
                  <c:v>-0.48513671460149499</c:v>
                </c:pt>
                <c:pt idx="205">
                  <c:v>-0.32829619854303965</c:v>
                </c:pt>
                <c:pt idx="206">
                  <c:v>-0.36901063939205836</c:v>
                </c:pt>
                <c:pt idx="207">
                  <c:v>-0.34800124612718125</c:v>
                </c:pt>
                <c:pt idx="208">
                  <c:v>-0.34432473831443644</c:v>
                </c:pt>
                <c:pt idx="209">
                  <c:v>-0.46364792968462198</c:v>
                </c:pt>
                <c:pt idx="210">
                  <c:v>-0.37793686087483813</c:v>
                </c:pt>
                <c:pt idx="211">
                  <c:v>-0.31989749272658297</c:v>
                </c:pt>
                <c:pt idx="212">
                  <c:v>-0.47962384680240588</c:v>
                </c:pt>
                <c:pt idx="213">
                  <c:v>-0.27407373407676011</c:v>
                </c:pt>
                <c:pt idx="214">
                  <c:v>-0.25769862129502208</c:v>
                </c:pt>
                <c:pt idx="215">
                  <c:v>-0.37098567781657404</c:v>
                </c:pt>
                <c:pt idx="216">
                  <c:v>-0.37631260169674796</c:v>
                </c:pt>
                <c:pt idx="217">
                  <c:v>-0.41202400718441429</c:v>
                </c:pt>
                <c:pt idx="218">
                  <c:v>-0.37348212237677841</c:v>
                </c:pt>
                <c:pt idx="219">
                  <c:v>-0.41234946624126612</c:v>
                </c:pt>
                <c:pt idx="220">
                  <c:v>-0.39624967495250435</c:v>
                </c:pt>
                <c:pt idx="221">
                  <c:v>-0.44969461080801154</c:v>
                </c:pt>
                <c:pt idx="222">
                  <c:v>-0.25753458467572177</c:v>
                </c:pt>
                <c:pt idx="223">
                  <c:v>-0.25955900485936517</c:v>
                </c:pt>
                <c:pt idx="224">
                  <c:v>-0.31676941892118693</c:v>
                </c:pt>
                <c:pt idx="225">
                  <c:v>-0.44261984361063711</c:v>
                </c:pt>
                <c:pt idx="226">
                  <c:v>-0.38931705836117297</c:v>
                </c:pt>
                <c:pt idx="227">
                  <c:v>-0.34665520619502616</c:v>
                </c:pt>
                <c:pt idx="228">
                  <c:v>-0.33718533312713478</c:v>
                </c:pt>
                <c:pt idx="229">
                  <c:v>-0.30466716478798384</c:v>
                </c:pt>
                <c:pt idx="230">
                  <c:v>-0.43276045052460632</c:v>
                </c:pt>
                <c:pt idx="231">
                  <c:v>-0.37838423722560727</c:v>
                </c:pt>
                <c:pt idx="232">
                  <c:v>-0.33876522532064746</c:v>
                </c:pt>
                <c:pt idx="233">
                  <c:v>-0.27691693393827327</c:v>
                </c:pt>
                <c:pt idx="234">
                  <c:v>-0.45484429136532173</c:v>
                </c:pt>
                <c:pt idx="235">
                  <c:v>-0.39145842245471396</c:v>
                </c:pt>
                <c:pt idx="236">
                  <c:v>-0.38602172700639631</c:v>
                </c:pt>
                <c:pt idx="237">
                  <c:v>-0.29891025506591423</c:v>
                </c:pt>
                <c:pt idx="238">
                  <c:v>-0.4233654847417988</c:v>
                </c:pt>
                <c:pt idx="239">
                  <c:v>-0.43492140191153938</c:v>
                </c:pt>
                <c:pt idx="240">
                  <c:v>-0.43863498505138931</c:v>
                </c:pt>
                <c:pt idx="241">
                  <c:v>-0.42247761937934336</c:v>
                </c:pt>
                <c:pt idx="242">
                  <c:v>-0.34677206879386674</c:v>
                </c:pt>
                <c:pt idx="243">
                  <c:v>-0.35391033494970225</c:v>
                </c:pt>
                <c:pt idx="244">
                  <c:v>-0.39105121043668711</c:v>
                </c:pt>
                <c:pt idx="245">
                  <c:v>-0.25215477481085485</c:v>
                </c:pt>
                <c:pt idx="246">
                  <c:v>-0.39535504707503288</c:v>
                </c:pt>
                <c:pt idx="247">
                  <c:v>-0.28931810617074155</c:v>
                </c:pt>
                <c:pt idx="248">
                  <c:v>-0.31868887368760468</c:v>
                </c:pt>
                <c:pt idx="249">
                  <c:v>-0.39141435464943602</c:v>
                </c:pt>
                <c:pt idx="250">
                  <c:v>-0.3862752704059943</c:v>
                </c:pt>
                <c:pt idx="251">
                  <c:v>-0.40380209753733681</c:v>
                </c:pt>
                <c:pt idx="252">
                  <c:v>-0.40445630845188985</c:v>
                </c:pt>
                <c:pt idx="253">
                  <c:v>-0.24142774065579761</c:v>
                </c:pt>
                <c:pt idx="254">
                  <c:v>-0.40476190083914831</c:v>
                </c:pt>
                <c:pt idx="255">
                  <c:v>-0.36888190220540706</c:v>
                </c:pt>
                <c:pt idx="256">
                  <c:v>-0.36820159321471307</c:v>
                </c:pt>
                <c:pt idx="257">
                  <c:v>-0.42012896750316048</c:v>
                </c:pt>
                <c:pt idx="258">
                  <c:v>-0.27376459098089401</c:v>
                </c:pt>
                <c:pt idx="259">
                  <c:v>-0.30572802973325952</c:v>
                </c:pt>
                <c:pt idx="260">
                  <c:v>-0.42900622930234866</c:v>
                </c:pt>
                <c:pt idx="261">
                  <c:v>-0.38984965342549438</c:v>
                </c:pt>
                <c:pt idx="262">
                  <c:v>-0.38233549593460936</c:v>
                </c:pt>
                <c:pt idx="263">
                  <c:v>-0.3494026260697255</c:v>
                </c:pt>
                <c:pt idx="264">
                  <c:v>-0.34052058427699516</c:v>
                </c:pt>
                <c:pt idx="265">
                  <c:v>-0.40748503166217198</c:v>
                </c:pt>
                <c:pt idx="266">
                  <c:v>-0.32862601900957111</c:v>
                </c:pt>
                <c:pt idx="267">
                  <c:v>-0.35662934552665132</c:v>
                </c:pt>
                <c:pt idx="268">
                  <c:v>-0.35555494880541538</c:v>
                </c:pt>
                <c:pt idx="269">
                  <c:v>-0.24015978664016671</c:v>
                </c:pt>
                <c:pt idx="270">
                  <c:v>-0.43195521625755173</c:v>
                </c:pt>
                <c:pt idx="271">
                  <c:v>-0.416923655459778</c:v>
                </c:pt>
                <c:pt idx="272">
                  <c:v>-0.31650415668772991</c:v>
                </c:pt>
                <c:pt idx="273">
                  <c:v>-0.37852046549854207</c:v>
                </c:pt>
                <c:pt idx="274">
                  <c:v>-0.28169591880053529</c:v>
                </c:pt>
                <c:pt idx="275">
                  <c:v>-0.38226115492241786</c:v>
                </c:pt>
                <c:pt idx="276">
                  <c:v>-0.27427289955244477</c:v>
                </c:pt>
                <c:pt idx="277">
                  <c:v>-0.44786998093510882</c:v>
                </c:pt>
                <c:pt idx="278">
                  <c:v>-0.4315412143351135</c:v>
                </c:pt>
                <c:pt idx="279">
                  <c:v>-0.32691815494983673</c:v>
                </c:pt>
                <c:pt idx="280">
                  <c:v>-0.30933632088934343</c:v>
                </c:pt>
                <c:pt idx="281">
                  <c:v>-0.38051506115352041</c:v>
                </c:pt>
                <c:pt idx="282">
                  <c:v>-0.29715539027936838</c:v>
                </c:pt>
                <c:pt idx="283">
                  <c:v>-0.42616238220536884</c:v>
                </c:pt>
                <c:pt idx="284">
                  <c:v>-0.38351691750598077</c:v>
                </c:pt>
                <c:pt idx="285">
                  <c:v>-0.28902074507142278</c:v>
                </c:pt>
                <c:pt idx="286">
                  <c:v>-0.36830557118039053</c:v>
                </c:pt>
                <c:pt idx="287">
                  <c:v>-0.41561959807515542</c:v>
                </c:pt>
                <c:pt idx="288">
                  <c:v>-0.31684510556223344</c:v>
                </c:pt>
                <c:pt idx="289">
                  <c:v>-0.42185997461287167</c:v>
                </c:pt>
                <c:pt idx="290">
                  <c:v>-0.40429068593863482</c:v>
                </c:pt>
                <c:pt idx="291">
                  <c:v>-0.33638720677220102</c:v>
                </c:pt>
                <c:pt idx="292">
                  <c:v>-0.28532880073135225</c:v>
                </c:pt>
                <c:pt idx="293">
                  <c:v>-0.3109758816168689</c:v>
                </c:pt>
                <c:pt idx="294">
                  <c:v>-0.30235066489110574</c:v>
                </c:pt>
                <c:pt idx="295">
                  <c:v>-0.33076186424416654</c:v>
                </c:pt>
                <c:pt idx="296">
                  <c:v>-0.23264311931463955</c:v>
                </c:pt>
                <c:pt idx="297">
                  <c:v>-0.27914447883768601</c:v>
                </c:pt>
                <c:pt idx="298">
                  <c:v>-0.39001967183452779</c:v>
                </c:pt>
                <c:pt idx="299">
                  <c:v>-0.3784100206157095</c:v>
                </c:pt>
                <c:pt idx="300">
                  <c:v>-0.39598401297841956</c:v>
                </c:pt>
                <c:pt idx="301">
                  <c:v>-0.32300726085501624</c:v>
                </c:pt>
                <c:pt idx="302">
                  <c:v>-0.40039962991432992</c:v>
                </c:pt>
                <c:pt idx="303">
                  <c:v>-0.24913733102319588</c:v>
                </c:pt>
                <c:pt idx="304">
                  <c:v>-0.36482161155577103</c:v>
                </c:pt>
                <c:pt idx="305">
                  <c:v>-0.30584325424038766</c:v>
                </c:pt>
                <c:pt idx="306">
                  <c:v>-0.39794642027133942</c:v>
                </c:pt>
                <c:pt idx="307">
                  <c:v>-0.38456004286866025</c:v>
                </c:pt>
                <c:pt idx="308">
                  <c:v>-0.31389184753868132</c:v>
                </c:pt>
                <c:pt idx="309">
                  <c:v>-0.39637062450105492</c:v>
                </c:pt>
                <c:pt idx="310">
                  <c:v>-0.32460913698982791</c:v>
                </c:pt>
                <c:pt idx="311">
                  <c:v>-0.34153621599754308</c:v>
                </c:pt>
                <c:pt idx="312">
                  <c:v>-0.34004836997317311</c:v>
                </c:pt>
                <c:pt idx="313">
                  <c:v>-0.43149980248130093</c:v>
                </c:pt>
                <c:pt idx="314">
                  <c:v>-0.43724563694114049</c:v>
                </c:pt>
                <c:pt idx="315">
                  <c:v>-0.36192822792670037</c:v>
                </c:pt>
                <c:pt idx="316">
                  <c:v>-0.33476864566900666</c:v>
                </c:pt>
                <c:pt idx="317">
                  <c:v>-0.40520501660614106</c:v>
                </c:pt>
                <c:pt idx="318">
                  <c:v>-0.33417392723603656</c:v>
                </c:pt>
                <c:pt idx="319">
                  <c:v>-0.43121328192539982</c:v>
                </c:pt>
                <c:pt idx="320">
                  <c:v>-0.42627241026103047</c:v>
                </c:pt>
                <c:pt idx="321">
                  <c:v>-0.25058103221124478</c:v>
                </c:pt>
                <c:pt idx="322">
                  <c:v>-0.40215399256287432</c:v>
                </c:pt>
                <c:pt idx="323">
                  <c:v>-0.27125201440751029</c:v>
                </c:pt>
                <c:pt idx="324">
                  <c:v>-0.42252238350449667</c:v>
                </c:pt>
                <c:pt idx="325">
                  <c:v>-0.32698544525726092</c:v>
                </c:pt>
                <c:pt idx="326">
                  <c:v>-0.29062685372613228</c:v>
                </c:pt>
                <c:pt idx="327">
                  <c:v>-0.37108205453245113</c:v>
                </c:pt>
                <c:pt idx="328">
                  <c:v>-0.36698784768871534</c:v>
                </c:pt>
                <c:pt idx="329">
                  <c:v>-0.43364117362833027</c:v>
                </c:pt>
                <c:pt idx="330">
                  <c:v>-0.37327427384485351</c:v>
                </c:pt>
                <c:pt idx="331">
                  <c:v>-0.37851590965766313</c:v>
                </c:pt>
                <c:pt idx="332">
                  <c:v>-0.33522539453112227</c:v>
                </c:pt>
                <c:pt idx="333">
                  <c:v>-0.30979376653709184</c:v>
                </c:pt>
                <c:pt idx="334">
                  <c:v>-0.47565087151487379</c:v>
                </c:pt>
                <c:pt idx="335">
                  <c:v>-0.39897744094658061</c:v>
                </c:pt>
                <c:pt idx="336">
                  <c:v>-0.37641936768350476</c:v>
                </c:pt>
                <c:pt idx="337">
                  <c:v>-0.32973473072816228</c:v>
                </c:pt>
                <c:pt idx="338">
                  <c:v>-0.39890905507355345</c:v>
                </c:pt>
                <c:pt idx="339">
                  <c:v>-0.37456050270436148</c:v>
                </c:pt>
                <c:pt idx="340">
                  <c:v>-0.3692496871405973</c:v>
                </c:pt>
                <c:pt idx="341">
                  <c:v>-0.53887026372636448</c:v>
                </c:pt>
                <c:pt idx="342">
                  <c:v>-0.44952728452302565</c:v>
                </c:pt>
                <c:pt idx="343">
                  <c:v>-0.33070066261708092</c:v>
                </c:pt>
                <c:pt idx="344">
                  <c:v>-0.39108145225695462</c:v>
                </c:pt>
                <c:pt idx="345">
                  <c:v>-0.49279886453171706</c:v>
                </c:pt>
                <c:pt idx="346">
                  <c:v>-0.38694537429655818</c:v>
                </c:pt>
                <c:pt idx="347">
                  <c:v>-0.25958567309532982</c:v>
                </c:pt>
                <c:pt idx="348">
                  <c:v>-0.34053385922549517</c:v>
                </c:pt>
                <c:pt idx="349">
                  <c:v>-0.36495178318323906</c:v>
                </c:pt>
                <c:pt idx="350">
                  <c:v>-0.38053455076233578</c:v>
                </c:pt>
                <c:pt idx="351">
                  <c:v>-0.35026246747284673</c:v>
                </c:pt>
                <c:pt idx="352">
                  <c:v>-0.3329628129443637</c:v>
                </c:pt>
                <c:pt idx="353">
                  <c:v>-0.40516908839990495</c:v>
                </c:pt>
                <c:pt idx="354">
                  <c:v>-0.33999050544901166</c:v>
                </c:pt>
                <c:pt idx="355">
                  <c:v>-0.33692740459958087</c:v>
                </c:pt>
                <c:pt idx="356">
                  <c:v>-0.36022575304715881</c:v>
                </c:pt>
                <c:pt idx="357">
                  <c:v>-0.33055628034183338</c:v>
                </c:pt>
                <c:pt idx="358">
                  <c:v>-0.42698682168473723</c:v>
                </c:pt>
                <c:pt idx="359">
                  <c:v>-0.36024925903081484</c:v>
                </c:pt>
                <c:pt idx="360">
                  <c:v>-0.44690341752215978</c:v>
                </c:pt>
                <c:pt idx="361">
                  <c:v>-0.4019262000934134</c:v>
                </c:pt>
                <c:pt idx="362">
                  <c:v>-0.36127190629235806</c:v>
                </c:pt>
                <c:pt idx="363">
                  <c:v>-0.39478997763990703</c:v>
                </c:pt>
                <c:pt idx="364">
                  <c:v>-0.35561159374613721</c:v>
                </c:pt>
                <c:pt idx="365">
                  <c:v>-0.33720194827548478</c:v>
                </c:pt>
                <c:pt idx="366">
                  <c:v>-0.43274349809131579</c:v>
                </c:pt>
                <c:pt idx="367">
                  <c:v>-0.29106847117328644</c:v>
                </c:pt>
                <c:pt idx="368">
                  <c:v>-0.36880782564660236</c:v>
                </c:pt>
                <c:pt idx="369">
                  <c:v>-0.4055988960708734</c:v>
                </c:pt>
                <c:pt idx="370">
                  <c:v>-0.43951266341315193</c:v>
                </c:pt>
                <c:pt idx="371">
                  <c:v>-0.26818458681245755</c:v>
                </c:pt>
                <c:pt idx="372">
                  <c:v>-0.40111460429310541</c:v>
                </c:pt>
                <c:pt idx="373">
                  <c:v>-0.39517809998099257</c:v>
                </c:pt>
                <c:pt idx="374">
                  <c:v>-0.2873010143126935</c:v>
                </c:pt>
                <c:pt idx="375">
                  <c:v>-0.30807062055921836</c:v>
                </c:pt>
                <c:pt idx="376">
                  <c:v>-0.41704498640569382</c:v>
                </c:pt>
                <c:pt idx="377">
                  <c:v>-0.40142442587871946</c:v>
                </c:pt>
                <c:pt idx="378">
                  <c:v>-0.35974647574372048</c:v>
                </c:pt>
                <c:pt idx="379">
                  <c:v>-0.39120559209869632</c:v>
                </c:pt>
                <c:pt idx="380">
                  <c:v>-0.26111222430360637</c:v>
                </c:pt>
                <c:pt idx="381">
                  <c:v>-0.34058659415829523</c:v>
                </c:pt>
                <c:pt idx="382">
                  <c:v>-0.33456181446518435</c:v>
                </c:pt>
                <c:pt idx="383">
                  <c:v>-0.38769260287541452</c:v>
                </c:pt>
                <c:pt idx="384">
                  <c:v>-0.31099434158001532</c:v>
                </c:pt>
                <c:pt idx="385">
                  <c:v>-0.3099315495380528</c:v>
                </c:pt>
                <c:pt idx="386">
                  <c:v>-0.27770564606977699</c:v>
                </c:pt>
                <c:pt idx="387">
                  <c:v>-0.29364669506413632</c:v>
                </c:pt>
                <c:pt idx="388">
                  <c:v>-0.47587785571650082</c:v>
                </c:pt>
                <c:pt idx="389">
                  <c:v>-0.38399222709690195</c:v>
                </c:pt>
                <c:pt idx="390">
                  <c:v>-0.39045401199785651</c:v>
                </c:pt>
                <c:pt idx="391">
                  <c:v>-0.46022207419333749</c:v>
                </c:pt>
                <c:pt idx="392">
                  <c:v>-0.37438378224243429</c:v>
                </c:pt>
                <c:pt idx="393">
                  <c:v>-0.30294060270250067</c:v>
                </c:pt>
                <c:pt idx="394">
                  <c:v>-0.33836938869423738</c:v>
                </c:pt>
                <c:pt idx="395">
                  <c:v>-0.42283608915114845</c:v>
                </c:pt>
                <c:pt idx="396">
                  <c:v>-0.33947226824180976</c:v>
                </c:pt>
                <c:pt idx="397">
                  <c:v>-0.35028283040754238</c:v>
                </c:pt>
                <c:pt idx="398">
                  <c:v>-0.30420783071397639</c:v>
                </c:pt>
                <c:pt idx="399">
                  <c:v>-0.34979170444348773</c:v>
                </c:pt>
                <c:pt idx="400">
                  <c:v>-0.33617459998249244</c:v>
                </c:pt>
                <c:pt idx="401">
                  <c:v>-0.46522212207349617</c:v>
                </c:pt>
                <c:pt idx="402">
                  <c:v>-0.32657400362091604</c:v>
                </c:pt>
                <c:pt idx="403">
                  <c:v>-0.35044827888756536</c:v>
                </c:pt>
                <c:pt idx="404">
                  <c:v>-0.33226928714974052</c:v>
                </c:pt>
                <c:pt idx="405">
                  <c:v>-0.33091902147742464</c:v>
                </c:pt>
                <c:pt idx="406">
                  <c:v>-0.34248154554903742</c:v>
                </c:pt>
                <c:pt idx="407">
                  <c:v>-0.32456079394256093</c:v>
                </c:pt>
                <c:pt idx="408">
                  <c:v>-0.41109730939224243</c:v>
                </c:pt>
                <c:pt idx="409">
                  <c:v>-0.29105072057504738</c:v>
                </c:pt>
                <c:pt idx="410">
                  <c:v>-0.45825851172143217</c:v>
                </c:pt>
                <c:pt idx="411">
                  <c:v>-0.36370873703863932</c:v>
                </c:pt>
                <c:pt idx="412">
                  <c:v>-0.40568102088552427</c:v>
                </c:pt>
                <c:pt idx="413">
                  <c:v>-0.38004114101492531</c:v>
                </c:pt>
                <c:pt idx="414">
                  <c:v>-0.30346728192488404</c:v>
                </c:pt>
                <c:pt idx="415">
                  <c:v>-0.36303073850658779</c:v>
                </c:pt>
                <c:pt idx="416">
                  <c:v>-0.32302073633331796</c:v>
                </c:pt>
                <c:pt idx="417">
                  <c:v>-0.43933935116755668</c:v>
                </c:pt>
                <c:pt idx="418">
                  <c:v>-0.34475330235076657</c:v>
                </c:pt>
                <c:pt idx="419">
                  <c:v>-0.31701317807545476</c:v>
                </c:pt>
                <c:pt idx="420">
                  <c:v>-0.41101521011708442</c:v>
                </c:pt>
                <c:pt idx="421">
                  <c:v>-0.44742920146721582</c:v>
                </c:pt>
                <c:pt idx="422">
                  <c:v>-0.42700073648541631</c:v>
                </c:pt>
                <c:pt idx="423">
                  <c:v>-0.39878138105230226</c:v>
                </c:pt>
                <c:pt idx="424">
                  <c:v>-0.38694619392009133</c:v>
                </c:pt>
                <c:pt idx="425">
                  <c:v>-0.36486936763447275</c:v>
                </c:pt>
                <c:pt idx="426">
                  <c:v>-0.31436818545630485</c:v>
                </c:pt>
                <c:pt idx="427">
                  <c:v>-0.3594304318274914</c:v>
                </c:pt>
                <c:pt idx="428">
                  <c:v>-0.37631974855631939</c:v>
                </c:pt>
                <c:pt idx="429">
                  <c:v>-0.30754385540879103</c:v>
                </c:pt>
                <c:pt idx="430">
                  <c:v>-0.36650487944804389</c:v>
                </c:pt>
                <c:pt idx="431">
                  <c:v>-0.3501575327453465</c:v>
                </c:pt>
                <c:pt idx="432">
                  <c:v>-0.43897226759803176</c:v>
                </c:pt>
                <c:pt idx="433">
                  <c:v>-0.34175352978644186</c:v>
                </c:pt>
                <c:pt idx="434">
                  <c:v>-0.39912726306041979</c:v>
                </c:pt>
                <c:pt idx="435">
                  <c:v>-0.44954263599241151</c:v>
                </c:pt>
                <c:pt idx="436">
                  <c:v>-0.42192005731689963</c:v>
                </c:pt>
                <c:pt idx="437">
                  <c:v>-0.2955517869721323</c:v>
                </c:pt>
                <c:pt idx="438">
                  <c:v>-0.34590248633561727</c:v>
                </c:pt>
                <c:pt idx="439">
                  <c:v>-0.41363479226793681</c:v>
                </c:pt>
                <c:pt idx="440">
                  <c:v>-0.28564641292758691</c:v>
                </c:pt>
                <c:pt idx="441">
                  <c:v>-0.37357717312497507</c:v>
                </c:pt>
                <c:pt idx="442">
                  <c:v>-0.31628267808071403</c:v>
                </c:pt>
                <c:pt idx="443">
                  <c:v>-0.38330748393124758</c:v>
                </c:pt>
                <c:pt idx="444">
                  <c:v>-0.3607954361242795</c:v>
                </c:pt>
                <c:pt idx="445">
                  <c:v>-0.3097650740196885</c:v>
                </c:pt>
                <c:pt idx="446">
                  <c:v>-0.38716329785103942</c:v>
                </c:pt>
                <c:pt idx="447">
                  <c:v>-0.38798207211318814</c:v>
                </c:pt>
                <c:pt idx="448">
                  <c:v>-0.37901256529052108</c:v>
                </c:pt>
                <c:pt idx="449">
                  <c:v>-0.32958758181330977</c:v>
                </c:pt>
                <c:pt idx="450">
                  <c:v>-0.35140877532808179</c:v>
                </c:pt>
                <c:pt idx="451">
                  <c:v>-0.31691709781867339</c:v>
                </c:pt>
                <c:pt idx="452">
                  <c:v>-0.32457071619835065</c:v>
                </c:pt>
                <c:pt idx="453">
                  <c:v>-0.42891021745783942</c:v>
                </c:pt>
                <c:pt idx="454">
                  <c:v>-0.37090014206112076</c:v>
                </c:pt>
                <c:pt idx="455">
                  <c:v>-0.35825797001217918</c:v>
                </c:pt>
                <c:pt idx="456">
                  <c:v>-0.41686931498502433</c:v>
                </c:pt>
                <c:pt idx="457">
                  <c:v>-0.39014929531706705</c:v>
                </c:pt>
                <c:pt idx="458">
                  <c:v>-0.34756139870074798</c:v>
                </c:pt>
                <c:pt idx="459">
                  <c:v>-0.31788043484906137</c:v>
                </c:pt>
                <c:pt idx="460">
                  <c:v>-0.323494836176412</c:v>
                </c:pt>
                <c:pt idx="461">
                  <c:v>-0.33070809591916395</c:v>
                </c:pt>
                <c:pt idx="462">
                  <c:v>-0.39663770921241415</c:v>
                </c:pt>
                <c:pt idx="463">
                  <c:v>-0.46336101125610984</c:v>
                </c:pt>
                <c:pt idx="464">
                  <c:v>-0.35318547906880454</c:v>
                </c:pt>
                <c:pt idx="465">
                  <c:v>-0.38352235854111633</c:v>
                </c:pt>
                <c:pt idx="466">
                  <c:v>-0.31126290455068462</c:v>
                </c:pt>
                <c:pt idx="467">
                  <c:v>-0.32262045424375407</c:v>
                </c:pt>
                <c:pt idx="468">
                  <c:v>-0.34330377290492103</c:v>
                </c:pt>
                <c:pt idx="469">
                  <c:v>-0.30595642137411505</c:v>
                </c:pt>
                <c:pt idx="470">
                  <c:v>-0.46826475580338905</c:v>
                </c:pt>
                <c:pt idx="471">
                  <c:v>-0.35026595844428204</c:v>
                </c:pt>
                <c:pt idx="472">
                  <c:v>-0.36456473970269587</c:v>
                </c:pt>
                <c:pt idx="473">
                  <c:v>-0.38237655596392389</c:v>
                </c:pt>
                <c:pt idx="474">
                  <c:v>-0.32498056962136296</c:v>
                </c:pt>
                <c:pt idx="475">
                  <c:v>-0.42503967101204254</c:v>
                </c:pt>
                <c:pt idx="476">
                  <c:v>-0.35243313544048005</c:v>
                </c:pt>
                <c:pt idx="477">
                  <c:v>-0.35531541498479047</c:v>
                </c:pt>
                <c:pt idx="478">
                  <c:v>-0.21270524651656686</c:v>
                </c:pt>
                <c:pt idx="479">
                  <c:v>-0.39541152442256478</c:v>
                </c:pt>
                <c:pt idx="480">
                  <c:v>-0.409171775165175</c:v>
                </c:pt>
                <c:pt idx="481">
                  <c:v>-0.42708951264887568</c:v>
                </c:pt>
                <c:pt idx="482">
                  <c:v>-0.31090007226585947</c:v>
                </c:pt>
                <c:pt idx="483">
                  <c:v>-0.26940198670293791</c:v>
                </c:pt>
                <c:pt idx="484">
                  <c:v>-0.44725900176539679</c:v>
                </c:pt>
                <c:pt idx="485">
                  <c:v>-0.21872366216801364</c:v>
                </c:pt>
                <c:pt idx="486">
                  <c:v>-0.27958692916852135</c:v>
                </c:pt>
                <c:pt idx="487">
                  <c:v>-0.37768315154449106</c:v>
                </c:pt>
                <c:pt idx="488">
                  <c:v>-0.3715388380547664</c:v>
                </c:pt>
                <c:pt idx="489">
                  <c:v>-0.36606764064256631</c:v>
                </c:pt>
                <c:pt idx="490">
                  <c:v>-0.29338697286653237</c:v>
                </c:pt>
                <c:pt idx="491">
                  <c:v>-0.39702403087582433</c:v>
                </c:pt>
                <c:pt idx="492">
                  <c:v>-0.35813034993408038</c:v>
                </c:pt>
                <c:pt idx="493">
                  <c:v>-0.41594996219350838</c:v>
                </c:pt>
                <c:pt idx="494">
                  <c:v>-0.40008604706017348</c:v>
                </c:pt>
                <c:pt idx="495">
                  <c:v>-0.28012832547376731</c:v>
                </c:pt>
                <c:pt idx="496">
                  <c:v>-0.38456246379704845</c:v>
                </c:pt>
                <c:pt idx="497">
                  <c:v>-0.37248127103672835</c:v>
                </c:pt>
                <c:pt idx="498">
                  <c:v>-0.40694511340564948</c:v>
                </c:pt>
                <c:pt idx="499">
                  <c:v>-0.37387072074336686</c:v>
                </c:pt>
              </c:numCache>
            </c:numRef>
          </c:xVal>
          <c:yVal>
            <c:numRef>
              <c:f>'HA-AH-HA F'!$Q$3:$Q$502</c:f>
              <c:numCache>
                <c:formatCode>General</c:formatCode>
                <c:ptCount val="500"/>
                <c:pt idx="0">
                  <c:v>-7.4590105649856714E-2</c:v>
                </c:pt>
                <c:pt idx="1">
                  <c:v>7.9725610964152024E-2</c:v>
                </c:pt>
                <c:pt idx="2">
                  <c:v>-0.1524547071586802</c:v>
                </c:pt>
                <c:pt idx="3">
                  <c:v>0.25240828225396067</c:v>
                </c:pt>
                <c:pt idx="4">
                  <c:v>3.9397008193115091E-2</c:v>
                </c:pt>
                <c:pt idx="5">
                  <c:v>-1.2815146544337437E-2</c:v>
                </c:pt>
                <c:pt idx="6">
                  <c:v>-6.7414111337275512E-2</c:v>
                </c:pt>
                <c:pt idx="7">
                  <c:v>0.10213235900529112</c:v>
                </c:pt>
                <c:pt idx="8">
                  <c:v>0.13506547074594324</c:v>
                </c:pt>
                <c:pt idx="9">
                  <c:v>-0.21248358847673218</c:v>
                </c:pt>
                <c:pt idx="10">
                  <c:v>-0.13648876689361997</c:v>
                </c:pt>
                <c:pt idx="11">
                  <c:v>7.8903223385863412E-3</c:v>
                </c:pt>
                <c:pt idx="12">
                  <c:v>-5.8675604166375565E-2</c:v>
                </c:pt>
                <c:pt idx="13">
                  <c:v>-0.22213364452625761</c:v>
                </c:pt>
                <c:pt idx="14">
                  <c:v>-0.15397747783271079</c:v>
                </c:pt>
                <c:pt idx="15">
                  <c:v>-0.1437338689106227</c:v>
                </c:pt>
                <c:pt idx="16">
                  <c:v>0.12581359747075702</c:v>
                </c:pt>
                <c:pt idx="17">
                  <c:v>-6.9954666397262083E-2</c:v>
                </c:pt>
                <c:pt idx="18">
                  <c:v>-0.10971172348490404</c:v>
                </c:pt>
                <c:pt idx="19">
                  <c:v>-0.26416861702813177</c:v>
                </c:pt>
                <c:pt idx="20">
                  <c:v>-4.4113382619658734E-2</c:v>
                </c:pt>
                <c:pt idx="21">
                  <c:v>-0.10883772861825809</c:v>
                </c:pt>
                <c:pt idx="22">
                  <c:v>1.5916115963367925E-2</c:v>
                </c:pt>
                <c:pt idx="23">
                  <c:v>-2.1982065542308752E-2</c:v>
                </c:pt>
                <c:pt idx="24">
                  <c:v>-1.4581854005918691E-2</c:v>
                </c:pt>
                <c:pt idx="25">
                  <c:v>-8.5898652397103266E-3</c:v>
                </c:pt>
                <c:pt idx="26">
                  <c:v>-0.16520236162024379</c:v>
                </c:pt>
                <c:pt idx="27">
                  <c:v>-0.13698424110388271</c:v>
                </c:pt>
                <c:pt idx="28">
                  <c:v>4.6787539815948173E-2</c:v>
                </c:pt>
                <c:pt idx="29">
                  <c:v>-0.18038812527514916</c:v>
                </c:pt>
                <c:pt idx="30">
                  <c:v>-3.570505213654257E-2</c:v>
                </c:pt>
                <c:pt idx="31">
                  <c:v>-0.12134334318865179</c:v>
                </c:pt>
                <c:pt idx="32">
                  <c:v>-6.370113759458787E-2</c:v>
                </c:pt>
                <c:pt idx="33">
                  <c:v>-0.28173049491590896</c:v>
                </c:pt>
                <c:pt idx="34">
                  <c:v>-0.11970583217606012</c:v>
                </c:pt>
                <c:pt idx="35">
                  <c:v>-0.35291315283703828</c:v>
                </c:pt>
                <c:pt idx="36">
                  <c:v>-9.1934503459991726E-2</c:v>
                </c:pt>
                <c:pt idx="37">
                  <c:v>0.10606753200398802</c:v>
                </c:pt>
                <c:pt idx="38">
                  <c:v>-4.5031007026678893E-2</c:v>
                </c:pt>
                <c:pt idx="39">
                  <c:v>6.4874587500079184E-3</c:v>
                </c:pt>
                <c:pt idx="40">
                  <c:v>-0.25402884913568541</c:v>
                </c:pt>
                <c:pt idx="41">
                  <c:v>-0.35293961712502231</c:v>
                </c:pt>
                <c:pt idx="42">
                  <c:v>-0.16986828270203899</c:v>
                </c:pt>
                <c:pt idx="43">
                  <c:v>-6.5230587929688791E-2</c:v>
                </c:pt>
                <c:pt idx="44">
                  <c:v>-4.3577206192597945E-2</c:v>
                </c:pt>
                <c:pt idx="45">
                  <c:v>-0.11666897739812916</c:v>
                </c:pt>
                <c:pt idx="46">
                  <c:v>-7.3246891847634193E-2</c:v>
                </c:pt>
                <c:pt idx="47">
                  <c:v>-3.3932542917607198E-3</c:v>
                </c:pt>
                <c:pt idx="48">
                  <c:v>-8.2912980312299628E-2</c:v>
                </c:pt>
                <c:pt idx="49">
                  <c:v>-0.14929508459698931</c:v>
                </c:pt>
                <c:pt idx="50">
                  <c:v>0.12413599099773927</c:v>
                </c:pt>
                <c:pt idx="51">
                  <c:v>-0.12919566237068567</c:v>
                </c:pt>
                <c:pt idx="52">
                  <c:v>-0.17961261675750151</c:v>
                </c:pt>
                <c:pt idx="53">
                  <c:v>-0.21251670172947076</c:v>
                </c:pt>
                <c:pt idx="54">
                  <c:v>-0.18784949943921209</c:v>
                </c:pt>
                <c:pt idx="55">
                  <c:v>-0.4162094158007098</c:v>
                </c:pt>
                <c:pt idx="56">
                  <c:v>-0.14537479144541091</c:v>
                </c:pt>
                <c:pt idx="57">
                  <c:v>-1.6179990759670276E-2</c:v>
                </c:pt>
                <c:pt idx="58">
                  <c:v>-0.13557401359928595</c:v>
                </c:pt>
                <c:pt idx="59">
                  <c:v>-0.24792677139968269</c:v>
                </c:pt>
                <c:pt idx="60">
                  <c:v>-0.32666199022181003</c:v>
                </c:pt>
                <c:pt idx="61">
                  <c:v>2.9076041151931683E-2</c:v>
                </c:pt>
                <c:pt idx="62">
                  <c:v>0.13623729023233003</c:v>
                </c:pt>
                <c:pt idx="63">
                  <c:v>6.2504547629776364E-2</c:v>
                </c:pt>
                <c:pt idx="64">
                  <c:v>-6.9963618508952732E-2</c:v>
                </c:pt>
                <c:pt idx="65">
                  <c:v>-6.6464246165335583E-2</c:v>
                </c:pt>
                <c:pt idx="66">
                  <c:v>-6.0692503613551579E-2</c:v>
                </c:pt>
                <c:pt idx="67">
                  <c:v>-7.4552399000383879E-2</c:v>
                </c:pt>
                <c:pt idx="68">
                  <c:v>2.4910411636993118E-2</c:v>
                </c:pt>
                <c:pt idx="69">
                  <c:v>-0.12686084818626644</c:v>
                </c:pt>
                <c:pt idx="70">
                  <c:v>4.5547810505255845E-2</c:v>
                </c:pt>
                <c:pt idx="71">
                  <c:v>-0.2769961965046368</c:v>
                </c:pt>
                <c:pt idx="72">
                  <c:v>0.17670569741933881</c:v>
                </c:pt>
                <c:pt idx="73">
                  <c:v>3.9269566642788238E-2</c:v>
                </c:pt>
                <c:pt idx="74">
                  <c:v>-9.0953809900531701E-2</c:v>
                </c:pt>
                <c:pt idx="75">
                  <c:v>0.11192494892324761</c:v>
                </c:pt>
                <c:pt idx="76">
                  <c:v>-0.13049253859838328</c:v>
                </c:pt>
                <c:pt idx="77">
                  <c:v>6.0542269944056933E-2</c:v>
                </c:pt>
                <c:pt idx="78">
                  <c:v>6.7453411312976733E-2</c:v>
                </c:pt>
                <c:pt idx="79">
                  <c:v>0.10409523683988947</c:v>
                </c:pt>
                <c:pt idx="80">
                  <c:v>-0.10286034970663213</c:v>
                </c:pt>
                <c:pt idx="81">
                  <c:v>-0.246670683194676</c:v>
                </c:pt>
                <c:pt idx="82">
                  <c:v>-9.8770951857536288E-2</c:v>
                </c:pt>
                <c:pt idx="83">
                  <c:v>7.2135915617146412E-2</c:v>
                </c:pt>
                <c:pt idx="84">
                  <c:v>-3.9952050784594982E-2</c:v>
                </c:pt>
                <c:pt idx="85">
                  <c:v>3.1393601938024013E-2</c:v>
                </c:pt>
                <c:pt idx="86">
                  <c:v>-0.19641516264655481</c:v>
                </c:pt>
                <c:pt idx="87">
                  <c:v>-2.2749928516372388E-2</c:v>
                </c:pt>
                <c:pt idx="88">
                  <c:v>0.13396307153403791</c:v>
                </c:pt>
                <c:pt idx="89">
                  <c:v>-1.5614439851421552E-2</c:v>
                </c:pt>
                <c:pt idx="90">
                  <c:v>-4.2880336798618184E-2</c:v>
                </c:pt>
                <c:pt idx="91">
                  <c:v>7.5592403876221612E-2</c:v>
                </c:pt>
                <c:pt idx="92">
                  <c:v>-0.28486570832136432</c:v>
                </c:pt>
                <c:pt idx="93">
                  <c:v>5.6809506039557825E-2</c:v>
                </c:pt>
                <c:pt idx="94">
                  <c:v>-2.1588217616343143E-2</c:v>
                </c:pt>
                <c:pt idx="95">
                  <c:v>-0.10850143260922224</c:v>
                </c:pt>
                <c:pt idx="96">
                  <c:v>-1.2863962634641152E-2</c:v>
                </c:pt>
                <c:pt idx="97">
                  <c:v>9.7610674705433942E-3</c:v>
                </c:pt>
                <c:pt idx="98">
                  <c:v>-0.19891468998014444</c:v>
                </c:pt>
                <c:pt idx="99">
                  <c:v>-0.14353829353383227</c:v>
                </c:pt>
                <c:pt idx="100">
                  <c:v>-4.3193968187564685E-2</c:v>
                </c:pt>
                <c:pt idx="101">
                  <c:v>-0.11088404617950437</c:v>
                </c:pt>
                <c:pt idx="102">
                  <c:v>-6.0172007541502953E-2</c:v>
                </c:pt>
                <c:pt idx="103">
                  <c:v>5.7158636533847741E-3</c:v>
                </c:pt>
                <c:pt idx="104">
                  <c:v>-0.19624615172033893</c:v>
                </c:pt>
                <c:pt idx="105">
                  <c:v>-0.2260317946366989</c:v>
                </c:pt>
                <c:pt idx="106">
                  <c:v>-1.2938202170858478E-3</c:v>
                </c:pt>
                <c:pt idx="107">
                  <c:v>-3.8759796372959676E-3</c:v>
                </c:pt>
                <c:pt idx="108">
                  <c:v>-0.20447535026666874</c:v>
                </c:pt>
                <c:pt idx="109">
                  <c:v>-9.2787797669979993E-2</c:v>
                </c:pt>
                <c:pt idx="110">
                  <c:v>-0.14229920365016399</c:v>
                </c:pt>
                <c:pt idx="111">
                  <c:v>-0.16140699163170241</c:v>
                </c:pt>
                <c:pt idx="112">
                  <c:v>0.18784679604851734</c:v>
                </c:pt>
                <c:pt idx="113">
                  <c:v>3.1863700047666491E-2</c:v>
                </c:pt>
                <c:pt idx="114">
                  <c:v>-0.22747196576604856</c:v>
                </c:pt>
                <c:pt idx="115">
                  <c:v>-8.8771244009078515E-2</c:v>
                </c:pt>
                <c:pt idx="116">
                  <c:v>-0.11919087347959027</c:v>
                </c:pt>
                <c:pt idx="117">
                  <c:v>-1.0540012011829417E-2</c:v>
                </c:pt>
                <c:pt idx="118">
                  <c:v>9.214281184926118E-2</c:v>
                </c:pt>
                <c:pt idx="119">
                  <c:v>-0.2696020078825293</c:v>
                </c:pt>
                <c:pt idx="120">
                  <c:v>-0.18817577225121465</c:v>
                </c:pt>
                <c:pt idx="121">
                  <c:v>0.18648436825729858</c:v>
                </c:pt>
                <c:pt idx="122">
                  <c:v>-0.1360807484275979</c:v>
                </c:pt>
                <c:pt idx="123">
                  <c:v>-0.13722040995377088</c:v>
                </c:pt>
                <c:pt idx="124">
                  <c:v>-7.5695801519241504E-2</c:v>
                </c:pt>
                <c:pt idx="125">
                  <c:v>-9.6065631545955488E-2</c:v>
                </c:pt>
                <c:pt idx="126">
                  <c:v>-0.1585828907685374</c:v>
                </c:pt>
                <c:pt idx="127">
                  <c:v>-6.2636080084357393E-2</c:v>
                </c:pt>
                <c:pt idx="128">
                  <c:v>-9.4333161478053845E-2</c:v>
                </c:pt>
                <c:pt idx="129">
                  <c:v>-0.16590944781657233</c:v>
                </c:pt>
                <c:pt idx="130">
                  <c:v>-1.0777768920725512E-2</c:v>
                </c:pt>
                <c:pt idx="131">
                  <c:v>0.10788400992004046</c:v>
                </c:pt>
                <c:pt idx="132">
                  <c:v>4.782988268997565E-2</c:v>
                </c:pt>
                <c:pt idx="133">
                  <c:v>5.3542746548578754E-2</c:v>
                </c:pt>
                <c:pt idx="134">
                  <c:v>0.10999655084080358</c:v>
                </c:pt>
                <c:pt idx="135">
                  <c:v>1.2106168197469361E-2</c:v>
                </c:pt>
                <c:pt idx="136">
                  <c:v>-0.36687100271144885</c:v>
                </c:pt>
                <c:pt idx="137">
                  <c:v>1.8016802974702758E-2</c:v>
                </c:pt>
                <c:pt idx="138">
                  <c:v>0.10432416133865222</c:v>
                </c:pt>
                <c:pt idx="139">
                  <c:v>4.2347242660326051E-2</c:v>
                </c:pt>
                <c:pt idx="140">
                  <c:v>0.10396222569303649</c:v>
                </c:pt>
                <c:pt idx="141">
                  <c:v>0.12758089439843848</c:v>
                </c:pt>
                <c:pt idx="142">
                  <c:v>-0.14594872553431118</c:v>
                </c:pt>
                <c:pt idx="143">
                  <c:v>-4.7219202750043994E-2</c:v>
                </c:pt>
                <c:pt idx="144">
                  <c:v>-0.18550154635954982</c:v>
                </c:pt>
                <c:pt idx="145">
                  <c:v>-0.20866747805590424</c:v>
                </c:pt>
                <c:pt idx="146">
                  <c:v>-5.6851176851956384E-2</c:v>
                </c:pt>
                <c:pt idx="147">
                  <c:v>-0.13099862516076721</c:v>
                </c:pt>
                <c:pt idx="148">
                  <c:v>-0.23800271575096749</c:v>
                </c:pt>
                <c:pt idx="149">
                  <c:v>-0.14440513981619321</c:v>
                </c:pt>
                <c:pt idx="150">
                  <c:v>-4.0394754452711158E-2</c:v>
                </c:pt>
                <c:pt idx="151">
                  <c:v>-0.12453097054142338</c:v>
                </c:pt>
                <c:pt idx="152">
                  <c:v>-0.36735437252756403</c:v>
                </c:pt>
                <c:pt idx="153">
                  <c:v>-0.10044623875206247</c:v>
                </c:pt>
                <c:pt idx="154">
                  <c:v>-0.14406985064901459</c:v>
                </c:pt>
                <c:pt idx="155">
                  <c:v>-0.17046434248855954</c:v>
                </c:pt>
                <c:pt idx="156">
                  <c:v>-0.11864447110666462</c:v>
                </c:pt>
                <c:pt idx="157">
                  <c:v>-4.6750970960296401E-2</c:v>
                </c:pt>
                <c:pt idx="158">
                  <c:v>-7.8566690723917934E-2</c:v>
                </c:pt>
                <c:pt idx="159">
                  <c:v>-0.12138835732327508</c:v>
                </c:pt>
                <c:pt idx="160">
                  <c:v>-6.6161152962987066E-2</c:v>
                </c:pt>
                <c:pt idx="161">
                  <c:v>7.5724139064736705E-3</c:v>
                </c:pt>
                <c:pt idx="162">
                  <c:v>-0.18505284837497071</c:v>
                </c:pt>
                <c:pt idx="163">
                  <c:v>0.13968354924597717</c:v>
                </c:pt>
                <c:pt idx="164">
                  <c:v>-0.10248799291623699</c:v>
                </c:pt>
                <c:pt idx="165">
                  <c:v>-0.20092803773124887</c:v>
                </c:pt>
                <c:pt idx="166">
                  <c:v>0.13757249097189594</c:v>
                </c:pt>
                <c:pt idx="167">
                  <c:v>-0.10135090844207487</c:v>
                </c:pt>
                <c:pt idx="168">
                  <c:v>-2.027631233466538E-3</c:v>
                </c:pt>
                <c:pt idx="169">
                  <c:v>-0.33413243265711068</c:v>
                </c:pt>
                <c:pt idx="170">
                  <c:v>2.1983203697709629E-2</c:v>
                </c:pt>
                <c:pt idx="171">
                  <c:v>-0.14206007497019321</c:v>
                </c:pt>
                <c:pt idx="172">
                  <c:v>-0.10851387632116199</c:v>
                </c:pt>
                <c:pt idx="173">
                  <c:v>5.1911300840327822E-2</c:v>
                </c:pt>
                <c:pt idx="174">
                  <c:v>1.6691402964571115E-2</c:v>
                </c:pt>
                <c:pt idx="175">
                  <c:v>1.220261101853424E-2</c:v>
                </c:pt>
                <c:pt idx="176">
                  <c:v>5.7479668236987906E-2</c:v>
                </c:pt>
                <c:pt idx="177">
                  <c:v>-8.0069674405349012E-2</c:v>
                </c:pt>
                <c:pt idx="178">
                  <c:v>-0.1528805020858702</c:v>
                </c:pt>
                <c:pt idx="179">
                  <c:v>6.2974576960852735E-2</c:v>
                </c:pt>
                <c:pt idx="180">
                  <c:v>-3.8185055501333942E-2</c:v>
                </c:pt>
                <c:pt idx="181">
                  <c:v>-6.5171394311034012E-2</c:v>
                </c:pt>
                <c:pt idx="182">
                  <c:v>6.0106919490464317E-2</c:v>
                </c:pt>
                <c:pt idx="183">
                  <c:v>1.0626247804744917E-2</c:v>
                </c:pt>
                <c:pt idx="184">
                  <c:v>-0.12527457198096018</c:v>
                </c:pt>
                <c:pt idx="185">
                  <c:v>0.14371692749662326</c:v>
                </c:pt>
                <c:pt idx="186">
                  <c:v>-0.1040942099533585</c:v>
                </c:pt>
                <c:pt idx="187">
                  <c:v>-4.6127303605902767E-2</c:v>
                </c:pt>
                <c:pt idx="188">
                  <c:v>-7.0332715020887476E-2</c:v>
                </c:pt>
                <c:pt idx="189">
                  <c:v>-0.34607180223516498</c:v>
                </c:pt>
                <c:pt idx="190">
                  <c:v>-9.1421403324582567E-2</c:v>
                </c:pt>
                <c:pt idx="191">
                  <c:v>-0.13321346224795441</c:v>
                </c:pt>
                <c:pt idx="192">
                  <c:v>-0.29993395108558762</c:v>
                </c:pt>
                <c:pt idx="193">
                  <c:v>-9.584261137047595E-2</c:v>
                </c:pt>
                <c:pt idx="194">
                  <c:v>-3.9051677964672009E-2</c:v>
                </c:pt>
                <c:pt idx="195">
                  <c:v>-6.965581945369842E-2</c:v>
                </c:pt>
                <c:pt idx="196">
                  <c:v>-0.13585363262994257</c:v>
                </c:pt>
                <c:pt idx="197">
                  <c:v>-0.16529433528425491</c:v>
                </c:pt>
                <c:pt idx="198">
                  <c:v>0.15957980870647612</c:v>
                </c:pt>
                <c:pt idx="199">
                  <c:v>-0.19244489886951074</c:v>
                </c:pt>
                <c:pt idx="200">
                  <c:v>-0.10807196438175609</c:v>
                </c:pt>
                <c:pt idx="201">
                  <c:v>-8.4821657076765811E-2</c:v>
                </c:pt>
                <c:pt idx="202">
                  <c:v>-0.13075333122464683</c:v>
                </c:pt>
                <c:pt idx="203">
                  <c:v>-8.7108520092001818E-2</c:v>
                </c:pt>
                <c:pt idx="204">
                  <c:v>0.1521312312016575</c:v>
                </c:pt>
                <c:pt idx="205">
                  <c:v>-0.20946075733866271</c:v>
                </c:pt>
                <c:pt idx="206">
                  <c:v>5.7565181646856173E-2</c:v>
                </c:pt>
                <c:pt idx="207">
                  <c:v>-6.6973843621267765E-2</c:v>
                </c:pt>
                <c:pt idx="208">
                  <c:v>-7.71099427274681E-2</c:v>
                </c:pt>
                <c:pt idx="209">
                  <c:v>0.18392311606114872</c:v>
                </c:pt>
                <c:pt idx="210">
                  <c:v>0.14049175010893941</c:v>
                </c:pt>
                <c:pt idx="211">
                  <c:v>-0.11428613016597799</c:v>
                </c:pt>
                <c:pt idx="212">
                  <c:v>6.1179546251651847E-2</c:v>
                </c:pt>
                <c:pt idx="213">
                  <c:v>-0.2297571662657977</c:v>
                </c:pt>
                <c:pt idx="214">
                  <c:v>-0.19928587233951467</c:v>
                </c:pt>
                <c:pt idx="215">
                  <c:v>-3.0149691385334493E-2</c:v>
                </c:pt>
                <c:pt idx="216">
                  <c:v>-6.1584397668890727E-2</c:v>
                </c:pt>
                <c:pt idx="217">
                  <c:v>3.0712180416161881E-2</c:v>
                </c:pt>
                <c:pt idx="218">
                  <c:v>6.5706043424185873E-2</c:v>
                </c:pt>
                <c:pt idx="219">
                  <c:v>-1.7992576770790247E-2</c:v>
                </c:pt>
                <c:pt idx="220">
                  <c:v>2.8876262747320389E-2</c:v>
                </c:pt>
                <c:pt idx="221">
                  <c:v>-1.0825469765563705E-2</c:v>
                </c:pt>
                <c:pt idx="222">
                  <c:v>-0.23762311536938138</c:v>
                </c:pt>
                <c:pt idx="223">
                  <c:v>-0.10479703689267952</c:v>
                </c:pt>
                <c:pt idx="224">
                  <c:v>-0.25023914725762975</c:v>
                </c:pt>
                <c:pt idx="225">
                  <c:v>0.10294197120212062</c:v>
                </c:pt>
                <c:pt idx="226">
                  <c:v>1.8462496363936903E-2</c:v>
                </c:pt>
                <c:pt idx="227">
                  <c:v>-0.20559433767250807</c:v>
                </c:pt>
                <c:pt idx="228">
                  <c:v>-0.32418544006958211</c:v>
                </c:pt>
                <c:pt idx="229">
                  <c:v>-0.34271220366145838</c:v>
                </c:pt>
                <c:pt idx="230">
                  <c:v>-4.7505934380072433E-3</c:v>
                </c:pt>
                <c:pt idx="231">
                  <c:v>-4.5713468129343175E-2</c:v>
                </c:pt>
                <c:pt idx="232">
                  <c:v>-8.6356604003475695E-2</c:v>
                </c:pt>
                <c:pt idx="233">
                  <c:v>-0.34539644637330302</c:v>
                </c:pt>
                <c:pt idx="234">
                  <c:v>-3.8062746684788873E-2</c:v>
                </c:pt>
                <c:pt idx="235">
                  <c:v>-8.1912521518644713E-2</c:v>
                </c:pt>
                <c:pt idx="236">
                  <c:v>-0.25664836417878822</c:v>
                </c:pt>
                <c:pt idx="237">
                  <c:v>1.5424279158317606E-2</c:v>
                </c:pt>
                <c:pt idx="238">
                  <c:v>9.0850280077238027E-2</c:v>
                </c:pt>
                <c:pt idx="239">
                  <c:v>0.10709683914679342</c:v>
                </c:pt>
                <c:pt idx="240">
                  <c:v>-0.10078678368461694</c:v>
                </c:pt>
                <c:pt idx="241">
                  <c:v>-0.14130407475196349</c:v>
                </c:pt>
                <c:pt idx="242">
                  <c:v>2.382306884714833E-2</c:v>
                </c:pt>
                <c:pt idx="243">
                  <c:v>-5.3223491897486576E-2</c:v>
                </c:pt>
                <c:pt idx="244">
                  <c:v>6.2221469976741904E-2</c:v>
                </c:pt>
                <c:pt idx="245">
                  <c:v>-0.10535969326892632</c:v>
                </c:pt>
                <c:pt idx="246">
                  <c:v>-0.11659197050989052</c:v>
                </c:pt>
                <c:pt idx="247">
                  <c:v>-9.5654802186774829E-2</c:v>
                </c:pt>
                <c:pt idx="248">
                  <c:v>-7.3178515981361159E-2</c:v>
                </c:pt>
                <c:pt idx="249">
                  <c:v>-0.21660676465422621</c:v>
                </c:pt>
                <c:pt idx="250">
                  <c:v>6.9032066164587333E-2</c:v>
                </c:pt>
                <c:pt idx="251">
                  <c:v>-0.12346750733557239</c:v>
                </c:pt>
                <c:pt idx="252">
                  <c:v>0.10186685116264613</c:v>
                </c:pt>
                <c:pt idx="253">
                  <c:v>-0.37224444395959366</c:v>
                </c:pt>
                <c:pt idx="254">
                  <c:v>-2.2667026338962198E-2</c:v>
                </c:pt>
                <c:pt idx="255">
                  <c:v>-0.28501902149674435</c:v>
                </c:pt>
                <c:pt idx="256">
                  <c:v>-1.0572660033669329E-2</c:v>
                </c:pt>
                <c:pt idx="257">
                  <c:v>0.14318955023787036</c:v>
                </c:pt>
                <c:pt idx="258">
                  <c:v>-6.9294917912381002E-2</c:v>
                </c:pt>
                <c:pt idx="259">
                  <c:v>-0.18018165753150503</c:v>
                </c:pt>
                <c:pt idx="260">
                  <c:v>3.8135830964020012E-2</c:v>
                </c:pt>
                <c:pt idx="261">
                  <c:v>-0.10451681180665152</c:v>
                </c:pt>
                <c:pt idx="262">
                  <c:v>1.8237199120816675E-2</c:v>
                </c:pt>
                <c:pt idx="263">
                  <c:v>-0.22404091983859536</c:v>
                </c:pt>
                <c:pt idx="264">
                  <c:v>1.4388142160215445E-3</c:v>
                </c:pt>
                <c:pt idx="265">
                  <c:v>9.3391837377242451E-2</c:v>
                </c:pt>
                <c:pt idx="266">
                  <c:v>-0.21641508445124849</c:v>
                </c:pt>
                <c:pt idx="267">
                  <c:v>-7.7907553929746964E-2</c:v>
                </c:pt>
                <c:pt idx="268">
                  <c:v>-0.15236477061527776</c:v>
                </c:pt>
                <c:pt idx="269">
                  <c:v>-0.1769067663806482</c:v>
                </c:pt>
                <c:pt idx="270">
                  <c:v>-7.7412492720030951E-2</c:v>
                </c:pt>
                <c:pt idx="271">
                  <c:v>-8.7694011313191517E-2</c:v>
                </c:pt>
                <c:pt idx="272">
                  <c:v>-0.15819696496447341</c:v>
                </c:pt>
                <c:pt idx="273">
                  <c:v>3.2765489579396345E-2</c:v>
                </c:pt>
                <c:pt idx="274">
                  <c:v>-0.22456268399390747</c:v>
                </c:pt>
                <c:pt idx="275">
                  <c:v>-1.9252182389620467E-2</c:v>
                </c:pt>
                <c:pt idx="276">
                  <c:v>-0.14987517353006249</c:v>
                </c:pt>
                <c:pt idx="277">
                  <c:v>0.11952599754057502</c:v>
                </c:pt>
                <c:pt idx="278">
                  <c:v>0.11147242836571553</c:v>
                </c:pt>
                <c:pt idx="279">
                  <c:v>-0.13105018153760659</c:v>
                </c:pt>
                <c:pt idx="280">
                  <c:v>-5.6261006475200687E-2</c:v>
                </c:pt>
                <c:pt idx="281">
                  <c:v>9.3901629068418008E-2</c:v>
                </c:pt>
                <c:pt idx="282">
                  <c:v>-0.29588152496209552</c:v>
                </c:pt>
                <c:pt idx="283">
                  <c:v>-4.3243057226003905E-2</c:v>
                </c:pt>
                <c:pt idx="284">
                  <c:v>-9.8192598435313208E-2</c:v>
                </c:pt>
                <c:pt idx="285">
                  <c:v>-0.10389340125399717</c:v>
                </c:pt>
                <c:pt idx="286">
                  <c:v>-2.0760155049172557E-2</c:v>
                </c:pt>
                <c:pt idx="287">
                  <c:v>-8.0589199443685533E-2</c:v>
                </c:pt>
                <c:pt idx="288">
                  <c:v>-0.1762962312309555</c:v>
                </c:pt>
                <c:pt idx="289">
                  <c:v>0.15135688283776147</c:v>
                </c:pt>
                <c:pt idx="290">
                  <c:v>1.6036819311399581E-2</c:v>
                </c:pt>
                <c:pt idx="291">
                  <c:v>-9.3988964117108054E-2</c:v>
                </c:pt>
                <c:pt idx="292">
                  <c:v>-0.20777825523884011</c:v>
                </c:pt>
                <c:pt idx="293">
                  <c:v>-0.32005245054507031</c:v>
                </c:pt>
                <c:pt idx="294">
                  <c:v>-0.20782892802352285</c:v>
                </c:pt>
                <c:pt idx="295">
                  <c:v>-0.20463595260391387</c:v>
                </c:pt>
                <c:pt idx="296">
                  <c:v>-0.3069960172015283</c:v>
                </c:pt>
                <c:pt idx="297">
                  <c:v>-0.15655382197034592</c:v>
                </c:pt>
                <c:pt idx="298">
                  <c:v>-6.8340046636859275E-2</c:v>
                </c:pt>
                <c:pt idx="299">
                  <c:v>-0.12762770355246364</c:v>
                </c:pt>
                <c:pt idx="300">
                  <c:v>-9.8743881693533226E-3</c:v>
                </c:pt>
                <c:pt idx="301">
                  <c:v>-0.10370480625752991</c:v>
                </c:pt>
                <c:pt idx="302">
                  <c:v>-4.1792050459809424E-2</c:v>
                </c:pt>
                <c:pt idx="303">
                  <c:v>-0.29758404254341131</c:v>
                </c:pt>
                <c:pt idx="304">
                  <c:v>6.0138239476085632E-2</c:v>
                </c:pt>
                <c:pt idx="305">
                  <c:v>-0.2113836217225678</c:v>
                </c:pt>
                <c:pt idx="306">
                  <c:v>-2.3354176075501776E-2</c:v>
                </c:pt>
                <c:pt idx="307">
                  <c:v>-0.10159786943694203</c:v>
                </c:pt>
                <c:pt idx="308">
                  <c:v>-0.14729683719745465</c:v>
                </c:pt>
                <c:pt idx="309">
                  <c:v>-2.8305426923525931E-2</c:v>
                </c:pt>
                <c:pt idx="310">
                  <c:v>-0.15973208005015882</c:v>
                </c:pt>
                <c:pt idx="311">
                  <c:v>-3.8436507682876042E-2</c:v>
                </c:pt>
                <c:pt idx="312">
                  <c:v>-2.6014895101728792E-2</c:v>
                </c:pt>
                <c:pt idx="313">
                  <c:v>7.92413210709009E-2</c:v>
                </c:pt>
                <c:pt idx="314">
                  <c:v>-0.19671553773125244</c:v>
                </c:pt>
                <c:pt idx="315">
                  <c:v>-6.2249285531913889E-2</c:v>
                </c:pt>
                <c:pt idx="316">
                  <c:v>-0.10751056645613154</c:v>
                </c:pt>
                <c:pt idx="317">
                  <c:v>0.1238448217114802</c:v>
                </c:pt>
                <c:pt idx="318">
                  <c:v>-0.12840314583425821</c:v>
                </c:pt>
                <c:pt idx="319">
                  <c:v>0.15680332762324206</c:v>
                </c:pt>
                <c:pt idx="320">
                  <c:v>2.8809607644731255E-2</c:v>
                </c:pt>
                <c:pt idx="321">
                  <c:v>-0.16063022374323627</c:v>
                </c:pt>
                <c:pt idx="322">
                  <c:v>-4.1878019241009506E-2</c:v>
                </c:pt>
                <c:pt idx="323">
                  <c:v>-9.4927034824429754E-2</c:v>
                </c:pt>
                <c:pt idx="324">
                  <c:v>-2.1234354270959811E-2</c:v>
                </c:pt>
                <c:pt idx="325">
                  <c:v>-0.15599126624811441</c:v>
                </c:pt>
                <c:pt idx="326">
                  <c:v>-7.7515791667320824E-2</c:v>
                </c:pt>
                <c:pt idx="327">
                  <c:v>-0.23174951046281267</c:v>
                </c:pt>
                <c:pt idx="328">
                  <c:v>-0.16824404573894994</c:v>
                </c:pt>
                <c:pt idx="329">
                  <c:v>-0.17141378272037236</c:v>
                </c:pt>
                <c:pt idx="330">
                  <c:v>-4.6074319048308374E-2</c:v>
                </c:pt>
                <c:pt idx="331">
                  <c:v>-0.19753838426453676</c:v>
                </c:pt>
                <c:pt idx="332">
                  <c:v>-0.17089028482294924</c:v>
                </c:pt>
                <c:pt idx="333">
                  <c:v>-0.26449391566344582</c:v>
                </c:pt>
                <c:pt idx="334">
                  <c:v>-8.5674099194698553E-2</c:v>
                </c:pt>
                <c:pt idx="335">
                  <c:v>-9.7398513473212128E-2</c:v>
                </c:pt>
                <c:pt idx="336">
                  <c:v>-4.6482869005773995E-2</c:v>
                </c:pt>
                <c:pt idx="337">
                  <c:v>-2.7382356510566412E-2</c:v>
                </c:pt>
                <c:pt idx="338">
                  <c:v>8.6468851664809873E-2</c:v>
                </c:pt>
                <c:pt idx="339">
                  <c:v>-0.21587782744184689</c:v>
                </c:pt>
                <c:pt idx="340">
                  <c:v>-0.11663413676908478</c:v>
                </c:pt>
                <c:pt idx="341">
                  <c:v>0.1802871741172262</c:v>
                </c:pt>
                <c:pt idx="342">
                  <c:v>4.2599535493126423E-2</c:v>
                </c:pt>
                <c:pt idx="343">
                  <c:v>-0.11042769609571454</c:v>
                </c:pt>
                <c:pt idx="344">
                  <c:v>-5.1665852054557267E-2</c:v>
                </c:pt>
                <c:pt idx="345">
                  <c:v>0.10583448757006432</c:v>
                </c:pt>
                <c:pt idx="346">
                  <c:v>-8.5023757656798912E-2</c:v>
                </c:pt>
                <c:pt idx="347">
                  <c:v>-0.22133963587938993</c:v>
                </c:pt>
                <c:pt idx="348">
                  <c:v>-0.1791079299311415</c:v>
                </c:pt>
                <c:pt idx="349">
                  <c:v>-0.19277599359083114</c:v>
                </c:pt>
                <c:pt idx="350">
                  <c:v>-9.0031249390361542E-2</c:v>
                </c:pt>
                <c:pt idx="351">
                  <c:v>1.6807468683966516E-3</c:v>
                </c:pt>
                <c:pt idx="352">
                  <c:v>-0.22096540467196438</c:v>
                </c:pt>
                <c:pt idx="353">
                  <c:v>-2.0426040321423696E-2</c:v>
                </c:pt>
                <c:pt idx="354">
                  <c:v>-7.7579439621133423E-2</c:v>
                </c:pt>
                <c:pt idx="355">
                  <c:v>-0.14572787114578026</c:v>
                </c:pt>
                <c:pt idx="356">
                  <c:v>-4.2569127713434879E-2</c:v>
                </c:pt>
                <c:pt idx="357">
                  <c:v>3.1899772642897117E-2</c:v>
                </c:pt>
                <c:pt idx="358">
                  <c:v>-7.9525602551832903E-3</c:v>
                </c:pt>
                <c:pt idx="359">
                  <c:v>-0.11068479368173406</c:v>
                </c:pt>
                <c:pt idx="360">
                  <c:v>7.8614448011091437E-2</c:v>
                </c:pt>
                <c:pt idx="361">
                  <c:v>-5.1699173212624017E-3</c:v>
                </c:pt>
                <c:pt idx="362">
                  <c:v>-5.7877643684692406E-2</c:v>
                </c:pt>
                <c:pt idx="363">
                  <c:v>-4.9670039982659925E-2</c:v>
                </c:pt>
                <c:pt idx="364">
                  <c:v>-0.16484877196242437</c:v>
                </c:pt>
                <c:pt idx="365">
                  <c:v>0.14222300596735343</c:v>
                </c:pt>
                <c:pt idx="366">
                  <c:v>0.12149620555199515</c:v>
                </c:pt>
                <c:pt idx="367">
                  <c:v>-6.5317504495012113E-2</c:v>
                </c:pt>
                <c:pt idx="368">
                  <c:v>-0.18800312887478304</c:v>
                </c:pt>
                <c:pt idx="369">
                  <c:v>-6.7223025117020933E-3</c:v>
                </c:pt>
                <c:pt idx="370">
                  <c:v>8.8073143699559264E-2</c:v>
                </c:pt>
                <c:pt idx="371">
                  <c:v>-0.26936829016381553</c:v>
                </c:pt>
                <c:pt idx="372">
                  <c:v>-1.5511530337825782E-2</c:v>
                </c:pt>
                <c:pt idx="373">
                  <c:v>-9.1794285261563718E-2</c:v>
                </c:pt>
                <c:pt idx="374">
                  <c:v>-0.23148540034137424</c:v>
                </c:pt>
                <c:pt idx="375">
                  <c:v>-0.15558618902447699</c:v>
                </c:pt>
                <c:pt idx="376">
                  <c:v>-0.13019131089441441</c:v>
                </c:pt>
                <c:pt idx="377">
                  <c:v>-9.1593773469504633E-2</c:v>
                </c:pt>
                <c:pt idx="378">
                  <c:v>-0.30329565907623524</c:v>
                </c:pt>
                <c:pt idx="379">
                  <c:v>1.1802370725950398E-2</c:v>
                </c:pt>
                <c:pt idx="380">
                  <c:v>-0.22021602355117967</c:v>
                </c:pt>
                <c:pt idx="381">
                  <c:v>-3.2969884972651686E-2</c:v>
                </c:pt>
                <c:pt idx="382">
                  <c:v>-0.19107567123098362</c:v>
                </c:pt>
                <c:pt idx="383">
                  <c:v>-0.15897216036147077</c:v>
                </c:pt>
                <c:pt idx="384">
                  <c:v>-0.23731329435058693</c:v>
                </c:pt>
                <c:pt idx="385">
                  <c:v>-0.12940067668650707</c:v>
                </c:pt>
                <c:pt idx="386">
                  <c:v>-0.22155784954271923</c:v>
                </c:pt>
                <c:pt idx="387">
                  <c:v>-2.053331089583681E-2</c:v>
                </c:pt>
                <c:pt idx="388">
                  <c:v>0.15544013435111531</c:v>
                </c:pt>
                <c:pt idx="389">
                  <c:v>-0.13709832581942608</c:v>
                </c:pt>
                <c:pt idx="390">
                  <c:v>-8.9613752713272765E-2</c:v>
                </c:pt>
                <c:pt idx="391">
                  <c:v>7.7970975904743514E-2</c:v>
                </c:pt>
                <c:pt idx="392">
                  <c:v>-0.14535737064272841</c:v>
                </c:pt>
                <c:pt idx="393">
                  <c:v>-0.16682900482323351</c:v>
                </c:pt>
                <c:pt idx="394">
                  <c:v>-5.277242904271065E-2</c:v>
                </c:pt>
                <c:pt idx="395">
                  <c:v>0.13094596279141157</c:v>
                </c:pt>
                <c:pt idx="396">
                  <c:v>-0.14381187549697091</c:v>
                </c:pt>
                <c:pt idx="397">
                  <c:v>2.4336981704350637E-2</c:v>
                </c:pt>
                <c:pt idx="398">
                  <c:v>-0.15477294472493591</c:v>
                </c:pt>
                <c:pt idx="399">
                  <c:v>-5.9447320286603093E-2</c:v>
                </c:pt>
                <c:pt idx="400">
                  <c:v>-0.15481137706988024</c:v>
                </c:pt>
                <c:pt idx="401">
                  <c:v>0.20824998691624208</c:v>
                </c:pt>
                <c:pt idx="402">
                  <c:v>-0.15557400606081054</c:v>
                </c:pt>
                <c:pt idx="403">
                  <c:v>-0.32994916717480199</c:v>
                </c:pt>
                <c:pt idx="404">
                  <c:v>-0.26531786012573227</c:v>
                </c:pt>
                <c:pt idx="405">
                  <c:v>-0.36048130719180838</c:v>
                </c:pt>
                <c:pt idx="406">
                  <c:v>-0.18642773880665794</c:v>
                </c:pt>
                <c:pt idx="407">
                  <c:v>-7.6915235790397149E-2</c:v>
                </c:pt>
                <c:pt idx="408">
                  <c:v>-4.132559763136831E-2</c:v>
                </c:pt>
                <c:pt idx="409">
                  <c:v>-0.14618372873465732</c:v>
                </c:pt>
                <c:pt idx="410">
                  <c:v>-8.5737856636753183E-3</c:v>
                </c:pt>
                <c:pt idx="411">
                  <c:v>-1.3817432396143201E-3</c:v>
                </c:pt>
                <c:pt idx="412">
                  <c:v>-4.8003254258404404E-2</c:v>
                </c:pt>
                <c:pt idx="413">
                  <c:v>-6.8991680902848712E-2</c:v>
                </c:pt>
                <c:pt idx="414">
                  <c:v>-8.7613178479725481E-2</c:v>
                </c:pt>
                <c:pt idx="415">
                  <c:v>8.0735911475482858E-3</c:v>
                </c:pt>
                <c:pt idx="416">
                  <c:v>-0.22021020635544189</c:v>
                </c:pt>
                <c:pt idx="417">
                  <c:v>6.1020401592579966E-2</c:v>
                </c:pt>
                <c:pt idx="418">
                  <c:v>1.7553186696832677E-2</c:v>
                </c:pt>
                <c:pt idx="419">
                  <c:v>-3.2004512101559468E-2</c:v>
                </c:pt>
                <c:pt idx="420">
                  <c:v>0.11750765220211452</c:v>
                </c:pt>
                <c:pt idx="421">
                  <c:v>1.0264953670333643E-3</c:v>
                </c:pt>
                <c:pt idx="422">
                  <c:v>2.7143349647032002E-2</c:v>
                </c:pt>
                <c:pt idx="423">
                  <c:v>3.6983532742159292E-2</c:v>
                </c:pt>
                <c:pt idx="424">
                  <c:v>5.500846210719898E-2</c:v>
                </c:pt>
                <c:pt idx="425">
                  <c:v>-2.2555996803726556E-2</c:v>
                </c:pt>
                <c:pt idx="426">
                  <c:v>-0.13107898562796791</c:v>
                </c:pt>
                <c:pt idx="427">
                  <c:v>-2.4749695977914803E-2</c:v>
                </c:pt>
                <c:pt idx="428">
                  <c:v>4.6263078008543394E-2</c:v>
                </c:pt>
                <c:pt idx="429">
                  <c:v>-0.25279629606546805</c:v>
                </c:pt>
                <c:pt idx="430">
                  <c:v>-0.1102232687272573</c:v>
                </c:pt>
                <c:pt idx="431">
                  <c:v>-9.0182334889350471E-2</c:v>
                </c:pt>
                <c:pt idx="432">
                  <c:v>-7.2910334552950526E-2</c:v>
                </c:pt>
                <c:pt idx="433">
                  <c:v>-0.15620347676408691</c:v>
                </c:pt>
                <c:pt idx="434">
                  <c:v>-0.19183747290286698</c:v>
                </c:pt>
                <c:pt idx="435">
                  <c:v>-1.2042623801353017E-2</c:v>
                </c:pt>
                <c:pt idx="436">
                  <c:v>-7.5711985777538432E-2</c:v>
                </c:pt>
                <c:pt idx="437">
                  <c:v>-0.15638324964704894</c:v>
                </c:pt>
                <c:pt idx="438">
                  <c:v>-0.19517464525169487</c:v>
                </c:pt>
                <c:pt idx="439">
                  <c:v>-0.11963831726970238</c:v>
                </c:pt>
                <c:pt idx="440">
                  <c:v>-0.40667822943972681</c:v>
                </c:pt>
                <c:pt idx="441">
                  <c:v>-0.16778741399286098</c:v>
                </c:pt>
                <c:pt idx="442">
                  <c:v>-0.1478886268190629</c:v>
                </c:pt>
                <c:pt idx="443">
                  <c:v>-0.10604981286888004</c:v>
                </c:pt>
                <c:pt idx="444">
                  <c:v>-6.6283479781483579E-2</c:v>
                </c:pt>
                <c:pt idx="445">
                  <c:v>-0.1210428820889832</c:v>
                </c:pt>
                <c:pt idx="446">
                  <c:v>3.3039901322453852E-2</c:v>
                </c:pt>
                <c:pt idx="447">
                  <c:v>8.4677212250087064E-2</c:v>
                </c:pt>
                <c:pt idx="448">
                  <c:v>-5.6127665061837105E-2</c:v>
                </c:pt>
                <c:pt idx="449">
                  <c:v>-0.13103571918423659</c:v>
                </c:pt>
                <c:pt idx="450">
                  <c:v>-1.4569990473269148E-2</c:v>
                </c:pt>
                <c:pt idx="451">
                  <c:v>-0.12134651987466318</c:v>
                </c:pt>
                <c:pt idx="452">
                  <c:v>-4.468708507899613E-2</c:v>
                </c:pt>
                <c:pt idx="453">
                  <c:v>0.12868149132412571</c:v>
                </c:pt>
                <c:pt idx="454">
                  <c:v>-0.18798066700922239</c:v>
                </c:pt>
                <c:pt idx="455">
                  <c:v>-0.10243548628103717</c:v>
                </c:pt>
                <c:pt idx="456">
                  <c:v>-0.10646900712036501</c:v>
                </c:pt>
                <c:pt idx="457">
                  <c:v>7.7524410011628478E-2</c:v>
                </c:pt>
                <c:pt idx="458">
                  <c:v>-0.14868393812650604</c:v>
                </c:pt>
                <c:pt idx="459">
                  <c:v>-5.4856605408109126E-2</c:v>
                </c:pt>
                <c:pt idx="460">
                  <c:v>-0.10520208443422721</c:v>
                </c:pt>
                <c:pt idx="461">
                  <c:v>-6.1167813528739234E-2</c:v>
                </c:pt>
                <c:pt idx="462">
                  <c:v>0.1615889254762049</c:v>
                </c:pt>
                <c:pt idx="463">
                  <c:v>5.5160162843942893E-2</c:v>
                </c:pt>
                <c:pt idx="464">
                  <c:v>-5.8438524325074414E-3</c:v>
                </c:pt>
                <c:pt idx="465">
                  <c:v>-4.1634330314090966E-2</c:v>
                </c:pt>
                <c:pt idx="466">
                  <c:v>-0.14096666815046252</c:v>
                </c:pt>
                <c:pt idx="467">
                  <c:v>-0.13596833853050005</c:v>
                </c:pt>
                <c:pt idx="468">
                  <c:v>-0.16076442003123531</c:v>
                </c:pt>
                <c:pt idx="469">
                  <c:v>-0.22219157536888465</c:v>
                </c:pt>
                <c:pt idx="470">
                  <c:v>2.5299938652193925E-2</c:v>
                </c:pt>
                <c:pt idx="471">
                  <c:v>-0.17766496671526424</c:v>
                </c:pt>
                <c:pt idx="472">
                  <c:v>0.13252891606803732</c:v>
                </c:pt>
                <c:pt idx="473">
                  <c:v>-2.4784293053494083E-2</c:v>
                </c:pt>
                <c:pt idx="474">
                  <c:v>-0.2901022404661982</c:v>
                </c:pt>
                <c:pt idx="475">
                  <c:v>-1.0226492916283747E-3</c:v>
                </c:pt>
                <c:pt idx="476">
                  <c:v>-0.19300190816734344</c:v>
                </c:pt>
                <c:pt idx="477">
                  <c:v>-6.4347110688888792E-2</c:v>
                </c:pt>
                <c:pt idx="478">
                  <c:v>-0.16934200741534944</c:v>
                </c:pt>
                <c:pt idx="479">
                  <c:v>2.3460803130432594E-2</c:v>
                </c:pt>
                <c:pt idx="480">
                  <c:v>8.8749129368134505E-2</c:v>
                </c:pt>
                <c:pt idx="481">
                  <c:v>0.1826518381699832</c:v>
                </c:pt>
                <c:pt idx="482">
                  <c:v>-0.32420628630266596</c:v>
                </c:pt>
                <c:pt idx="483">
                  <c:v>-0.1982868191878854</c:v>
                </c:pt>
                <c:pt idx="484">
                  <c:v>-7.4787919515420395E-2</c:v>
                </c:pt>
                <c:pt idx="485">
                  <c:v>-0.22663128723329221</c:v>
                </c:pt>
                <c:pt idx="486">
                  <c:v>-0.15862913335071274</c:v>
                </c:pt>
                <c:pt idx="487">
                  <c:v>-5.1014720703902283E-2</c:v>
                </c:pt>
                <c:pt idx="488">
                  <c:v>-2.4939704387764612E-2</c:v>
                </c:pt>
                <c:pt idx="489">
                  <c:v>9.7562563443140266E-2</c:v>
                </c:pt>
                <c:pt idx="490">
                  <c:v>-0.17196840408802697</c:v>
                </c:pt>
                <c:pt idx="491">
                  <c:v>1.3890557864131069E-3</c:v>
                </c:pt>
                <c:pt idx="492">
                  <c:v>-8.6826562429593579E-2</c:v>
                </c:pt>
                <c:pt idx="493">
                  <c:v>4.7919271083032434E-2</c:v>
                </c:pt>
                <c:pt idx="494">
                  <c:v>-0.12613842834264061</c:v>
                </c:pt>
                <c:pt idx="495">
                  <c:v>-0.21955401122368837</c:v>
                </c:pt>
                <c:pt idx="496">
                  <c:v>-9.119987258067537E-2</c:v>
                </c:pt>
                <c:pt idx="497">
                  <c:v>-9.064443252055647E-2</c:v>
                </c:pt>
                <c:pt idx="498">
                  <c:v>1.703169491809764E-2</c:v>
                </c:pt>
                <c:pt idx="499">
                  <c:v>-5.5276955485127025E-2</c:v>
                </c:pt>
              </c:numCache>
            </c:numRef>
          </c:yVal>
        </c:ser>
        <c:axId val="69543040"/>
        <c:axId val="69544576"/>
      </c:scatterChart>
      <c:valAx>
        <c:axId val="69543040"/>
        <c:scaling>
          <c:orientation val="minMax"/>
        </c:scaling>
        <c:axPos val="b"/>
        <c:numFmt formatCode="General" sourceLinked="1"/>
        <c:tickLblPos val="nextTo"/>
        <c:spPr>
          <a:ln w="38100"/>
        </c:spPr>
        <c:crossAx val="69544576"/>
        <c:crosses val="autoZero"/>
        <c:crossBetween val="midCat"/>
      </c:valAx>
      <c:valAx>
        <c:axId val="69544576"/>
        <c:scaling>
          <c:orientation val="minMax"/>
        </c:scaling>
        <c:axPos val="l"/>
        <c:majorGridlines/>
        <c:numFmt formatCode="General" sourceLinked="1"/>
        <c:tickLblPos val="nextTo"/>
        <c:spPr>
          <a:ln w="38100"/>
        </c:spPr>
        <c:crossAx val="69543040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scatterChart>
        <c:scatterStyle val="lineMarker"/>
        <c:ser>
          <c:idx val="0"/>
          <c:order val="0"/>
          <c:tx>
            <c:v>0% G</c:v>
          </c:tx>
          <c:spPr>
            <a:ln w="28575">
              <a:noFill/>
            </a:ln>
          </c:spPr>
          <c:xVal>
            <c:numRef>
              <c:f>'HA-AH-HA A'!$A$3:$A$502</c:f>
              <c:numCache>
                <c:formatCode>General</c:formatCode>
                <c:ptCount val="500"/>
                <c:pt idx="0">
                  <c:v>0.15740101637225787</c:v>
                </c:pt>
                <c:pt idx="1">
                  <c:v>8.7521496451660949E-2</c:v>
                </c:pt>
                <c:pt idx="2">
                  <c:v>0.13794547522752496</c:v>
                </c:pt>
                <c:pt idx="3">
                  <c:v>0.14592350964616624</c:v>
                </c:pt>
                <c:pt idx="4">
                  <c:v>7.0708818428043121E-2</c:v>
                </c:pt>
                <c:pt idx="5">
                  <c:v>0.11714130626044061</c:v>
                </c:pt>
                <c:pt idx="6">
                  <c:v>0.10507548314767717</c:v>
                </c:pt>
                <c:pt idx="7">
                  <c:v>0.12049618940081377</c:v>
                </c:pt>
                <c:pt idx="8">
                  <c:v>0.17119811636915488</c:v>
                </c:pt>
                <c:pt idx="9">
                  <c:v>0.18174870086505057</c:v>
                </c:pt>
                <c:pt idx="10">
                  <c:v>7.0661237106462493E-2</c:v>
                </c:pt>
                <c:pt idx="11">
                  <c:v>0.17822029979722812</c:v>
                </c:pt>
                <c:pt idx="12">
                  <c:v>6.3554087166147577E-2</c:v>
                </c:pt>
                <c:pt idx="13">
                  <c:v>0.14085211540933423</c:v>
                </c:pt>
                <c:pt idx="14">
                  <c:v>0.14521611325931144</c:v>
                </c:pt>
                <c:pt idx="15">
                  <c:v>8.0910709465100414E-2</c:v>
                </c:pt>
                <c:pt idx="16">
                  <c:v>0.13997461564263261</c:v>
                </c:pt>
                <c:pt idx="17">
                  <c:v>0.19640304069141074</c:v>
                </c:pt>
                <c:pt idx="18">
                  <c:v>3.5516342765066412E-2</c:v>
                </c:pt>
                <c:pt idx="19">
                  <c:v>0.11600144277424727</c:v>
                </c:pt>
                <c:pt idx="20">
                  <c:v>0.10800001284098759</c:v>
                </c:pt>
                <c:pt idx="21">
                  <c:v>5.0146816569772414E-2</c:v>
                </c:pt>
                <c:pt idx="22">
                  <c:v>0.1846893483696512</c:v>
                </c:pt>
                <c:pt idx="23">
                  <c:v>0.17352751959064305</c:v>
                </c:pt>
                <c:pt idx="24">
                  <c:v>0.24096217478765294</c:v>
                </c:pt>
                <c:pt idx="25">
                  <c:v>9.8818474804260967E-2</c:v>
                </c:pt>
                <c:pt idx="26">
                  <c:v>9.5693679422621858E-2</c:v>
                </c:pt>
                <c:pt idx="27">
                  <c:v>0.14261705595449273</c:v>
                </c:pt>
                <c:pt idx="28">
                  <c:v>0.15413145122723793</c:v>
                </c:pt>
                <c:pt idx="29">
                  <c:v>0.10842839822534348</c:v>
                </c:pt>
                <c:pt idx="30">
                  <c:v>8.2443937407758669E-2</c:v>
                </c:pt>
                <c:pt idx="31">
                  <c:v>4.1406832533976312E-2</c:v>
                </c:pt>
                <c:pt idx="32">
                  <c:v>0.14222133918317559</c:v>
                </c:pt>
                <c:pt idx="33">
                  <c:v>7.9319404195553347E-2</c:v>
                </c:pt>
                <c:pt idx="34">
                  <c:v>0.15595699076404598</c:v>
                </c:pt>
                <c:pt idx="35">
                  <c:v>0.10151226611141052</c:v>
                </c:pt>
                <c:pt idx="36">
                  <c:v>0.13751271340030891</c:v>
                </c:pt>
                <c:pt idx="37">
                  <c:v>0.17047151917719841</c:v>
                </c:pt>
                <c:pt idx="38">
                  <c:v>0.15445407109711287</c:v>
                </c:pt>
                <c:pt idx="39">
                  <c:v>5.5405564217514393E-2</c:v>
                </c:pt>
                <c:pt idx="40">
                  <c:v>6.2964937069443158E-2</c:v>
                </c:pt>
                <c:pt idx="41">
                  <c:v>0.13473435998931721</c:v>
                </c:pt>
                <c:pt idx="42">
                  <c:v>0.17469962874712244</c:v>
                </c:pt>
                <c:pt idx="43">
                  <c:v>8.0584336589454172E-2</c:v>
                </c:pt>
                <c:pt idx="44">
                  <c:v>9.7597297522294207E-2</c:v>
                </c:pt>
                <c:pt idx="45">
                  <c:v>0.14721616417387698</c:v>
                </c:pt>
                <c:pt idx="46">
                  <c:v>0.12023036599008922</c:v>
                </c:pt>
                <c:pt idx="47">
                  <c:v>8.5513812038607862E-2</c:v>
                </c:pt>
                <c:pt idx="48">
                  <c:v>0.15240945300868491</c:v>
                </c:pt>
                <c:pt idx="49">
                  <c:v>8.5666183232707704E-4</c:v>
                </c:pt>
                <c:pt idx="50">
                  <c:v>7.809171401116187E-2</c:v>
                </c:pt>
                <c:pt idx="51">
                  <c:v>0.17351882629139329</c:v>
                </c:pt>
                <c:pt idx="52">
                  <c:v>0.19978556084427224</c:v>
                </c:pt>
                <c:pt idx="53">
                  <c:v>0.16713162866678882</c:v>
                </c:pt>
                <c:pt idx="54">
                  <c:v>9.5574288673801647E-2</c:v>
                </c:pt>
                <c:pt idx="55">
                  <c:v>0.12319597881912263</c:v>
                </c:pt>
                <c:pt idx="56">
                  <c:v>0.1630995516466239</c:v>
                </c:pt>
                <c:pt idx="57">
                  <c:v>0.12085904807520206</c:v>
                </c:pt>
                <c:pt idx="58">
                  <c:v>9.7228633692647837E-2</c:v>
                </c:pt>
                <c:pt idx="59">
                  <c:v>0.14018511825005917</c:v>
                </c:pt>
                <c:pt idx="60">
                  <c:v>0.10810055957395824</c:v>
                </c:pt>
                <c:pt idx="61">
                  <c:v>0.19670069265649534</c:v>
                </c:pt>
                <c:pt idx="62">
                  <c:v>0.14699035560012802</c:v>
                </c:pt>
                <c:pt idx="63">
                  <c:v>0.11411880198215056</c:v>
                </c:pt>
                <c:pt idx="64">
                  <c:v>0.11512894824686208</c:v>
                </c:pt>
                <c:pt idx="65">
                  <c:v>0.22204681948713981</c:v>
                </c:pt>
                <c:pt idx="66">
                  <c:v>0.14194754998820944</c:v>
                </c:pt>
                <c:pt idx="67">
                  <c:v>0.15390149164315334</c:v>
                </c:pt>
                <c:pt idx="68">
                  <c:v>8.2435425405914614E-2</c:v>
                </c:pt>
                <c:pt idx="69">
                  <c:v>0.18843970773918844</c:v>
                </c:pt>
                <c:pt idx="70">
                  <c:v>0.21046330461111262</c:v>
                </c:pt>
                <c:pt idx="71">
                  <c:v>0.13194031562323544</c:v>
                </c:pt>
                <c:pt idx="72">
                  <c:v>0.17507434053390394</c:v>
                </c:pt>
                <c:pt idx="73">
                  <c:v>2.2880214528823977E-2</c:v>
                </c:pt>
                <c:pt idx="74">
                  <c:v>3.2919867028359751E-2</c:v>
                </c:pt>
                <c:pt idx="75">
                  <c:v>0.10653152157008564</c:v>
                </c:pt>
                <c:pt idx="76">
                  <c:v>0.12059502644342809</c:v>
                </c:pt>
                <c:pt idx="77">
                  <c:v>0.17185246617315186</c:v>
                </c:pt>
                <c:pt idx="78">
                  <c:v>9.153848315904424E-2</c:v>
                </c:pt>
                <c:pt idx="79">
                  <c:v>0.15109171812183378</c:v>
                </c:pt>
                <c:pt idx="80">
                  <c:v>0.18259830178792605</c:v>
                </c:pt>
                <c:pt idx="81">
                  <c:v>7.1452761003999693E-2</c:v>
                </c:pt>
                <c:pt idx="82">
                  <c:v>0.12619869285854787</c:v>
                </c:pt>
                <c:pt idx="83">
                  <c:v>0.23763244263564476</c:v>
                </c:pt>
                <c:pt idx="84">
                  <c:v>0.16390944062342286</c:v>
                </c:pt>
                <c:pt idx="85">
                  <c:v>0.11051312576044402</c:v>
                </c:pt>
                <c:pt idx="86">
                  <c:v>0.1506888902937443</c:v>
                </c:pt>
                <c:pt idx="87">
                  <c:v>0.17227038819986298</c:v>
                </c:pt>
                <c:pt idx="88">
                  <c:v>0.16269060722881032</c:v>
                </c:pt>
                <c:pt idx="89">
                  <c:v>0.11346784985809301</c:v>
                </c:pt>
                <c:pt idx="90">
                  <c:v>0.14055808594143426</c:v>
                </c:pt>
                <c:pt idx="91">
                  <c:v>0.18188258157147352</c:v>
                </c:pt>
                <c:pt idx="92">
                  <c:v>0.17050494531992741</c:v>
                </c:pt>
                <c:pt idx="93">
                  <c:v>0.17900010937912306</c:v>
                </c:pt>
                <c:pt idx="94">
                  <c:v>0.17948599553206807</c:v>
                </c:pt>
                <c:pt idx="95">
                  <c:v>0.12452764551583879</c:v>
                </c:pt>
                <c:pt idx="96">
                  <c:v>0.18033328826140063</c:v>
                </c:pt>
                <c:pt idx="97">
                  <c:v>0.13850215274354172</c:v>
                </c:pt>
                <c:pt idx="98">
                  <c:v>9.3295516638985027E-2</c:v>
                </c:pt>
                <c:pt idx="99">
                  <c:v>0.16257156170672937</c:v>
                </c:pt>
                <c:pt idx="100">
                  <c:v>0.18021517382480146</c:v>
                </c:pt>
                <c:pt idx="101">
                  <c:v>7.3812079812674833E-2</c:v>
                </c:pt>
                <c:pt idx="102">
                  <c:v>0.13306372264358288</c:v>
                </c:pt>
                <c:pt idx="103">
                  <c:v>0.24598902682166338</c:v>
                </c:pt>
                <c:pt idx="104">
                  <c:v>0.12593393415388998</c:v>
                </c:pt>
                <c:pt idx="105">
                  <c:v>0.20807859414390498</c:v>
                </c:pt>
                <c:pt idx="106">
                  <c:v>0.14407253011610249</c:v>
                </c:pt>
                <c:pt idx="107">
                  <c:v>5.8019650427549432E-2</c:v>
                </c:pt>
                <c:pt idx="108">
                  <c:v>7.8138596669065211E-2</c:v>
                </c:pt>
                <c:pt idx="109">
                  <c:v>0.11868995426670662</c:v>
                </c:pt>
                <c:pt idx="110">
                  <c:v>0.10166296417922972</c:v>
                </c:pt>
                <c:pt idx="111">
                  <c:v>0.20675914766374054</c:v>
                </c:pt>
                <c:pt idx="112">
                  <c:v>0.10619083801883213</c:v>
                </c:pt>
                <c:pt idx="113">
                  <c:v>0.11272521574567768</c:v>
                </c:pt>
                <c:pt idx="114">
                  <c:v>0.12743543894973294</c:v>
                </c:pt>
                <c:pt idx="115">
                  <c:v>0.10343955491920502</c:v>
                </c:pt>
                <c:pt idx="116">
                  <c:v>1.9344088337318596E-2</c:v>
                </c:pt>
                <c:pt idx="117">
                  <c:v>0.16591485932191871</c:v>
                </c:pt>
                <c:pt idx="118">
                  <c:v>0.12433267988902963</c:v>
                </c:pt>
                <c:pt idx="119">
                  <c:v>6.1136331526389164E-2</c:v>
                </c:pt>
                <c:pt idx="120">
                  <c:v>0.13936715600059071</c:v>
                </c:pt>
                <c:pt idx="121">
                  <c:v>0.16548647601263394</c:v>
                </c:pt>
                <c:pt idx="122">
                  <c:v>2.0711954237926183E-2</c:v>
                </c:pt>
                <c:pt idx="123">
                  <c:v>5.8600670607896324E-2</c:v>
                </c:pt>
                <c:pt idx="124">
                  <c:v>0.13514727406428828</c:v>
                </c:pt>
                <c:pt idx="125">
                  <c:v>0.16782718651401821</c:v>
                </c:pt>
                <c:pt idx="126">
                  <c:v>9.3137674249327729E-2</c:v>
                </c:pt>
                <c:pt idx="127">
                  <c:v>0.20334057117829379</c:v>
                </c:pt>
                <c:pt idx="128">
                  <c:v>0.18555644734804241</c:v>
                </c:pt>
                <c:pt idx="129">
                  <c:v>0.18239353616014459</c:v>
                </c:pt>
                <c:pt idx="130">
                  <c:v>0.11746550165504432</c:v>
                </c:pt>
                <c:pt idx="131">
                  <c:v>0.15693098297632002</c:v>
                </c:pt>
                <c:pt idx="132">
                  <c:v>0.19356248452476449</c:v>
                </c:pt>
                <c:pt idx="133">
                  <c:v>0.11462204752609483</c:v>
                </c:pt>
                <c:pt idx="134">
                  <c:v>0.21274456721913249</c:v>
                </c:pt>
                <c:pt idx="135">
                  <c:v>0.17198927058320512</c:v>
                </c:pt>
                <c:pt idx="136">
                  <c:v>2.0221472512882241E-2</c:v>
                </c:pt>
                <c:pt idx="137">
                  <c:v>0.25711989451609379</c:v>
                </c:pt>
                <c:pt idx="138">
                  <c:v>0.12804536265646577</c:v>
                </c:pt>
                <c:pt idx="139">
                  <c:v>0.105710109212447</c:v>
                </c:pt>
                <c:pt idx="140">
                  <c:v>0.14879366454727597</c:v>
                </c:pt>
                <c:pt idx="141">
                  <c:v>0.12291930466065765</c:v>
                </c:pt>
                <c:pt idx="142">
                  <c:v>5.1934721514065703E-2</c:v>
                </c:pt>
                <c:pt idx="143">
                  <c:v>8.2376464079216366E-2</c:v>
                </c:pt>
                <c:pt idx="144">
                  <c:v>9.7147961703382898E-2</c:v>
                </c:pt>
                <c:pt idx="145">
                  <c:v>6.988439609556589E-2</c:v>
                </c:pt>
                <c:pt idx="146">
                  <c:v>0.1671276242968476</c:v>
                </c:pt>
                <c:pt idx="147">
                  <c:v>0.11717607426292745</c:v>
                </c:pt>
                <c:pt idx="148">
                  <c:v>0.11522977131348557</c:v>
                </c:pt>
                <c:pt idx="149">
                  <c:v>0.11746184237555812</c:v>
                </c:pt>
                <c:pt idx="150">
                  <c:v>0.17228786263332771</c:v>
                </c:pt>
                <c:pt idx="151">
                  <c:v>0.22759785675746749</c:v>
                </c:pt>
                <c:pt idx="152">
                  <c:v>0.18485742390585858</c:v>
                </c:pt>
                <c:pt idx="153">
                  <c:v>5.3029157524320795E-2</c:v>
                </c:pt>
                <c:pt idx="154">
                  <c:v>0.21331408001945776</c:v>
                </c:pt>
                <c:pt idx="155">
                  <c:v>0.27095958788466262</c:v>
                </c:pt>
                <c:pt idx="156">
                  <c:v>0.11009705290886501</c:v>
                </c:pt>
                <c:pt idx="157">
                  <c:v>0.24382742475329774</c:v>
                </c:pt>
                <c:pt idx="158">
                  <c:v>5.2882194335899885E-2</c:v>
                </c:pt>
                <c:pt idx="159">
                  <c:v>0.14691559991914024</c:v>
                </c:pt>
                <c:pt idx="160">
                  <c:v>0.12125136170336598</c:v>
                </c:pt>
                <c:pt idx="161">
                  <c:v>0.10726967603536372</c:v>
                </c:pt>
                <c:pt idx="162">
                  <c:v>0.22943904962577041</c:v>
                </c:pt>
                <c:pt idx="163">
                  <c:v>9.1844766864691008E-2</c:v>
                </c:pt>
                <c:pt idx="164">
                  <c:v>0.14844247691557624</c:v>
                </c:pt>
                <c:pt idx="165">
                  <c:v>0.19520483994149188</c:v>
                </c:pt>
                <c:pt idx="166">
                  <c:v>7.7454688250054693E-2</c:v>
                </c:pt>
                <c:pt idx="167">
                  <c:v>5.4043236363734412E-2</c:v>
                </c:pt>
                <c:pt idx="168">
                  <c:v>0.19668450262120268</c:v>
                </c:pt>
                <c:pt idx="169">
                  <c:v>9.906013349585932E-2</c:v>
                </c:pt>
                <c:pt idx="170">
                  <c:v>0.1793268689911488</c:v>
                </c:pt>
                <c:pt idx="171">
                  <c:v>7.7046005415823571E-2</c:v>
                </c:pt>
                <c:pt idx="172">
                  <c:v>8.7605740579103211E-2</c:v>
                </c:pt>
                <c:pt idx="173">
                  <c:v>7.0855523536926104E-2</c:v>
                </c:pt>
                <c:pt idx="174">
                  <c:v>0.1856405775422599</c:v>
                </c:pt>
                <c:pt idx="175">
                  <c:v>0.10477383982562742</c:v>
                </c:pt>
                <c:pt idx="176">
                  <c:v>0.14239989943597373</c:v>
                </c:pt>
                <c:pt idx="177">
                  <c:v>2.8313522051362318E-2</c:v>
                </c:pt>
                <c:pt idx="178">
                  <c:v>0.15364111702567196</c:v>
                </c:pt>
                <c:pt idx="179">
                  <c:v>0.14263587152870852</c:v>
                </c:pt>
                <c:pt idx="180">
                  <c:v>0.12157467592233263</c:v>
                </c:pt>
                <c:pt idx="181">
                  <c:v>6.7175889640851028E-2</c:v>
                </c:pt>
                <c:pt idx="182">
                  <c:v>0.20190787270775995</c:v>
                </c:pt>
                <c:pt idx="183">
                  <c:v>0.16478039207830641</c:v>
                </c:pt>
                <c:pt idx="184">
                  <c:v>0.19700228538527634</c:v>
                </c:pt>
                <c:pt idx="185">
                  <c:v>0.12584544079525781</c:v>
                </c:pt>
                <c:pt idx="186">
                  <c:v>0.16540127304780974</c:v>
                </c:pt>
                <c:pt idx="187">
                  <c:v>0.20884311513077244</c:v>
                </c:pt>
                <c:pt idx="188">
                  <c:v>9.9836933627390226E-2</c:v>
                </c:pt>
                <c:pt idx="189">
                  <c:v>0.18769214008225651</c:v>
                </c:pt>
                <c:pt idx="190">
                  <c:v>0.11308534770719952</c:v>
                </c:pt>
                <c:pt idx="191">
                  <c:v>0.1951112405687177</c:v>
                </c:pt>
                <c:pt idx="192">
                  <c:v>5.1945625332272795E-2</c:v>
                </c:pt>
                <c:pt idx="193">
                  <c:v>0.19801003139479864</c:v>
                </c:pt>
                <c:pt idx="194">
                  <c:v>0.21205325413452444</c:v>
                </c:pt>
                <c:pt idx="195">
                  <c:v>0.13280413308167224</c:v>
                </c:pt>
                <c:pt idx="196">
                  <c:v>0.14238191238395487</c:v>
                </c:pt>
                <c:pt idx="197">
                  <c:v>-1.5145906804785617E-2</c:v>
                </c:pt>
                <c:pt idx="198">
                  <c:v>0.11089136361048155</c:v>
                </c:pt>
                <c:pt idx="199">
                  <c:v>0.17625196594286521</c:v>
                </c:pt>
                <c:pt idx="200">
                  <c:v>0.10902230719548023</c:v>
                </c:pt>
                <c:pt idx="201">
                  <c:v>0.18903451134244756</c:v>
                </c:pt>
                <c:pt idx="202">
                  <c:v>0.16247320060654522</c:v>
                </c:pt>
                <c:pt idx="203">
                  <c:v>0.11073381465213539</c:v>
                </c:pt>
                <c:pt idx="204">
                  <c:v>0.12617796590541222</c:v>
                </c:pt>
                <c:pt idx="205">
                  <c:v>0.14276591088143231</c:v>
                </c:pt>
                <c:pt idx="206">
                  <c:v>9.3016080366619389E-2</c:v>
                </c:pt>
                <c:pt idx="207">
                  <c:v>0.11940020965751226</c:v>
                </c:pt>
                <c:pt idx="208">
                  <c:v>0.14163540309407971</c:v>
                </c:pt>
                <c:pt idx="209">
                  <c:v>0.1350240079012695</c:v>
                </c:pt>
                <c:pt idx="210">
                  <c:v>6.4778024090214839E-2</c:v>
                </c:pt>
                <c:pt idx="211">
                  <c:v>0.22035375390159817</c:v>
                </c:pt>
                <c:pt idx="212">
                  <c:v>0.13523304124561153</c:v>
                </c:pt>
                <c:pt idx="213">
                  <c:v>7.1283180019393863E-2</c:v>
                </c:pt>
                <c:pt idx="214">
                  <c:v>0.1199149367489756</c:v>
                </c:pt>
                <c:pt idx="215">
                  <c:v>0.1728934332515534</c:v>
                </c:pt>
                <c:pt idx="216">
                  <c:v>6.5776528605856324E-2</c:v>
                </c:pt>
                <c:pt idx="217">
                  <c:v>0.12140037888359052</c:v>
                </c:pt>
                <c:pt idx="218">
                  <c:v>0.27112507381451306</c:v>
                </c:pt>
                <c:pt idx="219">
                  <c:v>9.5521994462823473E-2</c:v>
                </c:pt>
                <c:pt idx="220">
                  <c:v>0.12815073200896568</c:v>
                </c:pt>
                <c:pt idx="221">
                  <c:v>0.15568613514358209</c:v>
                </c:pt>
                <c:pt idx="222">
                  <c:v>9.9737956016498708E-2</c:v>
                </c:pt>
                <c:pt idx="223">
                  <c:v>0.18926296070399623</c:v>
                </c:pt>
                <c:pt idx="224">
                  <c:v>0.15317907051724391</c:v>
                </c:pt>
                <c:pt idx="225">
                  <c:v>0.2044773119550779</c:v>
                </c:pt>
                <c:pt idx="226">
                  <c:v>0.11775719184228436</c:v>
                </c:pt>
                <c:pt idx="227">
                  <c:v>6.6043589387049947E-2</c:v>
                </c:pt>
                <c:pt idx="228">
                  <c:v>0.18916684760985983</c:v>
                </c:pt>
                <c:pt idx="229">
                  <c:v>0.16012767671867423</c:v>
                </c:pt>
                <c:pt idx="230">
                  <c:v>0.14431837818005441</c:v>
                </c:pt>
                <c:pt idx="231">
                  <c:v>9.5091278931681705E-2</c:v>
                </c:pt>
                <c:pt idx="232">
                  <c:v>0.13330951207784855</c:v>
                </c:pt>
                <c:pt idx="233">
                  <c:v>0.12402140668491426</c:v>
                </c:pt>
                <c:pt idx="234">
                  <c:v>0.16023168704629392</c:v>
                </c:pt>
                <c:pt idx="235">
                  <c:v>0.12366887381214892</c:v>
                </c:pt>
                <c:pt idx="236">
                  <c:v>0.10362699383544466</c:v>
                </c:pt>
                <c:pt idx="237">
                  <c:v>0.11085842557656235</c:v>
                </c:pt>
                <c:pt idx="238">
                  <c:v>0.15060064273424389</c:v>
                </c:pt>
                <c:pt idx="239">
                  <c:v>0.21038770973955617</c:v>
                </c:pt>
                <c:pt idx="240">
                  <c:v>0.10527844053521943</c:v>
                </c:pt>
                <c:pt idx="241">
                  <c:v>5.291188877982074E-2</c:v>
                </c:pt>
                <c:pt idx="242">
                  <c:v>0.13446133033817007</c:v>
                </c:pt>
                <c:pt idx="243">
                  <c:v>8.588123091488277E-2</c:v>
                </c:pt>
                <c:pt idx="244">
                  <c:v>8.5144463891569849E-2</c:v>
                </c:pt>
                <c:pt idx="245">
                  <c:v>0.13211147080412741</c:v>
                </c:pt>
                <c:pt idx="246">
                  <c:v>0.13910279779670506</c:v>
                </c:pt>
                <c:pt idx="247">
                  <c:v>0.12708154145736164</c:v>
                </c:pt>
                <c:pt idx="248">
                  <c:v>0.10011820022322257</c:v>
                </c:pt>
                <c:pt idx="249">
                  <c:v>0.18795381928862406</c:v>
                </c:pt>
                <c:pt idx="250">
                  <c:v>0.13322950265717226</c:v>
                </c:pt>
                <c:pt idx="251">
                  <c:v>0.15785811133018696</c:v>
                </c:pt>
                <c:pt idx="252">
                  <c:v>0.14297577802340569</c:v>
                </c:pt>
                <c:pt idx="253">
                  <c:v>0.21660628330345671</c:v>
                </c:pt>
                <c:pt idx="254">
                  <c:v>0.15657499779938874</c:v>
                </c:pt>
                <c:pt idx="255">
                  <c:v>6.2169882938840834E-2</c:v>
                </c:pt>
                <c:pt idx="256">
                  <c:v>0.28176759547520636</c:v>
                </c:pt>
                <c:pt idx="257">
                  <c:v>0.25038272120280841</c:v>
                </c:pt>
                <c:pt idx="258">
                  <c:v>0.25152703723300518</c:v>
                </c:pt>
                <c:pt idx="259">
                  <c:v>0.21304391286566257</c:v>
                </c:pt>
                <c:pt idx="260">
                  <c:v>0.10285964923187439</c:v>
                </c:pt>
                <c:pt idx="261">
                  <c:v>0.10747140231117262</c:v>
                </c:pt>
                <c:pt idx="262">
                  <c:v>0.1447602274295772</c:v>
                </c:pt>
                <c:pt idx="263">
                  <c:v>0.12787395993978329</c:v>
                </c:pt>
                <c:pt idx="264">
                  <c:v>7.3583528926360178E-2</c:v>
                </c:pt>
                <c:pt idx="265">
                  <c:v>9.8998964706341064E-2</c:v>
                </c:pt>
                <c:pt idx="266">
                  <c:v>0.16086979640479379</c:v>
                </c:pt>
                <c:pt idx="267">
                  <c:v>0.14621058597304759</c:v>
                </c:pt>
                <c:pt idx="268">
                  <c:v>0.11029941476998721</c:v>
                </c:pt>
                <c:pt idx="269">
                  <c:v>0.12902123390655967</c:v>
                </c:pt>
                <c:pt idx="270">
                  <c:v>0.13129289135328401</c:v>
                </c:pt>
                <c:pt idx="271">
                  <c:v>8.2654564313230122E-2</c:v>
                </c:pt>
                <c:pt idx="272">
                  <c:v>0.11088536757659018</c:v>
                </c:pt>
                <c:pt idx="273">
                  <c:v>0.14024231156134712</c:v>
                </c:pt>
                <c:pt idx="274">
                  <c:v>0.15382828184422326</c:v>
                </c:pt>
                <c:pt idx="275">
                  <c:v>9.6141581150182176E-2</c:v>
                </c:pt>
                <c:pt idx="276">
                  <c:v>4.8840017607639487E-2</c:v>
                </c:pt>
                <c:pt idx="277">
                  <c:v>9.9983229483393193E-2</c:v>
                </c:pt>
                <c:pt idx="278">
                  <c:v>3.3738377847299092E-2</c:v>
                </c:pt>
                <c:pt idx="279">
                  <c:v>0.1336318403243032</c:v>
                </c:pt>
                <c:pt idx="280">
                  <c:v>6.964891506596621E-2</c:v>
                </c:pt>
                <c:pt idx="281">
                  <c:v>0.15276235635573227</c:v>
                </c:pt>
                <c:pt idx="282">
                  <c:v>1.5465338657546453E-2</c:v>
                </c:pt>
                <c:pt idx="283">
                  <c:v>8.8438493093410092E-2</c:v>
                </c:pt>
                <c:pt idx="284">
                  <c:v>0.12110841931014453</c:v>
                </c:pt>
                <c:pt idx="285">
                  <c:v>7.6959644081383977E-2</c:v>
                </c:pt>
                <c:pt idx="286">
                  <c:v>9.3630683732693398E-2</c:v>
                </c:pt>
                <c:pt idx="287">
                  <c:v>0.13768501270933675</c:v>
                </c:pt>
                <c:pt idx="288">
                  <c:v>0.1108009633488191</c:v>
                </c:pt>
                <c:pt idx="289">
                  <c:v>0.16242880081958283</c:v>
                </c:pt>
                <c:pt idx="290">
                  <c:v>7.9533870974926452E-2</c:v>
                </c:pt>
                <c:pt idx="291">
                  <c:v>7.255151866035163E-2</c:v>
                </c:pt>
                <c:pt idx="292">
                  <c:v>0.15155396247440794</c:v>
                </c:pt>
                <c:pt idx="293">
                  <c:v>3.1503061033118646E-2</c:v>
                </c:pt>
                <c:pt idx="294">
                  <c:v>0.13913845629535593</c:v>
                </c:pt>
                <c:pt idx="295">
                  <c:v>0.14126550896225551</c:v>
                </c:pt>
                <c:pt idx="296">
                  <c:v>0.18774715715496673</c:v>
                </c:pt>
                <c:pt idx="297">
                  <c:v>0.12893199197450347</c:v>
                </c:pt>
                <c:pt idx="298">
                  <c:v>0.20164129004214118</c:v>
                </c:pt>
                <c:pt idx="299">
                  <c:v>0.12204141958266189</c:v>
                </c:pt>
                <c:pt idx="300">
                  <c:v>8.0316887754770749E-2</c:v>
                </c:pt>
                <c:pt idx="301">
                  <c:v>8.0304441306598043E-2</c:v>
                </c:pt>
                <c:pt idx="302">
                  <c:v>0.20229526469738832</c:v>
                </c:pt>
                <c:pt idx="303">
                  <c:v>0.16695372599654532</c:v>
                </c:pt>
                <c:pt idx="304">
                  <c:v>7.0478221631527324E-2</c:v>
                </c:pt>
                <c:pt idx="305">
                  <c:v>0.13788366309627129</c:v>
                </c:pt>
                <c:pt idx="306">
                  <c:v>0.11285473250464798</c:v>
                </c:pt>
                <c:pt idx="307">
                  <c:v>7.8968275405526811E-2</c:v>
                </c:pt>
                <c:pt idx="308">
                  <c:v>0.24016396501884968</c:v>
                </c:pt>
                <c:pt idx="309">
                  <c:v>8.7903062416794964E-2</c:v>
                </c:pt>
                <c:pt idx="310">
                  <c:v>0.23365469595622421</c:v>
                </c:pt>
                <c:pt idx="311">
                  <c:v>6.7781366974636922E-2</c:v>
                </c:pt>
                <c:pt idx="312">
                  <c:v>0.19226475346817171</c:v>
                </c:pt>
                <c:pt idx="313">
                  <c:v>7.3018401027912946E-2</c:v>
                </c:pt>
                <c:pt idx="314">
                  <c:v>0.13776639830185741</c:v>
                </c:pt>
                <c:pt idx="315">
                  <c:v>0.17447833488045303</c:v>
                </c:pt>
                <c:pt idx="316">
                  <c:v>0.18571196122724573</c:v>
                </c:pt>
                <c:pt idx="317">
                  <c:v>0.10095351798223759</c:v>
                </c:pt>
                <c:pt idx="318">
                  <c:v>0.15183043822807959</c:v>
                </c:pt>
                <c:pt idx="319">
                  <c:v>9.0914124024147461E-2</c:v>
                </c:pt>
                <c:pt idx="320">
                  <c:v>3.4546741013663659E-2</c:v>
                </c:pt>
                <c:pt idx="321">
                  <c:v>0.10140464613594929</c:v>
                </c:pt>
                <c:pt idx="322">
                  <c:v>0.1418198243958097</c:v>
                </c:pt>
                <c:pt idx="323">
                  <c:v>6.3080398759763595E-2</c:v>
                </c:pt>
                <c:pt idx="324">
                  <c:v>0.1615135068915092</c:v>
                </c:pt>
                <c:pt idx="325">
                  <c:v>6.8494444371225413E-2</c:v>
                </c:pt>
                <c:pt idx="326">
                  <c:v>0.21179024598062751</c:v>
                </c:pt>
                <c:pt idx="327">
                  <c:v>0.17064467017800505</c:v>
                </c:pt>
                <c:pt idx="328">
                  <c:v>0.10713919773386354</c:v>
                </c:pt>
                <c:pt idx="329">
                  <c:v>0.16883106845442591</c:v>
                </c:pt>
                <c:pt idx="330">
                  <c:v>0.19103414577124284</c:v>
                </c:pt>
                <c:pt idx="331">
                  <c:v>0.19907389563580447</c:v>
                </c:pt>
                <c:pt idx="332">
                  <c:v>1.7182856384403263E-2</c:v>
                </c:pt>
                <c:pt idx="333">
                  <c:v>0.12637300163393267</c:v>
                </c:pt>
                <c:pt idx="334">
                  <c:v>0.15147541880727619</c:v>
                </c:pt>
                <c:pt idx="335">
                  <c:v>0.10925710208886656</c:v>
                </c:pt>
                <c:pt idx="336">
                  <c:v>0.20804196724765092</c:v>
                </c:pt>
                <c:pt idx="337">
                  <c:v>0.13273764639002344</c:v>
                </c:pt>
                <c:pt idx="338">
                  <c:v>0.19554001004674892</c:v>
                </c:pt>
                <c:pt idx="339">
                  <c:v>0.15556863273789481</c:v>
                </c:pt>
                <c:pt idx="340">
                  <c:v>0.25386335719608794</c:v>
                </c:pt>
                <c:pt idx="341">
                  <c:v>0.15628861202029395</c:v>
                </c:pt>
                <c:pt idx="342">
                  <c:v>5.1106996439196223E-2</c:v>
                </c:pt>
                <c:pt idx="343">
                  <c:v>-7.1999540209356713E-3</c:v>
                </c:pt>
                <c:pt idx="344">
                  <c:v>8.1512704832829602E-2</c:v>
                </c:pt>
                <c:pt idx="345">
                  <c:v>0.10799767959128267</c:v>
                </c:pt>
                <c:pt idx="346">
                  <c:v>0.20176353305459524</c:v>
                </c:pt>
                <c:pt idx="347">
                  <c:v>0.15734036105308691</c:v>
                </c:pt>
                <c:pt idx="348">
                  <c:v>0.11990356705810723</c:v>
                </c:pt>
                <c:pt idx="349">
                  <c:v>8.4227096185593653E-2</c:v>
                </c:pt>
                <c:pt idx="350">
                  <c:v>0.11803218788237563</c:v>
                </c:pt>
                <c:pt idx="351">
                  <c:v>0.20557774966716921</c:v>
                </c:pt>
                <c:pt idx="352">
                  <c:v>0.16361557070975108</c:v>
                </c:pt>
                <c:pt idx="353">
                  <c:v>9.5272205939718829E-2</c:v>
                </c:pt>
                <c:pt idx="354">
                  <c:v>5.8412555940359094E-2</c:v>
                </c:pt>
                <c:pt idx="355">
                  <c:v>6.6816795492173509E-2</c:v>
                </c:pt>
                <c:pt idx="356">
                  <c:v>7.2553561332156333E-2</c:v>
                </c:pt>
                <c:pt idx="357">
                  <c:v>0.17586829231453371</c:v>
                </c:pt>
                <c:pt idx="358">
                  <c:v>0.27172912623671125</c:v>
                </c:pt>
                <c:pt idx="359">
                  <c:v>0.17219814588078244</c:v>
                </c:pt>
                <c:pt idx="360">
                  <c:v>6.1831379734904449E-2</c:v>
                </c:pt>
                <c:pt idx="361">
                  <c:v>0.13682239660409076</c:v>
                </c:pt>
                <c:pt idx="362">
                  <c:v>0.15717976541925438</c:v>
                </c:pt>
                <c:pt idx="363">
                  <c:v>0.17993898474146294</c:v>
                </c:pt>
                <c:pt idx="364">
                  <c:v>0.16987951903021917</c:v>
                </c:pt>
                <c:pt idx="365">
                  <c:v>0.2040217519018655</c:v>
                </c:pt>
                <c:pt idx="366">
                  <c:v>0.20733240834305672</c:v>
                </c:pt>
                <c:pt idx="367">
                  <c:v>6.7765377822014514E-2</c:v>
                </c:pt>
                <c:pt idx="368">
                  <c:v>0.15375761600520141</c:v>
                </c:pt>
                <c:pt idx="369">
                  <c:v>0.10157745888882587</c:v>
                </c:pt>
                <c:pt idx="370">
                  <c:v>7.3544678892595333E-2</c:v>
                </c:pt>
                <c:pt idx="371">
                  <c:v>0.12461274346750692</c:v>
                </c:pt>
                <c:pt idx="372">
                  <c:v>0.11835579385396278</c:v>
                </c:pt>
                <c:pt idx="373">
                  <c:v>0.2268854278227197</c:v>
                </c:pt>
                <c:pt idx="374">
                  <c:v>5.8942851666036918E-2</c:v>
                </c:pt>
                <c:pt idx="375">
                  <c:v>0.14295196792834269</c:v>
                </c:pt>
                <c:pt idx="376">
                  <c:v>0.18926814750293613</c:v>
                </c:pt>
                <c:pt idx="377">
                  <c:v>0.17941614172157444</c:v>
                </c:pt>
                <c:pt idx="378">
                  <c:v>9.4479538805755589E-2</c:v>
                </c:pt>
                <c:pt idx="379">
                  <c:v>0.15070730102294838</c:v>
                </c:pt>
                <c:pt idx="380">
                  <c:v>8.242186285249041E-2</c:v>
                </c:pt>
                <c:pt idx="381">
                  <c:v>0.14710409492749979</c:v>
                </c:pt>
                <c:pt idx="382">
                  <c:v>0.11658959174798771</c:v>
                </c:pt>
                <c:pt idx="383">
                  <c:v>0.13812518094906945</c:v>
                </c:pt>
                <c:pt idx="384">
                  <c:v>0.18209594937181844</c:v>
                </c:pt>
                <c:pt idx="385">
                  <c:v>4.5521869709288766E-2</c:v>
                </c:pt>
                <c:pt idx="386">
                  <c:v>9.1709401167950344E-2</c:v>
                </c:pt>
                <c:pt idx="387">
                  <c:v>0.11585912860093581</c:v>
                </c:pt>
                <c:pt idx="388">
                  <c:v>0.23820358675025391</c:v>
                </c:pt>
                <c:pt idx="389">
                  <c:v>0.20125033241186882</c:v>
                </c:pt>
                <c:pt idx="390">
                  <c:v>0.11397884991411349</c:v>
                </c:pt>
                <c:pt idx="391">
                  <c:v>9.3609596430634268E-2</c:v>
                </c:pt>
                <c:pt idx="392">
                  <c:v>0.22934849388711875</c:v>
                </c:pt>
                <c:pt idx="393">
                  <c:v>0.11553182366320329</c:v>
                </c:pt>
                <c:pt idx="394">
                  <c:v>0.12301098172716798</c:v>
                </c:pt>
                <c:pt idx="395">
                  <c:v>4.2372735007943446E-2</c:v>
                </c:pt>
                <c:pt idx="396">
                  <c:v>0.23930599972829344</c:v>
                </c:pt>
                <c:pt idx="397">
                  <c:v>8.0873602981823847E-2</c:v>
                </c:pt>
                <c:pt idx="398">
                  <c:v>6.0685485576269377E-3</c:v>
                </c:pt>
                <c:pt idx="399">
                  <c:v>0.13948650910745189</c:v>
                </c:pt>
                <c:pt idx="400">
                  <c:v>0.10991221538239508</c:v>
                </c:pt>
                <c:pt idx="401">
                  <c:v>0.14143218855213827</c:v>
                </c:pt>
                <c:pt idx="402">
                  <c:v>0.12186711770804375</c:v>
                </c:pt>
                <c:pt idx="403">
                  <c:v>4.5139070647070116E-2</c:v>
                </c:pt>
                <c:pt idx="404">
                  <c:v>0.11083045717249743</c:v>
                </c:pt>
                <c:pt idx="405">
                  <c:v>0.12427216973575712</c:v>
                </c:pt>
                <c:pt idx="406">
                  <c:v>0.2310891180661595</c:v>
                </c:pt>
                <c:pt idx="407">
                  <c:v>0.18471434688379193</c:v>
                </c:pt>
                <c:pt idx="408">
                  <c:v>0.14447596773476656</c:v>
                </c:pt>
                <c:pt idx="409">
                  <c:v>0.24199539015767979</c:v>
                </c:pt>
                <c:pt idx="410">
                  <c:v>0.15686215475723847</c:v>
                </c:pt>
                <c:pt idx="411">
                  <c:v>9.2613115553820943E-2</c:v>
                </c:pt>
                <c:pt idx="412">
                  <c:v>0.10751359130927166</c:v>
                </c:pt>
                <c:pt idx="413">
                  <c:v>0.16678565913619656</c:v>
                </c:pt>
                <c:pt idx="414">
                  <c:v>0.13744179078509647</c:v>
                </c:pt>
                <c:pt idx="415">
                  <c:v>0.22054508084421418</c:v>
                </c:pt>
                <c:pt idx="416">
                  <c:v>0.21260835862597671</c:v>
                </c:pt>
                <c:pt idx="417">
                  <c:v>3.7714691654206184E-2</c:v>
                </c:pt>
                <c:pt idx="418">
                  <c:v>9.8453782770246245E-2</c:v>
                </c:pt>
                <c:pt idx="419">
                  <c:v>0.13395463988727638</c:v>
                </c:pt>
                <c:pt idx="420">
                  <c:v>0.12463371234374462</c:v>
                </c:pt>
                <c:pt idx="421">
                  <c:v>9.5874517583182245E-2</c:v>
                </c:pt>
                <c:pt idx="422">
                  <c:v>0.11453710895193019</c:v>
                </c:pt>
                <c:pt idx="423">
                  <c:v>0.11647507644701779</c:v>
                </c:pt>
                <c:pt idx="424">
                  <c:v>0.12932077382453017</c:v>
                </c:pt>
                <c:pt idx="425">
                  <c:v>0.1730764989251462</c:v>
                </c:pt>
                <c:pt idx="426">
                  <c:v>0.11058299393281368</c:v>
                </c:pt>
                <c:pt idx="427">
                  <c:v>0.16374097675250004</c:v>
                </c:pt>
                <c:pt idx="428">
                  <c:v>0.20238509938671445</c:v>
                </c:pt>
                <c:pt idx="429">
                  <c:v>0.14122787607719575</c:v>
                </c:pt>
                <c:pt idx="430">
                  <c:v>0.13571798574970823</c:v>
                </c:pt>
                <c:pt idx="431">
                  <c:v>0.19546276866005688</c:v>
                </c:pt>
                <c:pt idx="432">
                  <c:v>9.2622218973273066E-2</c:v>
                </c:pt>
                <c:pt idx="433">
                  <c:v>0.15892274243921328</c:v>
                </c:pt>
                <c:pt idx="434">
                  <c:v>0.20087125332390512</c:v>
                </c:pt>
                <c:pt idx="435">
                  <c:v>0.22659517635288945</c:v>
                </c:pt>
                <c:pt idx="436">
                  <c:v>7.792861959102533E-2</c:v>
                </c:pt>
                <c:pt idx="437">
                  <c:v>6.609938452475736E-2</c:v>
                </c:pt>
                <c:pt idx="438">
                  <c:v>8.9135498569516997E-2</c:v>
                </c:pt>
                <c:pt idx="439">
                  <c:v>0.1988266168421392</c:v>
                </c:pt>
                <c:pt idx="440">
                  <c:v>8.5841486863025229E-2</c:v>
                </c:pt>
                <c:pt idx="441">
                  <c:v>0.17463746840844541</c:v>
                </c:pt>
                <c:pt idx="442">
                  <c:v>0.15059737876506549</c:v>
                </c:pt>
                <c:pt idx="443">
                  <c:v>0.10977483648995517</c:v>
                </c:pt>
                <c:pt idx="444">
                  <c:v>0.2068753676577367</c:v>
                </c:pt>
                <c:pt idx="445">
                  <c:v>0.19142157186028785</c:v>
                </c:pt>
                <c:pt idx="446">
                  <c:v>3.8129999882968557E-2</c:v>
                </c:pt>
                <c:pt idx="447">
                  <c:v>0.13954647181818641</c:v>
                </c:pt>
                <c:pt idx="448">
                  <c:v>0.17204182610702892</c:v>
                </c:pt>
                <c:pt idx="449">
                  <c:v>0.1278018524516375</c:v>
                </c:pt>
                <c:pt idx="450">
                  <c:v>2.8519012841847997E-2</c:v>
                </c:pt>
                <c:pt idx="451">
                  <c:v>0.14148108563858108</c:v>
                </c:pt>
                <c:pt idx="452">
                  <c:v>0.12741174356698501</c:v>
                </c:pt>
                <c:pt idx="453">
                  <c:v>0.23597976480351937</c:v>
                </c:pt>
                <c:pt idx="454">
                  <c:v>0.10017255102428729</c:v>
                </c:pt>
                <c:pt idx="455">
                  <c:v>0.21066829430615341</c:v>
                </c:pt>
                <c:pt idx="456">
                  <c:v>0.11154380100283758</c:v>
                </c:pt>
                <c:pt idx="457">
                  <c:v>0.14856126376010492</c:v>
                </c:pt>
                <c:pt idx="458">
                  <c:v>6.2305923224497226E-2</c:v>
                </c:pt>
                <c:pt idx="459">
                  <c:v>0.12404050233223272</c:v>
                </c:pt>
                <c:pt idx="460">
                  <c:v>0.18402561181723831</c:v>
                </c:pt>
                <c:pt idx="461">
                  <c:v>0.17976921256062814</c:v>
                </c:pt>
                <c:pt idx="462">
                  <c:v>5.1711602094092222E-2</c:v>
                </c:pt>
                <c:pt idx="463">
                  <c:v>0.21970778704547056</c:v>
                </c:pt>
                <c:pt idx="464">
                  <c:v>4.8664295483677227E-2</c:v>
                </c:pt>
                <c:pt idx="465">
                  <c:v>0.12768271948537788</c:v>
                </c:pt>
                <c:pt idx="466">
                  <c:v>0.10594580042032765</c:v>
                </c:pt>
                <c:pt idx="467">
                  <c:v>0.16301601455305495</c:v>
                </c:pt>
                <c:pt idx="468">
                  <c:v>0.14793339855705312</c:v>
                </c:pt>
                <c:pt idx="469">
                  <c:v>1.1331357970416562E-2</c:v>
                </c:pt>
                <c:pt idx="470">
                  <c:v>0.10431836109585373</c:v>
                </c:pt>
                <c:pt idx="471">
                  <c:v>0.11087568912812734</c:v>
                </c:pt>
                <c:pt idx="472">
                  <c:v>0.13320992468716841</c:v>
                </c:pt>
                <c:pt idx="473">
                  <c:v>-1.1290957239221001E-2</c:v>
                </c:pt>
                <c:pt idx="474">
                  <c:v>9.0682464237503965E-2</c:v>
                </c:pt>
                <c:pt idx="475">
                  <c:v>-5.0070941257026928E-2</c:v>
                </c:pt>
                <c:pt idx="476">
                  <c:v>0.15819185925860269</c:v>
                </c:pt>
                <c:pt idx="477">
                  <c:v>0.16216622661415617</c:v>
                </c:pt>
                <c:pt idx="478">
                  <c:v>0.17620962477331076</c:v>
                </c:pt>
                <c:pt idx="479">
                  <c:v>0.24579846826394974</c:v>
                </c:pt>
                <c:pt idx="480">
                  <c:v>0.17475195139655308</c:v>
                </c:pt>
                <c:pt idx="481">
                  <c:v>0.14873985639916767</c:v>
                </c:pt>
                <c:pt idx="482">
                  <c:v>0.1555051365159969</c:v>
                </c:pt>
                <c:pt idx="483">
                  <c:v>0.19709611171958469</c:v>
                </c:pt>
                <c:pt idx="484">
                  <c:v>0.1033707249289388</c:v>
                </c:pt>
                <c:pt idx="485">
                  <c:v>0.15296653811900227</c:v>
                </c:pt>
                <c:pt idx="486">
                  <c:v>0.18004875757844324</c:v>
                </c:pt>
                <c:pt idx="487">
                  <c:v>0.17137428870685761</c:v>
                </c:pt>
                <c:pt idx="488">
                  <c:v>0.10894770891642055</c:v>
                </c:pt>
                <c:pt idx="489">
                  <c:v>0.14762920253434991</c:v>
                </c:pt>
                <c:pt idx="490">
                  <c:v>6.5553164117401322E-2</c:v>
                </c:pt>
                <c:pt idx="491">
                  <c:v>8.8887489391010766E-2</c:v>
                </c:pt>
                <c:pt idx="492">
                  <c:v>1.5364905505094173E-3</c:v>
                </c:pt>
                <c:pt idx="493">
                  <c:v>0.15199106197114037</c:v>
                </c:pt>
                <c:pt idx="494">
                  <c:v>0.10049694346724353</c:v>
                </c:pt>
                <c:pt idx="495">
                  <c:v>8.596911742373331E-2</c:v>
                </c:pt>
                <c:pt idx="496">
                  <c:v>7.8733419493492954E-2</c:v>
                </c:pt>
                <c:pt idx="497">
                  <c:v>0.11841519925880542</c:v>
                </c:pt>
                <c:pt idx="498">
                  <c:v>0.20128161591263005</c:v>
                </c:pt>
                <c:pt idx="499">
                  <c:v>0.16992432652121744</c:v>
                </c:pt>
              </c:numCache>
            </c:numRef>
          </c:xVal>
          <c:yVal>
            <c:numRef>
              <c:f>'HA-AH-HA A'!$B$3:$B$502</c:f>
              <c:numCache>
                <c:formatCode>General</c:formatCode>
                <c:ptCount val="500"/>
                <c:pt idx="0">
                  <c:v>2.4583411300737427E-2</c:v>
                </c:pt>
                <c:pt idx="1">
                  <c:v>-3.4733127016293643E-2</c:v>
                </c:pt>
                <c:pt idx="2">
                  <c:v>-7.0119008169469768E-2</c:v>
                </c:pt>
                <c:pt idx="3">
                  <c:v>-7.4428713045383926E-2</c:v>
                </c:pt>
                <c:pt idx="4">
                  <c:v>-3.7992088351148035E-2</c:v>
                </c:pt>
                <c:pt idx="5">
                  <c:v>0.14271256977648891</c:v>
                </c:pt>
                <c:pt idx="6">
                  <c:v>1.1180592359289901E-2</c:v>
                </c:pt>
                <c:pt idx="7">
                  <c:v>5.1066077278636102E-2</c:v>
                </c:pt>
                <c:pt idx="8">
                  <c:v>-6.280859150039933E-2</c:v>
                </c:pt>
                <c:pt idx="9">
                  <c:v>-0.22599237888688709</c:v>
                </c:pt>
                <c:pt idx="10">
                  <c:v>-2.2753061334813411E-2</c:v>
                </c:pt>
                <c:pt idx="11">
                  <c:v>-0.15188451587315438</c:v>
                </c:pt>
                <c:pt idx="12">
                  <c:v>3.2042640713004153E-2</c:v>
                </c:pt>
                <c:pt idx="13">
                  <c:v>-0.11166005429745871</c:v>
                </c:pt>
                <c:pt idx="14">
                  <c:v>-6.3636670983134844E-2</c:v>
                </c:pt>
                <c:pt idx="15">
                  <c:v>-5.8759716398425782E-2</c:v>
                </c:pt>
                <c:pt idx="16">
                  <c:v>-5.8283947191627404E-3</c:v>
                </c:pt>
                <c:pt idx="17">
                  <c:v>-0.13946036194716632</c:v>
                </c:pt>
                <c:pt idx="18">
                  <c:v>9.3441308942941205E-3</c:v>
                </c:pt>
                <c:pt idx="19">
                  <c:v>-5.2761255261142462E-2</c:v>
                </c:pt>
                <c:pt idx="20">
                  <c:v>4.6863365939257398E-2</c:v>
                </c:pt>
                <c:pt idx="21">
                  <c:v>0.1015622875513066</c:v>
                </c:pt>
                <c:pt idx="22">
                  <c:v>-0.11408614535900624</c:v>
                </c:pt>
                <c:pt idx="23">
                  <c:v>-0.13178052300972817</c:v>
                </c:pt>
                <c:pt idx="24">
                  <c:v>-0.1502689878161711</c:v>
                </c:pt>
                <c:pt idx="25">
                  <c:v>6.8336692459771277E-4</c:v>
                </c:pt>
                <c:pt idx="26">
                  <c:v>-4.1046912730146913E-2</c:v>
                </c:pt>
                <c:pt idx="27">
                  <c:v>-1.3728180770140029E-2</c:v>
                </c:pt>
                <c:pt idx="28">
                  <c:v>8.9255706363365068E-3</c:v>
                </c:pt>
                <c:pt idx="29">
                  <c:v>3.8712019605588351E-2</c:v>
                </c:pt>
                <c:pt idx="30">
                  <c:v>5.9826770775472764E-2</c:v>
                </c:pt>
                <c:pt idx="31">
                  <c:v>0.11444197843522839</c:v>
                </c:pt>
                <c:pt idx="32">
                  <c:v>-8.9637911409836207E-2</c:v>
                </c:pt>
                <c:pt idx="33">
                  <c:v>0.1696908110650498</c:v>
                </c:pt>
                <c:pt idx="34">
                  <c:v>-4.5246670580931111E-2</c:v>
                </c:pt>
                <c:pt idx="35">
                  <c:v>-4.4846084234066143E-2</c:v>
                </c:pt>
                <c:pt idx="36">
                  <c:v>-7.8090940862305794E-2</c:v>
                </c:pt>
                <c:pt idx="37">
                  <c:v>-9.4267151370314925E-2</c:v>
                </c:pt>
                <c:pt idx="38">
                  <c:v>-0.15982701912392291</c:v>
                </c:pt>
                <c:pt idx="39">
                  <c:v>-7.3566892204703527E-2</c:v>
                </c:pt>
                <c:pt idx="40">
                  <c:v>9.9693097200033207E-2</c:v>
                </c:pt>
                <c:pt idx="41">
                  <c:v>-2.0281737401844038E-2</c:v>
                </c:pt>
                <c:pt idx="42">
                  <c:v>1.9233579475065515E-2</c:v>
                </c:pt>
                <c:pt idx="43">
                  <c:v>-3.1947633782910774E-2</c:v>
                </c:pt>
                <c:pt idx="44">
                  <c:v>-2.9038913635465055E-2</c:v>
                </c:pt>
                <c:pt idx="45">
                  <c:v>-4.5792675608589024E-2</c:v>
                </c:pt>
                <c:pt idx="46">
                  <c:v>-5.9462733233674375E-2</c:v>
                </c:pt>
                <c:pt idx="47">
                  <c:v>9.531264353239853E-2</c:v>
                </c:pt>
                <c:pt idx="48">
                  <c:v>1.8162289651967971E-2</c:v>
                </c:pt>
                <c:pt idx="49">
                  <c:v>-2.6347193525110613E-2</c:v>
                </c:pt>
                <c:pt idx="50">
                  <c:v>8.3353106353784207E-2</c:v>
                </c:pt>
                <c:pt idx="51">
                  <c:v>-0.10917375436149022</c:v>
                </c:pt>
                <c:pt idx="52">
                  <c:v>-7.7864595213554808E-2</c:v>
                </c:pt>
                <c:pt idx="53">
                  <c:v>-0.12683431455036828</c:v>
                </c:pt>
                <c:pt idx="54">
                  <c:v>0.17501917366777614</c:v>
                </c:pt>
                <c:pt idx="55">
                  <c:v>3.5428244208690896E-3</c:v>
                </c:pt>
                <c:pt idx="56">
                  <c:v>-3.5378463304762395E-2</c:v>
                </c:pt>
                <c:pt idx="57">
                  <c:v>-3.8948699862477835E-2</c:v>
                </c:pt>
                <c:pt idx="58">
                  <c:v>-3.1426290688539492E-2</c:v>
                </c:pt>
                <c:pt idx="59">
                  <c:v>-0.12648480567453738</c:v>
                </c:pt>
                <c:pt idx="60">
                  <c:v>-8.4110654670160434E-2</c:v>
                </c:pt>
                <c:pt idx="61">
                  <c:v>-5.9604409345303533E-2</c:v>
                </c:pt>
                <c:pt idx="62">
                  <c:v>-0.18843259729271111</c:v>
                </c:pt>
                <c:pt idx="63">
                  <c:v>1.5860325238771626E-2</c:v>
                </c:pt>
                <c:pt idx="64">
                  <c:v>4.5611906617320223E-2</c:v>
                </c:pt>
                <c:pt idx="65">
                  <c:v>-2.1416943358102541E-2</c:v>
                </c:pt>
                <c:pt idx="66">
                  <c:v>-8.8056417781689392E-2</c:v>
                </c:pt>
                <c:pt idx="67">
                  <c:v>-1.449115912144866E-2</c:v>
                </c:pt>
                <c:pt idx="68">
                  <c:v>8.2011972843039724E-2</c:v>
                </c:pt>
                <c:pt idx="69">
                  <c:v>-9.4770412150835745E-2</c:v>
                </c:pt>
                <c:pt idx="70">
                  <c:v>-0.19306694414016909</c:v>
                </c:pt>
                <c:pt idx="71">
                  <c:v>4.0007903009045914E-2</c:v>
                </c:pt>
                <c:pt idx="72">
                  <c:v>-0.17486577833375236</c:v>
                </c:pt>
                <c:pt idx="73">
                  <c:v>2.9049051505798781E-2</c:v>
                </c:pt>
                <c:pt idx="74">
                  <c:v>2.5943513611490651E-2</c:v>
                </c:pt>
                <c:pt idx="75">
                  <c:v>-2.9876093666126313E-2</c:v>
                </c:pt>
                <c:pt idx="76">
                  <c:v>-3.7840497060418012E-2</c:v>
                </c:pt>
                <c:pt idx="77">
                  <c:v>-0.1736750809729862</c:v>
                </c:pt>
                <c:pt idx="78">
                  <c:v>-1.6479572330708361E-2</c:v>
                </c:pt>
                <c:pt idx="79">
                  <c:v>-6.2330319132579172E-2</c:v>
                </c:pt>
                <c:pt idx="80">
                  <c:v>-0.1443144690681567</c:v>
                </c:pt>
                <c:pt idx="81">
                  <c:v>8.2726389377558066E-2</c:v>
                </c:pt>
                <c:pt idx="82">
                  <c:v>0.10188248287970816</c:v>
                </c:pt>
                <c:pt idx="83">
                  <c:v>-0.15495472328295531</c:v>
                </c:pt>
                <c:pt idx="84">
                  <c:v>5.9178286213479772E-2</c:v>
                </c:pt>
                <c:pt idx="85">
                  <c:v>-6.7955541764572608E-3</c:v>
                </c:pt>
                <c:pt idx="86">
                  <c:v>2.0565873041198203E-2</c:v>
                </c:pt>
                <c:pt idx="87">
                  <c:v>-2.5753345222894637E-2</c:v>
                </c:pt>
                <c:pt idx="88">
                  <c:v>-0.12596685947992278</c:v>
                </c:pt>
                <c:pt idx="89">
                  <c:v>-9.9491219152517435E-2</c:v>
                </c:pt>
                <c:pt idx="90">
                  <c:v>-1.4257413787276496E-2</c:v>
                </c:pt>
                <c:pt idx="91">
                  <c:v>-8.5430889418595155E-2</c:v>
                </c:pt>
                <c:pt idx="92">
                  <c:v>-0.10815532841114064</c:v>
                </c:pt>
                <c:pt idx="93">
                  <c:v>-0.16626103985825474</c:v>
                </c:pt>
                <c:pt idx="94">
                  <c:v>-0.13671700587451804</c:v>
                </c:pt>
                <c:pt idx="95">
                  <c:v>-3.6020640989449536E-2</c:v>
                </c:pt>
                <c:pt idx="96">
                  <c:v>-0.10084316435821369</c:v>
                </c:pt>
                <c:pt idx="97">
                  <c:v>-4.6995530525440324E-2</c:v>
                </c:pt>
                <c:pt idx="98">
                  <c:v>-3.4189318108708094E-2</c:v>
                </c:pt>
                <c:pt idx="99">
                  <c:v>-0.20473507948653721</c:v>
                </c:pt>
                <c:pt idx="100">
                  <c:v>-2.0587233619448059E-2</c:v>
                </c:pt>
                <c:pt idx="101">
                  <c:v>9.2269562865661167E-2</c:v>
                </c:pt>
                <c:pt idx="102">
                  <c:v>4.7432147008423534E-2</c:v>
                </c:pt>
                <c:pt idx="103">
                  <c:v>-0.11880883850696948</c:v>
                </c:pt>
                <c:pt idx="104">
                  <c:v>-3.2158417589926283E-2</c:v>
                </c:pt>
                <c:pt idx="105">
                  <c:v>-5.8055831970691724E-2</c:v>
                </c:pt>
                <c:pt idx="106">
                  <c:v>-0.18360240776245623</c:v>
                </c:pt>
                <c:pt idx="107">
                  <c:v>8.9615418962799329E-2</c:v>
                </c:pt>
                <c:pt idx="108">
                  <c:v>-6.8895458914816132E-2</c:v>
                </c:pt>
                <c:pt idx="109">
                  <c:v>-1.5709327530052081E-2</c:v>
                </c:pt>
                <c:pt idx="110">
                  <c:v>-9.767749629987342E-2</c:v>
                </c:pt>
                <c:pt idx="111">
                  <c:v>2.6004051507205871E-2</c:v>
                </c:pt>
                <c:pt idx="112">
                  <c:v>9.0058702921246875E-2</c:v>
                </c:pt>
                <c:pt idx="113">
                  <c:v>-2.8490142653238782E-2</c:v>
                </c:pt>
                <c:pt idx="114">
                  <c:v>0.10120735306584601</c:v>
                </c:pt>
                <c:pt idx="115">
                  <c:v>-9.1674009272129264E-2</c:v>
                </c:pt>
                <c:pt idx="116">
                  <c:v>0.15156599089018552</c:v>
                </c:pt>
                <c:pt idx="117">
                  <c:v>-0.12037669681563967</c:v>
                </c:pt>
                <c:pt idx="118">
                  <c:v>5.6498046186429915E-3</c:v>
                </c:pt>
                <c:pt idx="119">
                  <c:v>1.5159784181375239E-2</c:v>
                </c:pt>
                <c:pt idx="120">
                  <c:v>-6.3154272960810678E-2</c:v>
                </c:pt>
                <c:pt idx="121">
                  <c:v>-0.13383481110657686</c:v>
                </c:pt>
                <c:pt idx="122">
                  <c:v>0.15017311382704521</c:v>
                </c:pt>
                <c:pt idx="123">
                  <c:v>-2.1642675918399971E-2</c:v>
                </c:pt>
                <c:pt idx="124">
                  <c:v>-2.8116587284467247E-2</c:v>
                </c:pt>
                <c:pt idx="125">
                  <c:v>-7.3495116865627083E-2</c:v>
                </c:pt>
                <c:pt idx="126">
                  <c:v>-4.6189854032546773E-2</c:v>
                </c:pt>
                <c:pt idx="127">
                  <c:v>-0.15117960894614185</c:v>
                </c:pt>
                <c:pt idx="128">
                  <c:v>-0.15490460632784694</c:v>
                </c:pt>
                <c:pt idx="129">
                  <c:v>-0.11549369362458042</c:v>
                </c:pt>
                <c:pt idx="130">
                  <c:v>-1.2071349723166293E-2</c:v>
                </c:pt>
                <c:pt idx="131">
                  <c:v>-0.12136504934091664</c:v>
                </c:pt>
                <c:pt idx="132">
                  <c:v>-6.3333335840783673E-3</c:v>
                </c:pt>
                <c:pt idx="133">
                  <c:v>0.10360278492687444</c:v>
                </c:pt>
                <c:pt idx="134">
                  <c:v>-0.20855529996448191</c:v>
                </c:pt>
                <c:pt idx="135">
                  <c:v>-7.4685177116708093E-2</c:v>
                </c:pt>
                <c:pt idx="136">
                  <c:v>0.14532576948048048</c:v>
                </c:pt>
                <c:pt idx="137">
                  <c:v>-0.21676220715371941</c:v>
                </c:pt>
                <c:pt idx="138">
                  <c:v>4.1021098483921548E-3</c:v>
                </c:pt>
                <c:pt idx="139">
                  <c:v>-5.6503994518173804E-2</c:v>
                </c:pt>
                <c:pt idx="140">
                  <c:v>-5.4537173333114912E-2</c:v>
                </c:pt>
                <c:pt idx="141">
                  <c:v>-3.8333977214570616E-2</c:v>
                </c:pt>
                <c:pt idx="142">
                  <c:v>7.4688432974280919E-2</c:v>
                </c:pt>
                <c:pt idx="143">
                  <c:v>-1.4554625131749006E-2</c:v>
                </c:pt>
                <c:pt idx="144">
                  <c:v>8.3626230807936866E-2</c:v>
                </c:pt>
                <c:pt idx="145">
                  <c:v>3.9430028252214082E-2</c:v>
                </c:pt>
                <c:pt idx="146">
                  <c:v>-0.10145118159257978</c:v>
                </c:pt>
                <c:pt idx="147">
                  <c:v>1.3002709980016921E-2</c:v>
                </c:pt>
                <c:pt idx="148">
                  <c:v>9.1024651686308231E-2</c:v>
                </c:pt>
                <c:pt idx="149">
                  <c:v>1.6833018948713925E-2</c:v>
                </c:pt>
                <c:pt idx="150">
                  <c:v>-9.1688278833804371E-2</c:v>
                </c:pt>
                <c:pt idx="151">
                  <c:v>-0.12372122881964383</c:v>
                </c:pt>
                <c:pt idx="152">
                  <c:v>-0.14757354549033724</c:v>
                </c:pt>
                <c:pt idx="153">
                  <c:v>7.4214627014708323E-2</c:v>
                </c:pt>
                <c:pt idx="154">
                  <c:v>-5.0846794867724109E-2</c:v>
                </c:pt>
                <c:pt idx="155">
                  <c:v>-0.2698748973374776</c:v>
                </c:pt>
                <c:pt idx="156">
                  <c:v>4.6808044529921503E-2</c:v>
                </c:pt>
                <c:pt idx="157">
                  <c:v>-0.14995079521274154</c:v>
                </c:pt>
                <c:pt idx="158">
                  <c:v>8.3881644072917053E-2</c:v>
                </c:pt>
                <c:pt idx="159">
                  <c:v>7.3628435897573124E-3</c:v>
                </c:pt>
                <c:pt idx="160">
                  <c:v>-0.10899835241245102</c:v>
                </c:pt>
                <c:pt idx="161">
                  <c:v>-8.4875510310934002E-2</c:v>
                </c:pt>
                <c:pt idx="162">
                  <c:v>-2.1792766032538827E-2</c:v>
                </c:pt>
                <c:pt idx="163">
                  <c:v>7.8141615530484612E-2</c:v>
                </c:pt>
                <c:pt idx="164">
                  <c:v>4.6815925592101383E-2</c:v>
                </c:pt>
                <c:pt idx="165">
                  <c:v>-0.14806460085603998</c:v>
                </c:pt>
                <c:pt idx="166">
                  <c:v>4.8816943976372814E-3</c:v>
                </c:pt>
                <c:pt idx="167">
                  <c:v>0.22350779528465467</c:v>
                </c:pt>
                <c:pt idx="168">
                  <c:v>-0.10825302848208176</c:v>
                </c:pt>
                <c:pt idx="169">
                  <c:v>3.940213585459855E-2</c:v>
                </c:pt>
                <c:pt idx="170">
                  <c:v>-4.9556918182015804E-2</c:v>
                </c:pt>
                <c:pt idx="171">
                  <c:v>3.7949374985464822E-2</c:v>
                </c:pt>
                <c:pt idx="172">
                  <c:v>4.734822234772542E-2</c:v>
                </c:pt>
                <c:pt idx="173">
                  <c:v>0.11835370250225972</c:v>
                </c:pt>
                <c:pt idx="174">
                  <c:v>-0.14452200611717694</c:v>
                </c:pt>
                <c:pt idx="175">
                  <c:v>0.21127773611695741</c:v>
                </c:pt>
                <c:pt idx="176">
                  <c:v>-5.7822448493325129E-2</c:v>
                </c:pt>
                <c:pt idx="177">
                  <c:v>5.3607583917159078E-2</c:v>
                </c:pt>
                <c:pt idx="178">
                  <c:v>8.5318365158786619E-3</c:v>
                </c:pt>
                <c:pt idx="179">
                  <c:v>-3.7726951904886778E-2</c:v>
                </c:pt>
                <c:pt idx="180">
                  <c:v>-7.4580311013691475E-2</c:v>
                </c:pt>
                <c:pt idx="181">
                  <c:v>-1.9663188941578705E-2</c:v>
                </c:pt>
                <c:pt idx="182">
                  <c:v>-6.1207991183549734E-2</c:v>
                </c:pt>
                <c:pt idx="183">
                  <c:v>-0.15554868497286151</c:v>
                </c:pt>
                <c:pt idx="184">
                  <c:v>-8.4928818934158865E-2</c:v>
                </c:pt>
                <c:pt idx="185">
                  <c:v>-7.3117988787058399E-2</c:v>
                </c:pt>
                <c:pt idx="186">
                  <c:v>-9.7462575653894948E-2</c:v>
                </c:pt>
                <c:pt idx="187">
                  <c:v>-0.10780417883620323</c:v>
                </c:pt>
                <c:pt idx="188">
                  <c:v>-4.8647903040374085E-2</c:v>
                </c:pt>
                <c:pt idx="189">
                  <c:v>-1.0385578311816033E-2</c:v>
                </c:pt>
                <c:pt idx="190">
                  <c:v>7.4126052110456524E-3</c:v>
                </c:pt>
                <c:pt idx="191">
                  <c:v>-9.9833621328883765E-2</c:v>
                </c:pt>
                <c:pt idx="192">
                  <c:v>4.1243000990956957E-2</c:v>
                </c:pt>
                <c:pt idx="193">
                  <c:v>-0.16312161647622353</c:v>
                </c:pt>
                <c:pt idx="194">
                  <c:v>-0.16172440826793291</c:v>
                </c:pt>
                <c:pt idx="195">
                  <c:v>0.11621719161195318</c:v>
                </c:pt>
                <c:pt idx="196">
                  <c:v>-3.4295644725906051E-2</c:v>
                </c:pt>
                <c:pt idx="197">
                  <c:v>0.19418812552954967</c:v>
                </c:pt>
                <c:pt idx="198">
                  <c:v>-0.11553522086164857</c:v>
                </c:pt>
                <c:pt idx="199">
                  <c:v>-0.17881494306588291</c:v>
                </c:pt>
                <c:pt idx="200">
                  <c:v>-8.6544181516460705E-2</c:v>
                </c:pt>
                <c:pt idx="201">
                  <c:v>-4.6488672404958985E-2</c:v>
                </c:pt>
                <c:pt idx="202">
                  <c:v>-0.10557601893365523</c:v>
                </c:pt>
                <c:pt idx="203">
                  <c:v>0.10186932204995647</c:v>
                </c:pt>
                <c:pt idx="204">
                  <c:v>-9.0909562828925816E-2</c:v>
                </c:pt>
                <c:pt idx="205">
                  <c:v>-5.1090937355844921E-3</c:v>
                </c:pt>
                <c:pt idx="206">
                  <c:v>6.8673671482207196E-2</c:v>
                </c:pt>
                <c:pt idx="207">
                  <c:v>3.452294355452775E-2</c:v>
                </c:pt>
                <c:pt idx="208">
                  <c:v>1.7690667133571328E-2</c:v>
                </c:pt>
                <c:pt idx="209">
                  <c:v>-9.9412349843654324E-2</c:v>
                </c:pt>
                <c:pt idx="210">
                  <c:v>5.5869942093132167E-2</c:v>
                </c:pt>
                <c:pt idx="211">
                  <c:v>-0.20750874769827293</c:v>
                </c:pt>
                <c:pt idx="212">
                  <c:v>-2.6085393840940052E-2</c:v>
                </c:pt>
                <c:pt idx="213">
                  <c:v>7.7938308379562601E-2</c:v>
                </c:pt>
                <c:pt idx="214">
                  <c:v>3.1038096802506652E-3</c:v>
                </c:pt>
                <c:pt idx="215">
                  <c:v>-8.3266802393189635E-2</c:v>
                </c:pt>
                <c:pt idx="216">
                  <c:v>2.6038386142254441E-2</c:v>
                </c:pt>
                <c:pt idx="217">
                  <c:v>8.2259837295352842E-2</c:v>
                </c:pt>
                <c:pt idx="218">
                  <c:v>-0.1903399360030624</c:v>
                </c:pt>
                <c:pt idx="219">
                  <c:v>-1.775717056608906E-2</c:v>
                </c:pt>
                <c:pt idx="220">
                  <c:v>5.0654042784762363E-2</c:v>
                </c:pt>
                <c:pt idx="221">
                  <c:v>-7.5382388049747853E-2</c:v>
                </c:pt>
                <c:pt idx="222">
                  <c:v>0.10256841333970733</c:v>
                </c:pt>
                <c:pt idx="223">
                  <c:v>-7.1279306021522895E-2</c:v>
                </c:pt>
                <c:pt idx="224">
                  <c:v>-4.5837654757854084E-2</c:v>
                </c:pt>
                <c:pt idx="225">
                  <c:v>7.2054569166778826E-2</c:v>
                </c:pt>
                <c:pt idx="226">
                  <c:v>-4.1007235957448637E-2</c:v>
                </c:pt>
                <c:pt idx="227">
                  <c:v>4.708840135668412E-3</c:v>
                </c:pt>
                <c:pt idx="228">
                  <c:v>-0.13233648825850025</c:v>
                </c:pt>
                <c:pt idx="229">
                  <c:v>-3.4043964306616492E-2</c:v>
                </c:pt>
                <c:pt idx="230">
                  <c:v>-0.12534901742846971</c:v>
                </c:pt>
                <c:pt idx="231">
                  <c:v>2.1017882696387293E-2</c:v>
                </c:pt>
                <c:pt idx="232">
                  <c:v>-4.4193606900294689E-2</c:v>
                </c:pt>
                <c:pt idx="233">
                  <c:v>-7.6808526901634103E-2</c:v>
                </c:pt>
                <c:pt idx="234">
                  <c:v>-0.10684823662205144</c:v>
                </c:pt>
                <c:pt idx="235">
                  <c:v>-4.667015418359003E-2</c:v>
                </c:pt>
                <c:pt idx="236">
                  <c:v>0.10911298267492786</c:v>
                </c:pt>
                <c:pt idx="237">
                  <c:v>-4.7825538348771179E-2</c:v>
                </c:pt>
                <c:pt idx="238">
                  <c:v>-6.0710491642065108E-2</c:v>
                </c:pt>
                <c:pt idx="239">
                  <c:v>-5.5627988304213172E-2</c:v>
                </c:pt>
                <c:pt idx="240">
                  <c:v>5.7381396890803668E-2</c:v>
                </c:pt>
                <c:pt idx="241">
                  <c:v>0.11372462036864454</c:v>
                </c:pt>
                <c:pt idx="242">
                  <c:v>-3.5169131600659279E-2</c:v>
                </c:pt>
                <c:pt idx="243">
                  <c:v>0.10814080340951562</c:v>
                </c:pt>
                <c:pt idx="244">
                  <c:v>-8.1085202659683306E-4</c:v>
                </c:pt>
                <c:pt idx="245">
                  <c:v>-6.7067194069806747E-3</c:v>
                </c:pt>
                <c:pt idx="246">
                  <c:v>-9.5652811146943725E-2</c:v>
                </c:pt>
                <c:pt idx="247">
                  <c:v>3.1502243042362016E-2</c:v>
                </c:pt>
                <c:pt idx="248">
                  <c:v>-5.7327736349311986E-2</c:v>
                </c:pt>
                <c:pt idx="249">
                  <c:v>-7.5671320504456477E-2</c:v>
                </c:pt>
                <c:pt idx="250">
                  <c:v>3.8607313028655658E-2</c:v>
                </c:pt>
                <c:pt idx="251">
                  <c:v>-7.6109835108272558E-2</c:v>
                </c:pt>
                <c:pt idx="252">
                  <c:v>1.2913394447889161E-2</c:v>
                </c:pt>
                <c:pt idx="253">
                  <c:v>-1.9509180417886133E-2</c:v>
                </c:pt>
                <c:pt idx="254">
                  <c:v>-0.18486961916357397</c:v>
                </c:pt>
                <c:pt idx="255">
                  <c:v>0.1075738002270647</c:v>
                </c:pt>
                <c:pt idx="256">
                  <c:v>-0.25432210365948305</c:v>
                </c:pt>
                <c:pt idx="257">
                  <c:v>-0.10282672999025183</c:v>
                </c:pt>
                <c:pt idx="258">
                  <c:v>-0.24187190154155039</c:v>
                </c:pt>
                <c:pt idx="259">
                  <c:v>-0.1281571647959181</c:v>
                </c:pt>
                <c:pt idx="260">
                  <c:v>-8.1769126324527305E-3</c:v>
                </c:pt>
                <c:pt idx="261">
                  <c:v>5.1982064999997E-3</c:v>
                </c:pt>
                <c:pt idx="262">
                  <c:v>1.3889584519247128E-2</c:v>
                </c:pt>
                <c:pt idx="263">
                  <c:v>-8.1331217407598466E-2</c:v>
                </c:pt>
                <c:pt idx="264">
                  <c:v>-4.4561175698790485E-2</c:v>
                </c:pt>
                <c:pt idx="265">
                  <c:v>4.8168158472163262E-2</c:v>
                </c:pt>
                <c:pt idx="266">
                  <c:v>-4.6652944003076527E-2</c:v>
                </c:pt>
                <c:pt idx="267">
                  <c:v>-7.355990401450932E-2</c:v>
                </c:pt>
                <c:pt idx="268">
                  <c:v>-3.1021772029262016E-2</c:v>
                </c:pt>
                <c:pt idx="269">
                  <c:v>-0.10284066452018746</c:v>
                </c:pt>
                <c:pt idx="270">
                  <c:v>3.8859401534256871E-3</c:v>
                </c:pt>
                <c:pt idx="271">
                  <c:v>-2.1693098441184312E-2</c:v>
                </c:pt>
                <c:pt idx="272">
                  <c:v>2.7893441245396493E-2</c:v>
                </c:pt>
                <c:pt idx="273">
                  <c:v>-0.1115865672836376</c:v>
                </c:pt>
                <c:pt idx="274">
                  <c:v>-0.16748487290196001</c:v>
                </c:pt>
                <c:pt idx="275">
                  <c:v>-8.4407907597560297E-2</c:v>
                </c:pt>
                <c:pt idx="276">
                  <c:v>5.9484407309809792E-2</c:v>
                </c:pt>
                <c:pt idx="277">
                  <c:v>5.6506822245148913E-2</c:v>
                </c:pt>
                <c:pt idx="278">
                  <c:v>0.14388750722130669</c:v>
                </c:pt>
                <c:pt idx="279">
                  <c:v>-3.0096147231077605E-2</c:v>
                </c:pt>
                <c:pt idx="280">
                  <c:v>5.4503836420422017E-2</c:v>
                </c:pt>
                <c:pt idx="281">
                  <c:v>-2.1711676432406232E-2</c:v>
                </c:pt>
                <c:pt idx="282">
                  <c:v>6.6780224859292192E-2</c:v>
                </c:pt>
                <c:pt idx="283">
                  <c:v>4.2507451588272363E-2</c:v>
                </c:pt>
                <c:pt idx="284">
                  <c:v>-3.0781353555445652E-2</c:v>
                </c:pt>
                <c:pt idx="285">
                  <c:v>-1.7338644789730587E-2</c:v>
                </c:pt>
                <c:pt idx="286">
                  <c:v>7.240292345282569E-4</c:v>
                </c:pt>
                <c:pt idx="287">
                  <c:v>2.4043992779665704E-2</c:v>
                </c:pt>
                <c:pt idx="288">
                  <c:v>-3.8425937596971445E-2</c:v>
                </c:pt>
                <c:pt idx="289">
                  <c:v>-6.6713160292650397E-2</c:v>
                </c:pt>
                <c:pt idx="290">
                  <c:v>0.14298850023010359</c:v>
                </c:pt>
                <c:pt idx="291">
                  <c:v>9.0357719303233927E-2</c:v>
                </c:pt>
                <c:pt idx="292">
                  <c:v>-8.090158371138842E-2</c:v>
                </c:pt>
                <c:pt idx="293">
                  <c:v>0.12295152129817059</c:v>
                </c:pt>
                <c:pt idx="294">
                  <c:v>-2.0607164236944989E-2</c:v>
                </c:pt>
                <c:pt idx="295">
                  <c:v>-4.7681123796078077E-2</c:v>
                </c:pt>
                <c:pt idx="296">
                  <c:v>-0.2035770781500254</c:v>
                </c:pt>
                <c:pt idx="297">
                  <c:v>1.9908426969872037E-3</c:v>
                </c:pt>
                <c:pt idx="298">
                  <c:v>-8.6362840718264028E-2</c:v>
                </c:pt>
                <c:pt idx="299">
                  <c:v>-1.4613980396672091E-2</c:v>
                </c:pt>
                <c:pt idx="300">
                  <c:v>1.9951286221757725E-2</c:v>
                </c:pt>
                <c:pt idx="301">
                  <c:v>-5.0043085842842124E-2</c:v>
                </c:pt>
                <c:pt idx="302">
                  <c:v>-0.14387486735095667</c:v>
                </c:pt>
                <c:pt idx="303">
                  <c:v>-0.13499542597438879</c:v>
                </c:pt>
                <c:pt idx="304">
                  <c:v>0.20813591845561155</c:v>
                </c:pt>
                <c:pt idx="305">
                  <c:v>-7.503204937904491E-2</c:v>
                </c:pt>
                <c:pt idx="306">
                  <c:v>-5.152083628566384E-2</c:v>
                </c:pt>
                <c:pt idx="307">
                  <c:v>-1.0923046308752061E-2</c:v>
                </c:pt>
                <c:pt idx="308">
                  <c:v>-0.19141332753127252</c:v>
                </c:pt>
                <c:pt idx="309">
                  <c:v>0.11607076199784665</c:v>
                </c:pt>
                <c:pt idx="310">
                  <c:v>-6.8898971906250994E-2</c:v>
                </c:pt>
                <c:pt idx="311">
                  <c:v>1.8268940030842156E-2</c:v>
                </c:pt>
                <c:pt idx="312">
                  <c:v>-8.1111313440224986E-2</c:v>
                </c:pt>
                <c:pt idx="313">
                  <c:v>5.9933170828307195E-2</c:v>
                </c:pt>
                <c:pt idx="314">
                  <c:v>-8.4061551437108487E-2</c:v>
                </c:pt>
                <c:pt idx="315">
                  <c:v>-0.14665504624418188</c:v>
                </c:pt>
                <c:pt idx="316">
                  <c:v>-9.4650492375260076E-2</c:v>
                </c:pt>
                <c:pt idx="317">
                  <c:v>-1.5257158182623465E-2</c:v>
                </c:pt>
                <c:pt idx="318">
                  <c:v>-0.11957533015600499</c:v>
                </c:pt>
                <c:pt idx="319">
                  <c:v>0.15087271241384367</c:v>
                </c:pt>
                <c:pt idx="320">
                  <c:v>3.8765879377311893E-2</c:v>
                </c:pt>
                <c:pt idx="321">
                  <c:v>-6.2462185390684037E-2</c:v>
                </c:pt>
                <c:pt idx="322">
                  <c:v>-2.1407283366819251E-2</c:v>
                </c:pt>
                <c:pt idx="323">
                  <c:v>-3.3956809483129652E-2</c:v>
                </c:pt>
                <c:pt idx="324">
                  <c:v>2.1096634535175542E-2</c:v>
                </c:pt>
                <c:pt idx="325">
                  <c:v>0.14011519093724203</c:v>
                </c:pt>
                <c:pt idx="326">
                  <c:v>-3.7060328752384991E-2</c:v>
                </c:pt>
                <c:pt idx="327">
                  <c:v>-9.1325184251369734E-2</c:v>
                </c:pt>
                <c:pt idx="328">
                  <c:v>-3.7331690965993876E-2</c:v>
                </c:pt>
                <c:pt idx="329">
                  <c:v>8.9753079635373112E-4</c:v>
                </c:pt>
                <c:pt idx="330">
                  <c:v>-3.4964924702205048E-3</c:v>
                </c:pt>
                <c:pt idx="331">
                  <c:v>5.3397094411781587E-2</c:v>
                </c:pt>
                <c:pt idx="332">
                  <c:v>-2.7291826280119195E-3</c:v>
                </c:pt>
                <c:pt idx="333">
                  <c:v>0.12796745705631729</c:v>
                </c:pt>
                <c:pt idx="334">
                  <c:v>-0.14804185930874408</c:v>
                </c:pt>
                <c:pt idx="335">
                  <c:v>8.3359398497967387E-3</c:v>
                </c:pt>
                <c:pt idx="336">
                  <c:v>-0.2016639473270754</c:v>
                </c:pt>
                <c:pt idx="337">
                  <c:v>-6.1457321136344417E-2</c:v>
                </c:pt>
                <c:pt idx="338">
                  <c:v>-0.10182559299687419</c:v>
                </c:pt>
                <c:pt idx="339">
                  <c:v>-4.2223238705685694E-2</c:v>
                </c:pt>
                <c:pt idx="340">
                  <c:v>-0.14056731124056576</c:v>
                </c:pt>
                <c:pt idx="341">
                  <c:v>-0.10859614843601537</c:v>
                </c:pt>
                <c:pt idx="342">
                  <c:v>4.0078096080108511E-3</c:v>
                </c:pt>
                <c:pt idx="343">
                  <c:v>-2.6898197652365653E-2</c:v>
                </c:pt>
                <c:pt idx="344">
                  <c:v>-2.1492224590693096E-3</c:v>
                </c:pt>
                <c:pt idx="345">
                  <c:v>9.3326034962946478E-3</c:v>
                </c:pt>
                <c:pt idx="346">
                  <c:v>-0.14595306973912142</c:v>
                </c:pt>
                <c:pt idx="347">
                  <c:v>-0.11285780533053712</c:v>
                </c:pt>
                <c:pt idx="348">
                  <c:v>1.8682062776537403E-2</c:v>
                </c:pt>
                <c:pt idx="349">
                  <c:v>1.3163915707027641E-2</c:v>
                </c:pt>
                <c:pt idx="350">
                  <c:v>-8.7456048134312722E-2</c:v>
                </c:pt>
                <c:pt idx="351">
                  <c:v>-4.9651593332179673E-2</c:v>
                </c:pt>
                <c:pt idx="352">
                  <c:v>-7.0550989927653893E-2</c:v>
                </c:pt>
                <c:pt idx="353">
                  <c:v>-2.8388828224172255E-3</c:v>
                </c:pt>
                <c:pt idx="354">
                  <c:v>5.2975580454398714E-2</c:v>
                </c:pt>
                <c:pt idx="355">
                  <c:v>0.12088149232564308</c:v>
                </c:pt>
                <c:pt idx="356">
                  <c:v>2.5913826718599552E-2</c:v>
                </c:pt>
                <c:pt idx="357">
                  <c:v>-7.5808200878557178E-2</c:v>
                </c:pt>
                <c:pt idx="358">
                  <c:v>-2.1359762950647808E-2</c:v>
                </c:pt>
                <c:pt idx="359">
                  <c:v>-8.9539990783762763E-2</c:v>
                </c:pt>
                <c:pt idx="360">
                  <c:v>-7.9409890542965524E-3</c:v>
                </c:pt>
                <c:pt idx="361">
                  <c:v>-0.11641156481472711</c:v>
                </c:pt>
                <c:pt idx="362">
                  <c:v>-2.1649711278044596E-2</c:v>
                </c:pt>
                <c:pt idx="363">
                  <c:v>-7.688710224945218E-2</c:v>
                </c:pt>
                <c:pt idx="364">
                  <c:v>-3.6522988700218861E-3</c:v>
                </c:pt>
                <c:pt idx="365">
                  <c:v>-8.9438596935848005E-2</c:v>
                </c:pt>
                <c:pt idx="366">
                  <c:v>-7.2765666652827549E-2</c:v>
                </c:pt>
                <c:pt idx="367">
                  <c:v>5.2150744884760694E-2</c:v>
                </c:pt>
                <c:pt idx="368">
                  <c:v>-9.7347974203280951E-2</c:v>
                </c:pt>
                <c:pt idx="369">
                  <c:v>2.9704623044569736E-2</c:v>
                </c:pt>
                <c:pt idx="370">
                  <c:v>8.9648713018113113E-2</c:v>
                </c:pt>
                <c:pt idx="371">
                  <c:v>-8.8502006688299696E-3</c:v>
                </c:pt>
                <c:pt idx="372">
                  <c:v>-3.3350090205378741E-2</c:v>
                </c:pt>
                <c:pt idx="373">
                  <c:v>-0.19554639027943613</c:v>
                </c:pt>
                <c:pt idx="374">
                  <c:v>-5.9719295960459474E-2</c:v>
                </c:pt>
                <c:pt idx="375">
                  <c:v>-1.5004224117700141E-2</c:v>
                </c:pt>
                <c:pt idx="376">
                  <c:v>1.0987912818098508E-2</c:v>
                </c:pt>
                <c:pt idx="377">
                  <c:v>1.5660864028810223E-3</c:v>
                </c:pt>
                <c:pt idx="378">
                  <c:v>-3.6193986220523965E-2</c:v>
                </c:pt>
                <c:pt idx="379">
                  <c:v>-8.2025894486898746E-2</c:v>
                </c:pt>
                <c:pt idx="380">
                  <c:v>-1.2708323796113185E-2</c:v>
                </c:pt>
                <c:pt idx="381">
                  <c:v>2.8653747091411892E-2</c:v>
                </c:pt>
                <c:pt idx="382">
                  <c:v>9.5943090497429204E-2</c:v>
                </c:pt>
                <c:pt idx="383">
                  <c:v>5.959482108873411E-2</c:v>
                </c:pt>
                <c:pt idx="384">
                  <c:v>-6.0534656234669526E-3</c:v>
                </c:pt>
                <c:pt idx="385">
                  <c:v>0.12208231716325212</c:v>
                </c:pt>
                <c:pt idx="386">
                  <c:v>2.7585411095884551E-2</c:v>
                </c:pt>
                <c:pt idx="387">
                  <c:v>3.1354810279415231E-2</c:v>
                </c:pt>
                <c:pt idx="388">
                  <c:v>-9.1306861463682859E-2</c:v>
                </c:pt>
                <c:pt idx="389">
                  <c:v>-6.9951073928665314E-2</c:v>
                </c:pt>
                <c:pt idx="390">
                  <c:v>6.5575858681424758E-3</c:v>
                </c:pt>
                <c:pt idx="391">
                  <c:v>4.6489846408993056E-2</c:v>
                </c:pt>
                <c:pt idx="392">
                  <c:v>-0.10495002434494358</c:v>
                </c:pt>
                <c:pt idx="393">
                  <c:v>1.0309658081027061E-3</c:v>
                </c:pt>
                <c:pt idx="394">
                  <c:v>0.10688186178865219</c:v>
                </c:pt>
                <c:pt idx="395">
                  <c:v>0.11674344962771228</c:v>
                </c:pt>
                <c:pt idx="396">
                  <c:v>-8.9433736665130839E-2</c:v>
                </c:pt>
                <c:pt idx="397">
                  <c:v>4.1021478486515696E-2</c:v>
                </c:pt>
                <c:pt idx="398">
                  <c:v>9.6898661775808425E-3</c:v>
                </c:pt>
                <c:pt idx="399">
                  <c:v>-0.18768142703345764</c:v>
                </c:pt>
                <c:pt idx="400">
                  <c:v>7.5918590033694333E-2</c:v>
                </c:pt>
                <c:pt idx="401">
                  <c:v>9.9571263009163746E-2</c:v>
                </c:pt>
                <c:pt idx="402">
                  <c:v>2.5382273149424577E-2</c:v>
                </c:pt>
                <c:pt idx="403">
                  <c:v>-2.7575119714532092E-2</c:v>
                </c:pt>
                <c:pt idx="404">
                  <c:v>-7.5218625067569392E-2</c:v>
                </c:pt>
                <c:pt idx="405">
                  <c:v>-4.2383544669242712E-2</c:v>
                </c:pt>
                <c:pt idx="406">
                  <c:v>-0.11796384692399178</c:v>
                </c:pt>
                <c:pt idx="407">
                  <c:v>-0.12003931407536055</c:v>
                </c:pt>
                <c:pt idx="408">
                  <c:v>2.6689756154439751E-2</c:v>
                </c:pt>
                <c:pt idx="409">
                  <c:v>-0.1441994232193762</c:v>
                </c:pt>
                <c:pt idx="410">
                  <c:v>-0.12100626926826072</c:v>
                </c:pt>
                <c:pt idx="411">
                  <c:v>-3.4665698451989982E-2</c:v>
                </c:pt>
                <c:pt idx="412">
                  <c:v>-2.5786213378790872E-2</c:v>
                </c:pt>
                <c:pt idx="413">
                  <c:v>-0.10350620997533372</c:v>
                </c:pt>
                <c:pt idx="414">
                  <c:v>3.801515576823581E-2</c:v>
                </c:pt>
                <c:pt idx="415">
                  <c:v>-3.068914093503863E-2</c:v>
                </c:pt>
                <c:pt idx="416">
                  <c:v>-3.1884820253491202E-3</c:v>
                </c:pt>
                <c:pt idx="417">
                  <c:v>5.7844871986741424E-2</c:v>
                </c:pt>
                <c:pt idx="418">
                  <c:v>5.1950049951408873E-2</c:v>
                </c:pt>
                <c:pt idx="419">
                  <c:v>-5.3469496899125731E-2</c:v>
                </c:pt>
                <c:pt idx="420">
                  <c:v>5.4257147922880403E-2</c:v>
                </c:pt>
                <c:pt idx="421">
                  <c:v>7.8948377239298304E-2</c:v>
                </c:pt>
                <c:pt idx="422">
                  <c:v>-0.12893699195606953</c:v>
                </c:pt>
                <c:pt idx="423">
                  <c:v>-0.16466663638217321</c:v>
                </c:pt>
                <c:pt idx="424">
                  <c:v>7.7199338450444174E-2</c:v>
                </c:pt>
                <c:pt idx="425">
                  <c:v>-6.4557394998844955E-2</c:v>
                </c:pt>
                <c:pt idx="426">
                  <c:v>-8.0132033519735454E-2</c:v>
                </c:pt>
                <c:pt idx="427">
                  <c:v>-0.11784999620005095</c:v>
                </c:pt>
                <c:pt idx="428">
                  <c:v>-0.17994705050883619</c:v>
                </c:pt>
                <c:pt idx="429">
                  <c:v>-6.0770503695548574E-2</c:v>
                </c:pt>
                <c:pt idx="430">
                  <c:v>8.6922767800959987E-3</c:v>
                </c:pt>
                <c:pt idx="431">
                  <c:v>-0.1270591169414409</c:v>
                </c:pt>
                <c:pt idx="432">
                  <c:v>-6.8935958929213694E-3</c:v>
                </c:pt>
                <c:pt idx="433">
                  <c:v>-9.2781811857720622E-2</c:v>
                </c:pt>
                <c:pt idx="434">
                  <c:v>-0.10700561093706212</c:v>
                </c:pt>
                <c:pt idx="435">
                  <c:v>-0.1771818445748114</c:v>
                </c:pt>
                <c:pt idx="436">
                  <c:v>3.322754695659437E-3</c:v>
                </c:pt>
                <c:pt idx="437">
                  <c:v>9.4708028247575248E-3</c:v>
                </c:pt>
                <c:pt idx="438">
                  <c:v>-4.8156956742859795E-2</c:v>
                </c:pt>
                <c:pt idx="439">
                  <c:v>-9.5987674389941186E-2</c:v>
                </c:pt>
                <c:pt idx="440">
                  <c:v>3.8753195751816479E-3</c:v>
                </c:pt>
                <c:pt idx="441">
                  <c:v>2.0198393293524141E-2</c:v>
                </c:pt>
                <c:pt idx="442">
                  <c:v>2.7901615880742605E-2</c:v>
                </c:pt>
                <c:pt idx="443">
                  <c:v>6.3095335207276684E-2</c:v>
                </c:pt>
                <c:pt idx="444">
                  <c:v>-0.19732331586422441</c:v>
                </c:pt>
                <c:pt idx="445">
                  <c:v>-5.6111770379487252E-2</c:v>
                </c:pt>
                <c:pt idx="446">
                  <c:v>0.19983649763728117</c:v>
                </c:pt>
                <c:pt idx="447">
                  <c:v>-5.1394269079949012E-2</c:v>
                </c:pt>
                <c:pt idx="448">
                  <c:v>-0.17494513219532437</c:v>
                </c:pt>
                <c:pt idx="449">
                  <c:v>-0.15085143309939614</c:v>
                </c:pt>
                <c:pt idx="450">
                  <c:v>0.20591043597139605</c:v>
                </c:pt>
                <c:pt idx="451">
                  <c:v>-1.1729172150519485E-2</c:v>
                </c:pt>
                <c:pt idx="452">
                  <c:v>3.6015632622957046E-3</c:v>
                </c:pt>
                <c:pt idx="453">
                  <c:v>-0.13420768594543844</c:v>
                </c:pt>
                <c:pt idx="454">
                  <c:v>7.7063441314858913E-2</c:v>
                </c:pt>
                <c:pt idx="455">
                  <c:v>-0.196985866274409</c:v>
                </c:pt>
                <c:pt idx="456">
                  <c:v>-1.6178120792500281E-2</c:v>
                </c:pt>
                <c:pt idx="457">
                  <c:v>-3.2921580880563815E-2</c:v>
                </c:pt>
                <c:pt idx="458">
                  <c:v>-1.0318594764284979E-2</c:v>
                </c:pt>
                <c:pt idx="459">
                  <c:v>-4.7269507284540584E-4</c:v>
                </c:pt>
                <c:pt idx="460">
                  <c:v>-8.7192226724242525E-2</c:v>
                </c:pt>
                <c:pt idx="461">
                  <c:v>-2.8787293423018652E-3</c:v>
                </c:pt>
                <c:pt idx="462">
                  <c:v>4.3367260232689914E-2</c:v>
                </c:pt>
                <c:pt idx="463">
                  <c:v>-0.22735500940445635</c:v>
                </c:pt>
                <c:pt idx="464">
                  <c:v>-2.425498003272011E-2</c:v>
                </c:pt>
                <c:pt idx="465">
                  <c:v>-0.11516866975765026</c:v>
                </c:pt>
                <c:pt idx="466">
                  <c:v>-5.0568818674163615E-2</c:v>
                </c:pt>
                <c:pt idx="467">
                  <c:v>2.1988232792388266E-2</c:v>
                </c:pt>
                <c:pt idx="468">
                  <c:v>5.8178643914682499E-2</c:v>
                </c:pt>
                <c:pt idx="469">
                  <c:v>0.13503818465460454</c:v>
                </c:pt>
                <c:pt idx="470">
                  <c:v>-6.7044442073869309E-4</c:v>
                </c:pt>
                <c:pt idx="471">
                  <c:v>-1.2470380829087815E-2</c:v>
                </c:pt>
                <c:pt idx="472">
                  <c:v>-7.2467828704686404E-2</c:v>
                </c:pt>
                <c:pt idx="473">
                  <c:v>8.5823931122454206E-2</c:v>
                </c:pt>
                <c:pt idx="474">
                  <c:v>8.8653230453078816E-4</c:v>
                </c:pt>
                <c:pt idx="475">
                  <c:v>0.26317225630545182</c:v>
                </c:pt>
                <c:pt idx="476">
                  <c:v>8.912577594709141E-3</c:v>
                </c:pt>
                <c:pt idx="477">
                  <c:v>-8.308341721042568E-3</c:v>
                </c:pt>
                <c:pt idx="478">
                  <c:v>-2.3754671750890178E-2</c:v>
                </c:pt>
                <c:pt idx="479">
                  <c:v>-2.5630258478741459E-2</c:v>
                </c:pt>
                <c:pt idx="480">
                  <c:v>-8.9739493015063745E-2</c:v>
                </c:pt>
                <c:pt idx="481">
                  <c:v>-2.2016501899105541E-2</c:v>
                </c:pt>
                <c:pt idx="482">
                  <c:v>-1.4104826722260325E-2</c:v>
                </c:pt>
                <c:pt idx="483">
                  <c:v>-9.5099071004669744E-2</c:v>
                </c:pt>
                <c:pt idx="484">
                  <c:v>3.5266448100524192E-2</c:v>
                </c:pt>
                <c:pt idx="485">
                  <c:v>-5.6168998464514945E-2</c:v>
                </c:pt>
                <c:pt idx="486">
                  <c:v>-0.11294855070679308</c:v>
                </c:pt>
                <c:pt idx="487">
                  <c:v>-0.19904755754973141</c:v>
                </c:pt>
                <c:pt idx="488">
                  <c:v>1.970081183955746E-2</c:v>
                </c:pt>
                <c:pt idx="489">
                  <c:v>-0.12735248254129419</c:v>
                </c:pt>
                <c:pt idx="490">
                  <c:v>3.5833540967233901E-2</c:v>
                </c:pt>
                <c:pt idx="491">
                  <c:v>-3.7122816074606955E-2</c:v>
                </c:pt>
                <c:pt idx="492">
                  <c:v>4.0989317451588382E-2</c:v>
                </c:pt>
                <c:pt idx="493">
                  <c:v>-1.76968060231045E-2</c:v>
                </c:pt>
                <c:pt idx="494">
                  <c:v>-1.1600076864603223E-2</c:v>
                </c:pt>
                <c:pt idx="495">
                  <c:v>-7.1543858916837497E-2</c:v>
                </c:pt>
                <c:pt idx="496">
                  <c:v>2.858058597241311E-2</c:v>
                </c:pt>
                <c:pt idx="497">
                  <c:v>1.6792372800762803E-2</c:v>
                </c:pt>
                <c:pt idx="498">
                  <c:v>-6.395001155476733E-2</c:v>
                </c:pt>
                <c:pt idx="499">
                  <c:v>-0.10181179997241369</c:v>
                </c:pt>
              </c:numCache>
            </c:numRef>
          </c:yVal>
        </c:ser>
        <c:ser>
          <c:idx val="1"/>
          <c:order val="1"/>
          <c:tx>
            <c:v>20% G</c:v>
          </c:tx>
          <c:spPr>
            <a:ln w="28575">
              <a:noFill/>
            </a:ln>
          </c:spPr>
          <c:xVal>
            <c:numRef>
              <c:f>'HA-AH-HA A'!$D$3:$D$502</c:f>
              <c:numCache>
                <c:formatCode>General</c:formatCode>
                <c:ptCount val="500"/>
                <c:pt idx="0">
                  <c:v>0.33024354864706135</c:v>
                </c:pt>
                <c:pt idx="1">
                  <c:v>0.25705709918935182</c:v>
                </c:pt>
                <c:pt idx="2">
                  <c:v>0.27088839066113685</c:v>
                </c:pt>
                <c:pt idx="3">
                  <c:v>0.22487066839637268</c:v>
                </c:pt>
                <c:pt idx="4">
                  <c:v>0.34003656674452881</c:v>
                </c:pt>
                <c:pt idx="5">
                  <c:v>0.20748787179073871</c:v>
                </c:pt>
                <c:pt idx="6">
                  <c:v>0.29168708087559531</c:v>
                </c:pt>
                <c:pt idx="7">
                  <c:v>0.36921543601028561</c:v>
                </c:pt>
                <c:pt idx="8">
                  <c:v>0.41193452671337283</c:v>
                </c:pt>
                <c:pt idx="9">
                  <c:v>0.34552514371634691</c:v>
                </c:pt>
                <c:pt idx="10">
                  <c:v>0.35692048136886578</c:v>
                </c:pt>
                <c:pt idx="11">
                  <c:v>0.35019901478734206</c:v>
                </c:pt>
                <c:pt idx="12">
                  <c:v>0.20257245035930294</c:v>
                </c:pt>
                <c:pt idx="13">
                  <c:v>0.23791077381240863</c:v>
                </c:pt>
                <c:pt idx="14">
                  <c:v>0.29582899310442501</c:v>
                </c:pt>
                <c:pt idx="15">
                  <c:v>0.29402812797751227</c:v>
                </c:pt>
                <c:pt idx="16">
                  <c:v>0.42338174652447735</c:v>
                </c:pt>
                <c:pt idx="17">
                  <c:v>0.30590825073987854</c:v>
                </c:pt>
                <c:pt idx="18">
                  <c:v>0.35302476127930693</c:v>
                </c:pt>
                <c:pt idx="19">
                  <c:v>0.31913921939703838</c:v>
                </c:pt>
                <c:pt idx="20">
                  <c:v>0.27088711412977451</c:v>
                </c:pt>
                <c:pt idx="21">
                  <c:v>0.31709481327709788</c:v>
                </c:pt>
                <c:pt idx="22">
                  <c:v>0.2852133161288985</c:v>
                </c:pt>
                <c:pt idx="23">
                  <c:v>0.33662647447342253</c:v>
                </c:pt>
                <c:pt idx="24">
                  <c:v>0.30091070873550285</c:v>
                </c:pt>
                <c:pt idx="25">
                  <c:v>0.33852657148372722</c:v>
                </c:pt>
                <c:pt idx="26">
                  <c:v>0.33775292681280022</c:v>
                </c:pt>
                <c:pt idx="27">
                  <c:v>0.30943923728590916</c:v>
                </c:pt>
                <c:pt idx="28">
                  <c:v>0.35839762062672254</c:v>
                </c:pt>
                <c:pt idx="29">
                  <c:v>0.23509466745474455</c:v>
                </c:pt>
                <c:pt idx="30">
                  <c:v>0.39487209759148523</c:v>
                </c:pt>
                <c:pt idx="31">
                  <c:v>0.36298589249449276</c:v>
                </c:pt>
                <c:pt idx="32">
                  <c:v>0.28234832818164973</c:v>
                </c:pt>
                <c:pt idx="33">
                  <c:v>0.33952434156114841</c:v>
                </c:pt>
                <c:pt idx="34">
                  <c:v>0.20926675110621978</c:v>
                </c:pt>
                <c:pt idx="35">
                  <c:v>0.39184681071514177</c:v>
                </c:pt>
                <c:pt idx="36">
                  <c:v>0.35704638996853488</c:v>
                </c:pt>
                <c:pt idx="37">
                  <c:v>0.41238403836629917</c:v>
                </c:pt>
                <c:pt idx="38">
                  <c:v>0.32809250967321868</c:v>
                </c:pt>
                <c:pt idx="39">
                  <c:v>0.29925457606633649</c:v>
                </c:pt>
                <c:pt idx="40">
                  <c:v>0.33137917295961256</c:v>
                </c:pt>
                <c:pt idx="41">
                  <c:v>0.35087106714872751</c:v>
                </c:pt>
                <c:pt idx="42">
                  <c:v>0.25372276415020573</c:v>
                </c:pt>
                <c:pt idx="43">
                  <c:v>0.39384009122633951</c:v>
                </c:pt>
                <c:pt idx="44">
                  <c:v>0.40032315379116784</c:v>
                </c:pt>
                <c:pt idx="45">
                  <c:v>0.3047412035541594</c:v>
                </c:pt>
                <c:pt idx="46">
                  <c:v>0.35399476362895327</c:v>
                </c:pt>
                <c:pt idx="47">
                  <c:v>0.33380662511082954</c:v>
                </c:pt>
                <c:pt idx="48">
                  <c:v>0.25158889725878586</c:v>
                </c:pt>
                <c:pt idx="49">
                  <c:v>0.19947996567088169</c:v>
                </c:pt>
                <c:pt idx="50">
                  <c:v>0.28388117653882539</c:v>
                </c:pt>
                <c:pt idx="51">
                  <c:v>0.42421363490492781</c:v>
                </c:pt>
                <c:pt idx="52">
                  <c:v>0.38347893480660034</c:v>
                </c:pt>
                <c:pt idx="53">
                  <c:v>0.32663451189425052</c:v>
                </c:pt>
                <c:pt idx="54">
                  <c:v>0.26011325136706381</c:v>
                </c:pt>
                <c:pt idx="55">
                  <c:v>0.28025285597265942</c:v>
                </c:pt>
                <c:pt idx="56">
                  <c:v>0.30814762618633229</c:v>
                </c:pt>
                <c:pt idx="57">
                  <c:v>0.31208701743626138</c:v>
                </c:pt>
                <c:pt idx="58">
                  <c:v>0.43255579394145316</c:v>
                </c:pt>
                <c:pt idx="59">
                  <c:v>0.36582613038047329</c:v>
                </c:pt>
                <c:pt idx="60">
                  <c:v>0.39735904668035482</c:v>
                </c:pt>
                <c:pt idx="61">
                  <c:v>0.3155698394196339</c:v>
                </c:pt>
                <c:pt idx="62">
                  <c:v>0.35066129085068548</c:v>
                </c:pt>
                <c:pt idx="63">
                  <c:v>0.33162588896721068</c:v>
                </c:pt>
                <c:pt idx="64">
                  <c:v>0.32018559566115262</c:v>
                </c:pt>
                <c:pt idx="65">
                  <c:v>0.29311665742648235</c:v>
                </c:pt>
                <c:pt idx="66">
                  <c:v>0.31881059614464263</c:v>
                </c:pt>
                <c:pt idx="67">
                  <c:v>0.23723236976110917</c:v>
                </c:pt>
                <c:pt idx="68">
                  <c:v>0.25126151937608276</c:v>
                </c:pt>
                <c:pt idx="69">
                  <c:v>0.32335210191438396</c:v>
                </c:pt>
                <c:pt idx="70">
                  <c:v>0.29160723371736408</c:v>
                </c:pt>
                <c:pt idx="71">
                  <c:v>0.31209646395463908</c:v>
                </c:pt>
                <c:pt idx="72">
                  <c:v>0.22507661715407318</c:v>
                </c:pt>
                <c:pt idx="73">
                  <c:v>0.42310275444622364</c:v>
                </c:pt>
                <c:pt idx="74">
                  <c:v>0.37819177077384447</c:v>
                </c:pt>
                <c:pt idx="75">
                  <c:v>0.33363438970390391</c:v>
                </c:pt>
                <c:pt idx="76">
                  <c:v>0.30794635504712531</c:v>
                </c:pt>
                <c:pt idx="77">
                  <c:v>0.32320432108276642</c:v>
                </c:pt>
                <c:pt idx="78">
                  <c:v>0.36766315531158528</c:v>
                </c:pt>
                <c:pt idx="79">
                  <c:v>0.32083207427352728</c:v>
                </c:pt>
                <c:pt idx="80">
                  <c:v>0.33359952875353543</c:v>
                </c:pt>
                <c:pt idx="81">
                  <c:v>0.32200208966550004</c:v>
                </c:pt>
                <c:pt idx="82">
                  <c:v>0.28250214810670504</c:v>
                </c:pt>
                <c:pt idx="83">
                  <c:v>0.34202375300476218</c:v>
                </c:pt>
                <c:pt idx="84">
                  <c:v>0.24594374084316553</c:v>
                </c:pt>
                <c:pt idx="85">
                  <c:v>0.29063048821975546</c:v>
                </c:pt>
                <c:pt idx="86">
                  <c:v>0.32566325575552157</c:v>
                </c:pt>
                <c:pt idx="87">
                  <c:v>0.43094638978162797</c:v>
                </c:pt>
                <c:pt idx="88">
                  <c:v>0.28268265191993402</c:v>
                </c:pt>
                <c:pt idx="89">
                  <c:v>0.32297107544856674</c:v>
                </c:pt>
                <c:pt idx="90">
                  <c:v>0.36894595217604581</c:v>
                </c:pt>
                <c:pt idx="91">
                  <c:v>0.32452279681020152</c:v>
                </c:pt>
                <c:pt idx="92">
                  <c:v>0.37413618693327266</c:v>
                </c:pt>
                <c:pt idx="93">
                  <c:v>0.42518113189916695</c:v>
                </c:pt>
                <c:pt idx="94">
                  <c:v>0.43030794542320938</c:v>
                </c:pt>
                <c:pt idx="95">
                  <c:v>0.35570697542411323</c:v>
                </c:pt>
                <c:pt idx="96">
                  <c:v>0.40534928671903137</c:v>
                </c:pt>
                <c:pt idx="97">
                  <c:v>0.44428522624585398</c:v>
                </c:pt>
                <c:pt idx="98">
                  <c:v>0.36810524091886432</c:v>
                </c:pt>
                <c:pt idx="99">
                  <c:v>0.26301222289205434</c:v>
                </c:pt>
                <c:pt idx="100">
                  <c:v>0.30642026145945778</c:v>
                </c:pt>
                <c:pt idx="101">
                  <c:v>0.20721883028474194</c:v>
                </c:pt>
                <c:pt idx="102">
                  <c:v>0.40714847468235832</c:v>
                </c:pt>
                <c:pt idx="103">
                  <c:v>0.354072897765981</c:v>
                </c:pt>
                <c:pt idx="104">
                  <c:v>0.29473988796361461</c:v>
                </c:pt>
                <c:pt idx="105">
                  <c:v>0.27164233529289367</c:v>
                </c:pt>
                <c:pt idx="106">
                  <c:v>0.36595301737021391</c:v>
                </c:pt>
                <c:pt idx="107">
                  <c:v>0.27122502927482695</c:v>
                </c:pt>
                <c:pt idx="108">
                  <c:v>0.30379541041666824</c:v>
                </c:pt>
                <c:pt idx="109">
                  <c:v>0.29953002323397032</c:v>
                </c:pt>
                <c:pt idx="110">
                  <c:v>0.33756216945811934</c:v>
                </c:pt>
                <c:pt idx="111">
                  <c:v>0.23774922336360529</c:v>
                </c:pt>
                <c:pt idx="112">
                  <c:v>0.3042400826006893</c:v>
                </c:pt>
                <c:pt idx="113">
                  <c:v>0.27270107309170011</c:v>
                </c:pt>
                <c:pt idx="114">
                  <c:v>0.31375172017170966</c:v>
                </c:pt>
                <c:pt idx="115">
                  <c:v>0.25634238347025645</c:v>
                </c:pt>
                <c:pt idx="116">
                  <c:v>0.36450280253140832</c:v>
                </c:pt>
                <c:pt idx="117">
                  <c:v>0.22655843350855059</c:v>
                </c:pt>
                <c:pt idx="118">
                  <c:v>0.2825559320214896</c:v>
                </c:pt>
                <c:pt idx="119">
                  <c:v>0.36749241990622061</c:v>
                </c:pt>
                <c:pt idx="120">
                  <c:v>0.45384991134078445</c:v>
                </c:pt>
                <c:pt idx="121">
                  <c:v>0.19103170734634656</c:v>
                </c:pt>
                <c:pt idx="122">
                  <c:v>0.31467201722709748</c:v>
                </c:pt>
                <c:pt idx="123">
                  <c:v>0.28775819821911547</c:v>
                </c:pt>
                <c:pt idx="124">
                  <c:v>0.32174172836430442</c:v>
                </c:pt>
                <c:pt idx="125">
                  <c:v>0.33029083935058201</c:v>
                </c:pt>
                <c:pt idx="126">
                  <c:v>0.34430383503215689</c:v>
                </c:pt>
                <c:pt idx="127">
                  <c:v>0.3428369561906095</c:v>
                </c:pt>
                <c:pt idx="128">
                  <c:v>0.29592985530890792</c:v>
                </c:pt>
                <c:pt idx="129">
                  <c:v>0.40049704211987808</c:v>
                </c:pt>
                <c:pt idx="130">
                  <c:v>0.27490688154355941</c:v>
                </c:pt>
                <c:pt idx="131">
                  <c:v>0.32827636885011902</c:v>
                </c:pt>
                <c:pt idx="132">
                  <c:v>0.14303387507176479</c:v>
                </c:pt>
                <c:pt idx="133">
                  <c:v>0.28505980932529434</c:v>
                </c:pt>
                <c:pt idx="134">
                  <c:v>0.23133135577833094</c:v>
                </c:pt>
                <c:pt idx="135">
                  <c:v>0.44895903183223701</c:v>
                </c:pt>
                <c:pt idx="136">
                  <c:v>0.45434006555172601</c:v>
                </c:pt>
                <c:pt idx="137">
                  <c:v>0.31830370563165106</c:v>
                </c:pt>
                <c:pt idx="138">
                  <c:v>0.24946129434379857</c:v>
                </c:pt>
                <c:pt idx="139">
                  <c:v>0.36446333596842351</c:v>
                </c:pt>
                <c:pt idx="140">
                  <c:v>0.3443163898002497</c:v>
                </c:pt>
                <c:pt idx="141">
                  <c:v>0.24711391980401853</c:v>
                </c:pt>
                <c:pt idx="142">
                  <c:v>0.31580500617990037</c:v>
                </c:pt>
                <c:pt idx="143">
                  <c:v>0.27579449073215451</c:v>
                </c:pt>
                <c:pt idx="144">
                  <c:v>0.33766773106444437</c:v>
                </c:pt>
                <c:pt idx="145">
                  <c:v>0.44453311524970091</c:v>
                </c:pt>
                <c:pt idx="146">
                  <c:v>0.35335425645283081</c:v>
                </c:pt>
                <c:pt idx="147">
                  <c:v>0.2467004717145429</c:v>
                </c:pt>
                <c:pt idx="148">
                  <c:v>0.3618091501619794</c:v>
                </c:pt>
                <c:pt idx="149">
                  <c:v>0.33489111019243745</c:v>
                </c:pt>
                <c:pt idx="150">
                  <c:v>0.34669976181459294</c:v>
                </c:pt>
                <c:pt idx="151">
                  <c:v>0.29014041649180178</c:v>
                </c:pt>
                <c:pt idx="152">
                  <c:v>0.31262444286625007</c:v>
                </c:pt>
                <c:pt idx="153">
                  <c:v>0.33658290945346175</c:v>
                </c:pt>
                <c:pt idx="154">
                  <c:v>0.27993522419267336</c:v>
                </c:pt>
                <c:pt idx="155">
                  <c:v>0.1974507522782383</c:v>
                </c:pt>
                <c:pt idx="156">
                  <c:v>0.32773991260230084</c:v>
                </c:pt>
                <c:pt idx="157">
                  <c:v>0.25622784683732525</c:v>
                </c:pt>
                <c:pt idx="158">
                  <c:v>0.28643602508940835</c:v>
                </c:pt>
                <c:pt idx="159">
                  <c:v>0.3486631983269104</c:v>
                </c:pt>
                <c:pt idx="160">
                  <c:v>0.37260869476026004</c:v>
                </c:pt>
                <c:pt idx="161">
                  <c:v>0.28547349956742935</c:v>
                </c:pt>
                <c:pt idx="162">
                  <c:v>0.35074410217580732</c:v>
                </c:pt>
                <c:pt idx="163">
                  <c:v>0.23346022103251851</c:v>
                </c:pt>
                <c:pt idx="164">
                  <c:v>0.28987665742789887</c:v>
                </c:pt>
                <c:pt idx="165">
                  <c:v>0.32229364207381306</c:v>
                </c:pt>
                <c:pt idx="166">
                  <c:v>0.30473218767847182</c:v>
                </c:pt>
                <c:pt idx="167">
                  <c:v>0.2113962067496834</c:v>
                </c:pt>
                <c:pt idx="168">
                  <c:v>0.3529823462410393</c:v>
                </c:pt>
                <c:pt idx="169">
                  <c:v>0.31425671379041498</c:v>
                </c:pt>
                <c:pt idx="170">
                  <c:v>0.30750483825628638</c:v>
                </c:pt>
                <c:pt idx="171">
                  <c:v>0.33947881406165986</c:v>
                </c:pt>
                <c:pt idx="172">
                  <c:v>0.31171587548656032</c:v>
                </c:pt>
                <c:pt idx="173">
                  <c:v>0.28098711436906343</c:v>
                </c:pt>
                <c:pt idx="174">
                  <c:v>0.29213566806390751</c:v>
                </c:pt>
                <c:pt idx="175">
                  <c:v>0.40128271231563845</c:v>
                </c:pt>
                <c:pt idx="176">
                  <c:v>0.29437561138124979</c:v>
                </c:pt>
                <c:pt idx="177">
                  <c:v>0.41580372562913531</c:v>
                </c:pt>
                <c:pt idx="178">
                  <c:v>0.28805757825481293</c:v>
                </c:pt>
                <c:pt idx="179">
                  <c:v>0.36187661915198888</c:v>
                </c:pt>
                <c:pt idx="180">
                  <c:v>0.38244039284212739</c:v>
                </c:pt>
                <c:pt idx="181">
                  <c:v>0.36128235136553016</c:v>
                </c:pt>
                <c:pt idx="182">
                  <c:v>0.31845529107094528</c:v>
                </c:pt>
                <c:pt idx="183">
                  <c:v>0.29558767962311361</c:v>
                </c:pt>
                <c:pt idx="184">
                  <c:v>0.38348573489664628</c:v>
                </c:pt>
                <c:pt idx="185">
                  <c:v>0.22960819829116641</c:v>
                </c:pt>
                <c:pt idx="186">
                  <c:v>0.33580199364925201</c:v>
                </c:pt>
                <c:pt idx="187">
                  <c:v>0.24825518179218331</c:v>
                </c:pt>
                <c:pt idx="188">
                  <c:v>0.30413475412141683</c:v>
                </c:pt>
                <c:pt idx="189">
                  <c:v>0.32428270789883157</c:v>
                </c:pt>
                <c:pt idx="190">
                  <c:v>0.38676419309090593</c:v>
                </c:pt>
                <c:pt idx="191">
                  <c:v>0.38093096612044147</c:v>
                </c:pt>
                <c:pt idx="192">
                  <c:v>0.25687182522989843</c:v>
                </c:pt>
                <c:pt idx="193">
                  <c:v>0.37914080946028317</c:v>
                </c:pt>
                <c:pt idx="194">
                  <c:v>0.35561732402560786</c:v>
                </c:pt>
                <c:pt idx="195">
                  <c:v>0.34273759461368403</c:v>
                </c:pt>
                <c:pt idx="196">
                  <c:v>0.32140481841716162</c:v>
                </c:pt>
                <c:pt idx="197">
                  <c:v>0.34463927292818475</c:v>
                </c:pt>
                <c:pt idx="198">
                  <c:v>0.16255935646428091</c:v>
                </c:pt>
                <c:pt idx="199">
                  <c:v>0.36024035062207627</c:v>
                </c:pt>
                <c:pt idx="200">
                  <c:v>0.38735119042340732</c:v>
                </c:pt>
                <c:pt idx="201">
                  <c:v>0.32191770072186343</c:v>
                </c:pt>
                <c:pt idx="202">
                  <c:v>0.36731495673710868</c:v>
                </c:pt>
                <c:pt idx="203">
                  <c:v>0.33121747573883492</c:v>
                </c:pt>
                <c:pt idx="204">
                  <c:v>0.23781235321523744</c:v>
                </c:pt>
                <c:pt idx="205">
                  <c:v>0.30668982150221047</c:v>
                </c:pt>
                <c:pt idx="206">
                  <c:v>0.36705296296577827</c:v>
                </c:pt>
                <c:pt idx="207">
                  <c:v>0.34521365987318564</c:v>
                </c:pt>
                <c:pt idx="208">
                  <c:v>0.30438250340814976</c:v>
                </c:pt>
                <c:pt idx="209">
                  <c:v>0.32748783494056566</c:v>
                </c:pt>
                <c:pt idx="210">
                  <c:v>0.32951529792661627</c:v>
                </c:pt>
                <c:pt idx="211">
                  <c:v>0.37022092476200552</c:v>
                </c:pt>
                <c:pt idx="212">
                  <c:v>0.27311611960282067</c:v>
                </c:pt>
                <c:pt idx="213">
                  <c:v>0.27027489895571488</c:v>
                </c:pt>
                <c:pt idx="214">
                  <c:v>0.38162149293957703</c:v>
                </c:pt>
                <c:pt idx="215">
                  <c:v>0.35043610419014282</c:v>
                </c:pt>
                <c:pt idx="216">
                  <c:v>0.35590551542198789</c:v>
                </c:pt>
                <c:pt idx="217">
                  <c:v>0.32586120114245593</c:v>
                </c:pt>
                <c:pt idx="218">
                  <c:v>0.38971798382250455</c:v>
                </c:pt>
                <c:pt idx="219">
                  <c:v>0.37596191961044961</c:v>
                </c:pt>
                <c:pt idx="220">
                  <c:v>0.36743430219114798</c:v>
                </c:pt>
                <c:pt idx="221">
                  <c:v>0.20451742837790357</c:v>
                </c:pt>
                <c:pt idx="222">
                  <c:v>0.35462723136159857</c:v>
                </c:pt>
                <c:pt idx="223">
                  <c:v>0.34355268398405492</c:v>
                </c:pt>
                <c:pt idx="224">
                  <c:v>0.28074355476404966</c:v>
                </c:pt>
                <c:pt idx="225">
                  <c:v>0.34214319548134275</c:v>
                </c:pt>
                <c:pt idx="226">
                  <c:v>0.46533693221220862</c:v>
                </c:pt>
                <c:pt idx="227">
                  <c:v>0.29660477547399189</c:v>
                </c:pt>
                <c:pt idx="228">
                  <c:v>0.29392955220502631</c:v>
                </c:pt>
                <c:pt idx="229">
                  <c:v>0.35587798862066633</c:v>
                </c:pt>
                <c:pt idx="230">
                  <c:v>0.30587939277408516</c:v>
                </c:pt>
                <c:pt idx="231">
                  <c:v>0.31994563085507288</c:v>
                </c:pt>
                <c:pt idx="232">
                  <c:v>0.34854977808929632</c:v>
                </c:pt>
                <c:pt idx="233">
                  <c:v>0.30370765585513515</c:v>
                </c:pt>
                <c:pt idx="234">
                  <c:v>0.36430574720614983</c:v>
                </c:pt>
                <c:pt idx="235">
                  <c:v>0.33121568858077338</c:v>
                </c:pt>
                <c:pt idx="236">
                  <c:v>0.37673680847767138</c:v>
                </c:pt>
                <c:pt idx="237">
                  <c:v>0.37858726535917997</c:v>
                </c:pt>
                <c:pt idx="238">
                  <c:v>0.27744963758863694</c:v>
                </c:pt>
                <c:pt idx="239">
                  <c:v>0.34705900551663649</c:v>
                </c:pt>
                <c:pt idx="240">
                  <c:v>0.3686080248405158</c:v>
                </c:pt>
                <c:pt idx="241">
                  <c:v>0.41608583253864967</c:v>
                </c:pt>
                <c:pt idx="242">
                  <c:v>0.37842793934693936</c:v>
                </c:pt>
                <c:pt idx="243">
                  <c:v>0.31887044242293588</c:v>
                </c:pt>
                <c:pt idx="244">
                  <c:v>0.29728314806505396</c:v>
                </c:pt>
                <c:pt idx="245">
                  <c:v>0.27184341423053515</c:v>
                </c:pt>
                <c:pt idx="246">
                  <c:v>0.25844085242048054</c:v>
                </c:pt>
                <c:pt idx="247">
                  <c:v>0.3022477167266201</c:v>
                </c:pt>
                <c:pt idx="248">
                  <c:v>0.25341413195379231</c:v>
                </c:pt>
                <c:pt idx="249">
                  <c:v>0.31493396585996197</c:v>
                </c:pt>
                <c:pt idx="250">
                  <c:v>0.29172495935741816</c:v>
                </c:pt>
                <c:pt idx="251">
                  <c:v>0.41481765214923588</c:v>
                </c:pt>
                <c:pt idx="252">
                  <c:v>0.36198856523636136</c:v>
                </c:pt>
                <c:pt idx="253">
                  <c:v>0.29657637191089692</c:v>
                </c:pt>
                <c:pt idx="254">
                  <c:v>0.28801694629213881</c:v>
                </c:pt>
                <c:pt idx="255">
                  <c:v>0.38745276945665452</c:v>
                </c:pt>
                <c:pt idx="256">
                  <c:v>0.38299656537853738</c:v>
                </c:pt>
                <c:pt idx="257">
                  <c:v>0.35715109167062381</c:v>
                </c:pt>
                <c:pt idx="258">
                  <c:v>0.31259954526093181</c:v>
                </c:pt>
                <c:pt idx="259">
                  <c:v>0.32351730890783348</c:v>
                </c:pt>
                <c:pt idx="260">
                  <c:v>0.3148708349177663</c:v>
                </c:pt>
                <c:pt idx="261">
                  <c:v>0.31441054501406379</c:v>
                </c:pt>
                <c:pt idx="262">
                  <c:v>0.41201878361429639</c:v>
                </c:pt>
                <c:pt idx="263">
                  <c:v>0.28077617426762491</c:v>
                </c:pt>
                <c:pt idx="264">
                  <c:v>0.36114804530250488</c:v>
                </c:pt>
                <c:pt idx="265">
                  <c:v>0.46251565732192135</c:v>
                </c:pt>
                <c:pt idx="266">
                  <c:v>0.32292424874298026</c:v>
                </c:pt>
                <c:pt idx="267">
                  <c:v>0.33838132625935946</c:v>
                </c:pt>
                <c:pt idx="268">
                  <c:v>0.29419211874465823</c:v>
                </c:pt>
                <c:pt idx="269">
                  <c:v>0.26139080759579902</c:v>
                </c:pt>
                <c:pt idx="270">
                  <c:v>0.35162939323911696</c:v>
                </c:pt>
                <c:pt idx="271">
                  <c:v>0.22883988389881954</c:v>
                </c:pt>
                <c:pt idx="272">
                  <c:v>0.27373664349385318</c:v>
                </c:pt>
                <c:pt idx="273">
                  <c:v>0.36724562849461495</c:v>
                </c:pt>
                <c:pt idx="274">
                  <c:v>0.29619964348629679</c:v>
                </c:pt>
                <c:pt idx="275">
                  <c:v>0.35993073805131259</c:v>
                </c:pt>
                <c:pt idx="276">
                  <c:v>0.37417354615774523</c:v>
                </c:pt>
                <c:pt idx="277">
                  <c:v>0.44848619503248677</c:v>
                </c:pt>
                <c:pt idx="278">
                  <c:v>0.34378338544448073</c:v>
                </c:pt>
                <c:pt idx="279">
                  <c:v>0.37756395802401932</c:v>
                </c:pt>
                <c:pt idx="280">
                  <c:v>0.37279137599450995</c:v>
                </c:pt>
                <c:pt idx="281">
                  <c:v>0.3161475330392039</c:v>
                </c:pt>
                <c:pt idx="282">
                  <c:v>0.42069090581971802</c:v>
                </c:pt>
                <c:pt idx="283">
                  <c:v>0.40282615248317483</c:v>
                </c:pt>
                <c:pt idx="284">
                  <c:v>0.29900881620875325</c:v>
                </c:pt>
                <c:pt idx="285">
                  <c:v>0.35039173917202082</c:v>
                </c:pt>
                <c:pt idx="286">
                  <c:v>0.30392717189669843</c:v>
                </c:pt>
                <c:pt idx="287">
                  <c:v>0.37483449775451938</c:v>
                </c:pt>
                <c:pt idx="288">
                  <c:v>0.31185222098128318</c:v>
                </c:pt>
                <c:pt idx="289">
                  <c:v>0.22219635254783987</c:v>
                </c:pt>
                <c:pt idx="290">
                  <c:v>0.33652096786785929</c:v>
                </c:pt>
                <c:pt idx="291">
                  <c:v>0.23233501334591392</c:v>
                </c:pt>
                <c:pt idx="292">
                  <c:v>0.31624802234760591</c:v>
                </c:pt>
                <c:pt idx="293">
                  <c:v>0.33763695597026738</c:v>
                </c:pt>
                <c:pt idx="294">
                  <c:v>0.27531693788156697</c:v>
                </c:pt>
                <c:pt idx="295">
                  <c:v>0.32018627061795912</c:v>
                </c:pt>
                <c:pt idx="296">
                  <c:v>0.25951938521563728</c:v>
                </c:pt>
                <c:pt idx="297">
                  <c:v>0.27981839228481548</c:v>
                </c:pt>
                <c:pt idx="298">
                  <c:v>0.28579425972174349</c:v>
                </c:pt>
                <c:pt idx="299">
                  <c:v>0.30650316643030118</c:v>
                </c:pt>
                <c:pt idx="300">
                  <c:v>0.27620988982880285</c:v>
                </c:pt>
                <c:pt idx="301">
                  <c:v>0.38556861677826504</c:v>
                </c:pt>
                <c:pt idx="302">
                  <c:v>0.27170998434618071</c:v>
                </c:pt>
                <c:pt idx="303">
                  <c:v>0.26160059393916313</c:v>
                </c:pt>
                <c:pt idx="304">
                  <c:v>0.32989505309392031</c:v>
                </c:pt>
                <c:pt idx="305">
                  <c:v>0.24773994637761007</c:v>
                </c:pt>
                <c:pt idx="306">
                  <c:v>0.30514640588393682</c:v>
                </c:pt>
                <c:pt idx="307">
                  <c:v>0.24800780222249558</c:v>
                </c:pt>
                <c:pt idx="308">
                  <c:v>0.33811073938791719</c:v>
                </c:pt>
                <c:pt idx="309">
                  <c:v>0.38767428556998657</c:v>
                </c:pt>
                <c:pt idx="310">
                  <c:v>0.36591695306042216</c:v>
                </c:pt>
                <c:pt idx="311">
                  <c:v>0.34728943178998883</c:v>
                </c:pt>
                <c:pt idx="312">
                  <c:v>0.31020292578974629</c:v>
                </c:pt>
                <c:pt idx="313">
                  <c:v>0.29304908299236282</c:v>
                </c:pt>
                <c:pt idx="314">
                  <c:v>0.30597135723186036</c:v>
                </c:pt>
                <c:pt idx="315">
                  <c:v>0.36315711669210576</c:v>
                </c:pt>
                <c:pt idx="316">
                  <c:v>0.2846437890513836</c:v>
                </c:pt>
                <c:pt idx="317">
                  <c:v>0.31205933093734972</c:v>
                </c:pt>
                <c:pt idx="318">
                  <c:v>0.29002429577730815</c:v>
                </c:pt>
                <c:pt idx="319">
                  <c:v>0.27147601389327647</c:v>
                </c:pt>
                <c:pt idx="320">
                  <c:v>0.35842026281829192</c:v>
                </c:pt>
                <c:pt idx="321">
                  <c:v>0.33173765024405238</c:v>
                </c:pt>
                <c:pt idx="322">
                  <c:v>0.29153118167821485</c:v>
                </c:pt>
                <c:pt idx="323">
                  <c:v>0.38824059452395382</c:v>
                </c:pt>
                <c:pt idx="324">
                  <c:v>0.39794749138544583</c:v>
                </c:pt>
                <c:pt idx="325">
                  <c:v>0.24743410200123991</c:v>
                </c:pt>
                <c:pt idx="326">
                  <c:v>0.25217150012426531</c:v>
                </c:pt>
                <c:pt idx="327">
                  <c:v>0.40131117743096456</c:v>
                </c:pt>
                <c:pt idx="328">
                  <c:v>0.33809563685154881</c:v>
                </c:pt>
                <c:pt idx="329">
                  <c:v>0.31638188801343065</c:v>
                </c:pt>
                <c:pt idx="330">
                  <c:v>0.35049634311600142</c:v>
                </c:pt>
                <c:pt idx="331">
                  <c:v>0.34244220704988754</c:v>
                </c:pt>
                <c:pt idx="332">
                  <c:v>0.40064063565264485</c:v>
                </c:pt>
                <c:pt idx="333">
                  <c:v>0.35183281327478272</c:v>
                </c:pt>
                <c:pt idx="334">
                  <c:v>0.37816436105186402</c:v>
                </c:pt>
                <c:pt idx="335">
                  <c:v>0.39010008427135567</c:v>
                </c:pt>
                <c:pt idx="336">
                  <c:v>0.23770046839460326</c:v>
                </c:pt>
                <c:pt idx="337">
                  <c:v>0.32742227592528433</c:v>
                </c:pt>
                <c:pt idx="338">
                  <c:v>0.33020958447200732</c:v>
                </c:pt>
                <c:pt idx="339">
                  <c:v>0.40450711671950351</c:v>
                </c:pt>
                <c:pt idx="340">
                  <c:v>0.22612048737450505</c:v>
                </c:pt>
                <c:pt idx="341">
                  <c:v>0.39383657854804688</c:v>
                </c:pt>
                <c:pt idx="342">
                  <c:v>0.3444867225534059</c:v>
                </c:pt>
                <c:pt idx="343">
                  <c:v>0.40033223837929238</c:v>
                </c:pt>
                <c:pt idx="344">
                  <c:v>0.37966467682089694</c:v>
                </c:pt>
                <c:pt idx="345">
                  <c:v>0.26323989764491051</c:v>
                </c:pt>
                <c:pt idx="346">
                  <c:v>0.25205689907811912</c:v>
                </c:pt>
                <c:pt idx="347">
                  <c:v>0.32462192409779217</c:v>
                </c:pt>
                <c:pt idx="348">
                  <c:v>0.27964630363634152</c:v>
                </c:pt>
                <c:pt idx="349">
                  <c:v>0.32333231818949265</c:v>
                </c:pt>
                <c:pt idx="350">
                  <c:v>0.36209758264661007</c:v>
                </c:pt>
                <c:pt idx="351">
                  <c:v>0.33822742235116882</c:v>
                </c:pt>
                <c:pt idx="352">
                  <c:v>0.27756059122278343</c:v>
                </c:pt>
                <c:pt idx="353">
                  <c:v>0.34337409996076612</c:v>
                </c:pt>
                <c:pt idx="354">
                  <c:v>0.35274322452759516</c:v>
                </c:pt>
                <c:pt idx="355">
                  <c:v>0.26587411653297188</c:v>
                </c:pt>
                <c:pt idx="356">
                  <c:v>0.35026537785747974</c:v>
                </c:pt>
                <c:pt idx="357">
                  <c:v>0.33493896911080234</c:v>
                </c:pt>
                <c:pt idx="358">
                  <c:v>0.39306285111857941</c:v>
                </c:pt>
                <c:pt idx="359">
                  <c:v>0.33008037282228786</c:v>
                </c:pt>
                <c:pt idx="360">
                  <c:v>0.33392199980189108</c:v>
                </c:pt>
                <c:pt idx="361">
                  <c:v>0.35786152323898246</c:v>
                </c:pt>
                <c:pt idx="362">
                  <c:v>0.39250221514251854</c:v>
                </c:pt>
                <c:pt idx="363">
                  <c:v>0.29020151364367236</c:v>
                </c:pt>
                <c:pt idx="364">
                  <c:v>0.39203553031727484</c:v>
                </c:pt>
                <c:pt idx="365">
                  <c:v>0.30949455178260354</c:v>
                </c:pt>
                <c:pt idx="366">
                  <c:v>0.35183757261744247</c:v>
                </c:pt>
                <c:pt idx="367">
                  <c:v>0.30631781556913534</c:v>
                </c:pt>
                <c:pt idx="368">
                  <c:v>0.33979490600579282</c:v>
                </c:pt>
                <c:pt idx="369">
                  <c:v>0.35997595809478578</c:v>
                </c:pt>
                <c:pt idx="370">
                  <c:v>0.31832524346870661</c:v>
                </c:pt>
                <c:pt idx="371">
                  <c:v>0.30897559971086969</c:v>
                </c:pt>
                <c:pt idx="372">
                  <c:v>0.31146109052850984</c:v>
                </c:pt>
                <c:pt idx="373">
                  <c:v>0.31313429122717501</c:v>
                </c:pt>
                <c:pt idx="374">
                  <c:v>0.30572197750281244</c:v>
                </c:pt>
                <c:pt idx="375">
                  <c:v>0.36063847125489207</c:v>
                </c:pt>
                <c:pt idx="376">
                  <c:v>0.36934468938424486</c:v>
                </c:pt>
                <c:pt idx="377">
                  <c:v>0.30575481805652927</c:v>
                </c:pt>
                <c:pt idx="378">
                  <c:v>0.28311652070492782</c:v>
                </c:pt>
                <c:pt idx="379">
                  <c:v>0.36661401833406737</c:v>
                </c:pt>
                <c:pt idx="380">
                  <c:v>0.32703119986743084</c:v>
                </c:pt>
                <c:pt idx="381">
                  <c:v>0.17789795030768929</c:v>
                </c:pt>
                <c:pt idx="382">
                  <c:v>0.30835452795986917</c:v>
                </c:pt>
                <c:pt idx="383">
                  <c:v>0.30233763552027937</c:v>
                </c:pt>
                <c:pt idx="384">
                  <c:v>0.29744374189211942</c:v>
                </c:pt>
                <c:pt idx="385">
                  <c:v>0.27301258465162692</c:v>
                </c:pt>
                <c:pt idx="386">
                  <c:v>0.35021988533441623</c:v>
                </c:pt>
                <c:pt idx="387">
                  <c:v>0.31706136196203577</c:v>
                </c:pt>
                <c:pt idx="388">
                  <c:v>0.33803249770790322</c:v>
                </c:pt>
                <c:pt idx="389">
                  <c:v>0.24644336109020323</c:v>
                </c:pt>
                <c:pt idx="390">
                  <c:v>0.35212882072871882</c:v>
                </c:pt>
                <c:pt idx="391">
                  <c:v>0.27055897260099432</c:v>
                </c:pt>
                <c:pt idx="392">
                  <c:v>0.32674813461892899</c:v>
                </c:pt>
                <c:pt idx="393">
                  <c:v>0.31496969822154763</c:v>
                </c:pt>
                <c:pt idx="394">
                  <c:v>0.4036271093303635</c:v>
                </c:pt>
                <c:pt idx="395">
                  <c:v>0.29120058749752892</c:v>
                </c:pt>
                <c:pt idx="396">
                  <c:v>0.30243262181917108</c:v>
                </c:pt>
                <c:pt idx="397">
                  <c:v>0.20942114409031057</c:v>
                </c:pt>
                <c:pt idx="398">
                  <c:v>0.37355293033626058</c:v>
                </c:pt>
                <c:pt idx="399">
                  <c:v>0.24816845929354156</c:v>
                </c:pt>
                <c:pt idx="400">
                  <c:v>0.34036880152041543</c:v>
                </c:pt>
                <c:pt idx="401">
                  <c:v>0.30340640993956286</c:v>
                </c:pt>
                <c:pt idx="402">
                  <c:v>0.37261191292582341</c:v>
                </c:pt>
                <c:pt idx="403">
                  <c:v>0.36141930103530201</c:v>
                </c:pt>
                <c:pt idx="404">
                  <c:v>0.3411832169960643</c:v>
                </c:pt>
                <c:pt idx="405">
                  <c:v>0.24051778281975045</c:v>
                </c:pt>
                <c:pt idx="406">
                  <c:v>0.37340606626812084</c:v>
                </c:pt>
                <c:pt idx="407">
                  <c:v>0.28096974703494315</c:v>
                </c:pt>
                <c:pt idx="408">
                  <c:v>0.32092768601107102</c:v>
                </c:pt>
                <c:pt idx="409">
                  <c:v>0.26772407966858497</c:v>
                </c:pt>
                <c:pt idx="410">
                  <c:v>0.2527076890722183</c:v>
                </c:pt>
                <c:pt idx="411">
                  <c:v>0.40154437657574732</c:v>
                </c:pt>
                <c:pt idx="412">
                  <c:v>0.27516622919492534</c:v>
                </c:pt>
                <c:pt idx="413">
                  <c:v>0.29629034509914132</c:v>
                </c:pt>
                <c:pt idx="414">
                  <c:v>0.34667348480931631</c:v>
                </c:pt>
                <c:pt idx="415">
                  <c:v>0.30041270755863797</c:v>
                </c:pt>
                <c:pt idx="416">
                  <c:v>0.24705388391428051</c:v>
                </c:pt>
                <c:pt idx="417">
                  <c:v>0.39089357438108585</c:v>
                </c:pt>
                <c:pt idx="418">
                  <c:v>0.36420707282228382</c:v>
                </c:pt>
                <c:pt idx="419">
                  <c:v>0.24150081172256671</c:v>
                </c:pt>
                <c:pt idx="420">
                  <c:v>0.24869972032565207</c:v>
                </c:pt>
                <c:pt idx="421">
                  <c:v>0.29654911289414082</c:v>
                </c:pt>
                <c:pt idx="422">
                  <c:v>0.30173606515164475</c:v>
                </c:pt>
                <c:pt idx="423">
                  <c:v>0.28903375747753279</c:v>
                </c:pt>
                <c:pt idx="424">
                  <c:v>0.3543049509920454</c:v>
                </c:pt>
                <c:pt idx="425">
                  <c:v>0.24885605346921141</c:v>
                </c:pt>
                <c:pt idx="426">
                  <c:v>0.35359118387230082</c:v>
                </c:pt>
                <c:pt idx="427">
                  <c:v>0.33184700779965709</c:v>
                </c:pt>
                <c:pt idx="428">
                  <c:v>0.38256815501763936</c:v>
                </c:pt>
                <c:pt idx="429">
                  <c:v>0.43047218616017802</c:v>
                </c:pt>
                <c:pt idx="430">
                  <c:v>0.30003724478366933</c:v>
                </c:pt>
                <c:pt idx="431">
                  <c:v>0.32372712074176602</c:v>
                </c:pt>
                <c:pt idx="432">
                  <c:v>0.29146468282372484</c:v>
                </c:pt>
                <c:pt idx="433">
                  <c:v>0.34207191148965804</c:v>
                </c:pt>
                <c:pt idx="434">
                  <c:v>0.29492070525158692</c:v>
                </c:pt>
                <c:pt idx="435">
                  <c:v>0.26599542578445534</c:v>
                </c:pt>
                <c:pt idx="436">
                  <c:v>0.38968805917357491</c:v>
                </c:pt>
                <c:pt idx="437">
                  <c:v>0.31371617520686751</c:v>
                </c:pt>
                <c:pt idx="438">
                  <c:v>0.37897955997139832</c:v>
                </c:pt>
                <c:pt idx="439">
                  <c:v>0.37520247446257748</c:v>
                </c:pt>
                <c:pt idx="440">
                  <c:v>0.27497850000639062</c:v>
                </c:pt>
                <c:pt idx="441">
                  <c:v>0.4376849918412829</c:v>
                </c:pt>
                <c:pt idx="442">
                  <c:v>0.2384750597265772</c:v>
                </c:pt>
                <c:pt idx="443">
                  <c:v>0.41050587401933081</c:v>
                </c:pt>
                <c:pt idx="444">
                  <c:v>0.31629523362709561</c:v>
                </c:pt>
                <c:pt idx="445">
                  <c:v>0.395709518208475</c:v>
                </c:pt>
                <c:pt idx="446">
                  <c:v>0.29783885687620382</c:v>
                </c:pt>
                <c:pt idx="447">
                  <c:v>0.27570706524474425</c:v>
                </c:pt>
                <c:pt idx="448">
                  <c:v>0.34831443192756339</c:v>
                </c:pt>
                <c:pt idx="449">
                  <c:v>0.39860832412206376</c:v>
                </c:pt>
                <c:pt idx="450">
                  <c:v>0.28989104010039024</c:v>
                </c:pt>
                <c:pt idx="451">
                  <c:v>0.3228568148695028</c:v>
                </c:pt>
                <c:pt idx="452">
                  <c:v>0.35796670595950908</c:v>
                </c:pt>
                <c:pt idx="453">
                  <c:v>0.35891715893388931</c:v>
                </c:pt>
                <c:pt idx="454">
                  <c:v>0.42281468576506642</c:v>
                </c:pt>
                <c:pt idx="455">
                  <c:v>0.25114238871298511</c:v>
                </c:pt>
                <c:pt idx="456">
                  <c:v>0.39470127128609739</c:v>
                </c:pt>
                <c:pt idx="457">
                  <c:v>0.34296413125636188</c:v>
                </c:pt>
                <c:pt idx="458">
                  <c:v>0.26405738588308331</c:v>
                </c:pt>
                <c:pt idx="459">
                  <c:v>0.28566869712140203</c:v>
                </c:pt>
                <c:pt idx="460">
                  <c:v>0.32785428303108605</c:v>
                </c:pt>
                <c:pt idx="461">
                  <c:v>0.32652401786684576</c:v>
                </c:pt>
                <c:pt idx="462">
                  <c:v>0.34259599334461655</c:v>
                </c:pt>
                <c:pt idx="463">
                  <c:v>0.29493879401096035</c:v>
                </c:pt>
                <c:pt idx="464">
                  <c:v>0.35299009314282942</c:v>
                </c:pt>
                <c:pt idx="465">
                  <c:v>0.32766465234413733</c:v>
                </c:pt>
                <c:pt idx="466">
                  <c:v>0.35606084001018307</c:v>
                </c:pt>
                <c:pt idx="467">
                  <c:v>0.25994005357336025</c:v>
                </c:pt>
                <c:pt idx="468">
                  <c:v>0.33212468860343686</c:v>
                </c:pt>
                <c:pt idx="469">
                  <c:v>0.29077492538075511</c:v>
                </c:pt>
                <c:pt idx="470">
                  <c:v>0.2611597131068793</c:v>
                </c:pt>
                <c:pt idx="471">
                  <c:v>0.37666230993227862</c:v>
                </c:pt>
                <c:pt idx="472">
                  <c:v>0.31962414771742376</c:v>
                </c:pt>
                <c:pt idx="473">
                  <c:v>0.33442658492735794</c:v>
                </c:pt>
                <c:pt idx="474">
                  <c:v>0.39386327642542951</c:v>
                </c:pt>
                <c:pt idx="475">
                  <c:v>0.20052414087268874</c:v>
                </c:pt>
                <c:pt idx="476">
                  <c:v>0.38781817156045661</c:v>
                </c:pt>
                <c:pt idx="477">
                  <c:v>0.21635853417961054</c:v>
                </c:pt>
                <c:pt idx="478">
                  <c:v>0.39300097581431875</c:v>
                </c:pt>
                <c:pt idx="479">
                  <c:v>0.30605894170022135</c:v>
                </c:pt>
                <c:pt idx="480">
                  <c:v>0.32403954641328514</c:v>
                </c:pt>
                <c:pt idx="481">
                  <c:v>0.35982667850215516</c:v>
                </c:pt>
                <c:pt idx="482">
                  <c:v>0.38004679618682224</c:v>
                </c:pt>
                <c:pt idx="483">
                  <c:v>0.35580851408071101</c:v>
                </c:pt>
                <c:pt idx="484">
                  <c:v>0.18337536329125589</c:v>
                </c:pt>
                <c:pt idx="485">
                  <c:v>0.41319696028128161</c:v>
                </c:pt>
                <c:pt idx="486">
                  <c:v>0.29212555920008337</c:v>
                </c:pt>
                <c:pt idx="487">
                  <c:v>0.32583020639079946</c:v>
                </c:pt>
                <c:pt idx="488">
                  <c:v>0.21187492960482263</c:v>
                </c:pt>
                <c:pt idx="489">
                  <c:v>0.32817803775774701</c:v>
                </c:pt>
                <c:pt idx="490">
                  <c:v>0.2819605549413523</c:v>
                </c:pt>
                <c:pt idx="491">
                  <c:v>0.38101992528892076</c:v>
                </c:pt>
                <c:pt idx="492">
                  <c:v>0.31372960057418431</c:v>
                </c:pt>
                <c:pt idx="493">
                  <c:v>0.27805832019112725</c:v>
                </c:pt>
                <c:pt idx="494">
                  <c:v>0.20670961036846874</c:v>
                </c:pt>
                <c:pt idx="495">
                  <c:v>0.27556743127735273</c:v>
                </c:pt>
                <c:pt idx="496">
                  <c:v>0.22576154923063918</c:v>
                </c:pt>
                <c:pt idx="497">
                  <c:v>0.32969476438434275</c:v>
                </c:pt>
                <c:pt idx="498">
                  <c:v>0.27816423109696342</c:v>
                </c:pt>
                <c:pt idx="499">
                  <c:v>0.28804341007121975</c:v>
                </c:pt>
              </c:numCache>
            </c:numRef>
          </c:xVal>
          <c:yVal>
            <c:numRef>
              <c:f>'HA-AH-HA A'!$E$3:$E$502</c:f>
              <c:numCache>
                <c:formatCode>General</c:formatCode>
                <c:ptCount val="500"/>
                <c:pt idx="0">
                  <c:v>0.18042738364000013</c:v>
                </c:pt>
                <c:pt idx="1">
                  <c:v>0.16753601512192534</c:v>
                </c:pt>
                <c:pt idx="2">
                  <c:v>7.3666673703210173E-2</c:v>
                </c:pt>
                <c:pt idx="3">
                  <c:v>0.19871319749154029</c:v>
                </c:pt>
                <c:pt idx="4">
                  <c:v>-9.0539325583982991E-2</c:v>
                </c:pt>
                <c:pt idx="5">
                  <c:v>0.29036257909705093</c:v>
                </c:pt>
                <c:pt idx="6">
                  <c:v>0.19474014174246812</c:v>
                </c:pt>
                <c:pt idx="7">
                  <c:v>8.3406636514387927E-2</c:v>
                </c:pt>
                <c:pt idx="8">
                  <c:v>3.9344399973424891E-2</c:v>
                </c:pt>
                <c:pt idx="9">
                  <c:v>0.18817270787374318</c:v>
                </c:pt>
                <c:pt idx="10">
                  <c:v>0.22019614999132364</c:v>
                </c:pt>
                <c:pt idx="11">
                  <c:v>0.18207627555825939</c:v>
                </c:pt>
                <c:pt idx="12">
                  <c:v>0.20683566331069883</c:v>
                </c:pt>
                <c:pt idx="13">
                  <c:v>0.18414016741874503</c:v>
                </c:pt>
                <c:pt idx="14">
                  <c:v>9.8159775294915555E-2</c:v>
                </c:pt>
                <c:pt idx="15">
                  <c:v>0.17767733343564129</c:v>
                </c:pt>
                <c:pt idx="16">
                  <c:v>9.4723919783020662E-3</c:v>
                </c:pt>
                <c:pt idx="17">
                  <c:v>0.15010279988305231</c:v>
                </c:pt>
                <c:pt idx="18">
                  <c:v>-7.3978429114241809E-2</c:v>
                </c:pt>
                <c:pt idx="19">
                  <c:v>0.15254050310611142</c:v>
                </c:pt>
                <c:pt idx="20">
                  <c:v>0.19475155469160288</c:v>
                </c:pt>
                <c:pt idx="21">
                  <c:v>0.14811333479401764</c:v>
                </c:pt>
                <c:pt idx="22">
                  <c:v>9.2906411741229364E-2</c:v>
                </c:pt>
                <c:pt idx="23">
                  <c:v>7.6273984927073529E-3</c:v>
                </c:pt>
                <c:pt idx="24">
                  <c:v>9.4947892194123584E-2</c:v>
                </c:pt>
                <c:pt idx="25">
                  <c:v>0.27346548832947504</c:v>
                </c:pt>
                <c:pt idx="26">
                  <c:v>0.12684171680945272</c:v>
                </c:pt>
                <c:pt idx="27">
                  <c:v>5.6459923740783985E-2</c:v>
                </c:pt>
                <c:pt idx="28">
                  <c:v>-2.026020038260529E-2</c:v>
                </c:pt>
                <c:pt idx="29">
                  <c:v>0.29648917705374389</c:v>
                </c:pt>
                <c:pt idx="30">
                  <c:v>-6.7852096076367802E-2</c:v>
                </c:pt>
                <c:pt idx="31">
                  <c:v>-0.11409327240072001</c:v>
                </c:pt>
                <c:pt idx="32">
                  <c:v>0.21335855173647131</c:v>
                </c:pt>
                <c:pt idx="33">
                  <c:v>0.30701736875999247</c:v>
                </c:pt>
                <c:pt idx="34">
                  <c:v>0.13183082061885579</c:v>
                </c:pt>
                <c:pt idx="35">
                  <c:v>4.2115080537310903E-2</c:v>
                </c:pt>
                <c:pt idx="36">
                  <c:v>8.7490184088010476E-3</c:v>
                </c:pt>
                <c:pt idx="37">
                  <c:v>4.8554014706089263E-2</c:v>
                </c:pt>
                <c:pt idx="38">
                  <c:v>0.38233265421327833</c:v>
                </c:pt>
                <c:pt idx="39">
                  <c:v>-9.1702688706076247E-3</c:v>
                </c:pt>
                <c:pt idx="40">
                  <c:v>0.21453831175194962</c:v>
                </c:pt>
                <c:pt idx="41">
                  <c:v>0.2160759009518827</c:v>
                </c:pt>
                <c:pt idx="42">
                  <c:v>0.19493235108643037</c:v>
                </c:pt>
                <c:pt idx="43">
                  <c:v>5.5132317866233647E-2</c:v>
                </c:pt>
                <c:pt idx="44">
                  <c:v>9.2390563125041791E-2</c:v>
                </c:pt>
                <c:pt idx="45">
                  <c:v>0.13175670314524041</c:v>
                </c:pt>
                <c:pt idx="46">
                  <c:v>3.0068164439846109E-2</c:v>
                </c:pt>
                <c:pt idx="47">
                  <c:v>0.19801108344710269</c:v>
                </c:pt>
                <c:pt idx="48">
                  <c:v>0.20076773142557441</c:v>
                </c:pt>
                <c:pt idx="49">
                  <c:v>0.25243517073366084</c:v>
                </c:pt>
                <c:pt idx="50">
                  <c:v>0.24296919316541965</c:v>
                </c:pt>
                <c:pt idx="51">
                  <c:v>0.11648364280481482</c:v>
                </c:pt>
                <c:pt idx="52">
                  <c:v>-0.15986006522734741</c:v>
                </c:pt>
                <c:pt idx="53">
                  <c:v>7.4618062593747536E-2</c:v>
                </c:pt>
                <c:pt idx="54">
                  <c:v>0.23987294015012608</c:v>
                </c:pt>
                <c:pt idx="55">
                  <c:v>0.11409439861679455</c:v>
                </c:pt>
                <c:pt idx="56">
                  <c:v>0.10678189973850727</c:v>
                </c:pt>
                <c:pt idx="57">
                  <c:v>-2.6890513097216212E-2</c:v>
                </c:pt>
                <c:pt idx="58">
                  <c:v>0.13143049079967223</c:v>
                </c:pt>
                <c:pt idx="59">
                  <c:v>-1.9912196850197631E-2</c:v>
                </c:pt>
                <c:pt idx="60">
                  <c:v>-1.8248795243351993E-2</c:v>
                </c:pt>
                <c:pt idx="61">
                  <c:v>0.15264483782186652</c:v>
                </c:pt>
                <c:pt idx="62">
                  <c:v>0.13337523813242647</c:v>
                </c:pt>
                <c:pt idx="63">
                  <c:v>0.20343454702646757</c:v>
                </c:pt>
                <c:pt idx="64">
                  <c:v>0.10080611300359363</c:v>
                </c:pt>
                <c:pt idx="65">
                  <c:v>0.26285411151231031</c:v>
                </c:pt>
                <c:pt idx="66">
                  <c:v>6.5095175558525079E-2</c:v>
                </c:pt>
                <c:pt idx="67">
                  <c:v>0.25571623557127171</c:v>
                </c:pt>
                <c:pt idx="68">
                  <c:v>0.26291560960294197</c:v>
                </c:pt>
                <c:pt idx="69">
                  <c:v>0.13825486297818435</c:v>
                </c:pt>
                <c:pt idx="70">
                  <c:v>0.12922087333193827</c:v>
                </c:pt>
                <c:pt idx="71">
                  <c:v>0.19272600359477926</c:v>
                </c:pt>
                <c:pt idx="72">
                  <c:v>0.35827515803135229</c:v>
                </c:pt>
                <c:pt idx="73">
                  <c:v>6.3717455715086121E-2</c:v>
                </c:pt>
                <c:pt idx="74">
                  <c:v>0.2887430859639083</c:v>
                </c:pt>
                <c:pt idx="75">
                  <c:v>0.16487899673998019</c:v>
                </c:pt>
                <c:pt idx="76">
                  <c:v>7.7419561860155722E-2</c:v>
                </c:pt>
                <c:pt idx="77">
                  <c:v>6.7692144383792896E-2</c:v>
                </c:pt>
                <c:pt idx="78">
                  <c:v>-4.0022916244791797E-2</c:v>
                </c:pt>
                <c:pt idx="79">
                  <c:v>6.5681092008649744E-2</c:v>
                </c:pt>
                <c:pt idx="80">
                  <c:v>5.0773451871232438E-2</c:v>
                </c:pt>
                <c:pt idx="81">
                  <c:v>0.11574123306560007</c:v>
                </c:pt>
                <c:pt idx="82">
                  <c:v>0.18510400141958622</c:v>
                </c:pt>
                <c:pt idx="83">
                  <c:v>6.9197325631419837E-2</c:v>
                </c:pt>
                <c:pt idx="84">
                  <c:v>0.22654727087694607</c:v>
                </c:pt>
                <c:pt idx="85">
                  <c:v>0.11591009655728929</c:v>
                </c:pt>
                <c:pt idx="86">
                  <c:v>5.4002028957142734E-2</c:v>
                </c:pt>
                <c:pt idx="87">
                  <c:v>-0.17943397615128442</c:v>
                </c:pt>
                <c:pt idx="88">
                  <c:v>0.16352555875329233</c:v>
                </c:pt>
                <c:pt idx="89">
                  <c:v>4.7970020676738383E-2</c:v>
                </c:pt>
                <c:pt idx="90">
                  <c:v>3.6772493767091331E-2</c:v>
                </c:pt>
                <c:pt idx="91">
                  <c:v>8.4909405933380547E-2</c:v>
                </c:pt>
                <c:pt idx="92">
                  <c:v>0.19210678192268177</c:v>
                </c:pt>
                <c:pt idx="93">
                  <c:v>-0.12925474522499689</c:v>
                </c:pt>
                <c:pt idx="94">
                  <c:v>-8.9783050469486828E-2</c:v>
                </c:pt>
                <c:pt idx="95">
                  <c:v>7.218610271844858E-2</c:v>
                </c:pt>
                <c:pt idx="96">
                  <c:v>4.1027111953121913E-2</c:v>
                </c:pt>
                <c:pt idx="97">
                  <c:v>-5.8567214940388315E-2</c:v>
                </c:pt>
                <c:pt idx="98">
                  <c:v>8.9803048330354726E-2</c:v>
                </c:pt>
                <c:pt idx="99">
                  <c:v>0.11437018697538066</c:v>
                </c:pt>
                <c:pt idx="100">
                  <c:v>8.7098756305479558E-2</c:v>
                </c:pt>
                <c:pt idx="101">
                  <c:v>0.18438713267476298</c:v>
                </c:pt>
                <c:pt idx="102">
                  <c:v>4.1196020287720014E-2</c:v>
                </c:pt>
                <c:pt idx="103">
                  <c:v>0.12116999678935621</c:v>
                </c:pt>
                <c:pt idx="104">
                  <c:v>8.015780416874764E-2</c:v>
                </c:pt>
                <c:pt idx="105">
                  <c:v>0.15157763816462771</c:v>
                </c:pt>
                <c:pt idx="106">
                  <c:v>8.1335737858706431E-2</c:v>
                </c:pt>
                <c:pt idx="107">
                  <c:v>0.2573477753915584</c:v>
                </c:pt>
                <c:pt idx="108">
                  <c:v>5.9828905079191114E-2</c:v>
                </c:pt>
                <c:pt idx="109">
                  <c:v>8.9306221883433026E-2</c:v>
                </c:pt>
                <c:pt idx="110">
                  <c:v>4.5659454467813637E-2</c:v>
                </c:pt>
                <c:pt idx="111">
                  <c:v>0.31596300259330956</c:v>
                </c:pt>
                <c:pt idx="112">
                  <c:v>0.33056407467084309</c:v>
                </c:pt>
                <c:pt idx="113">
                  <c:v>0.23130898106509812</c:v>
                </c:pt>
                <c:pt idx="114">
                  <c:v>0.17749333206883769</c:v>
                </c:pt>
                <c:pt idx="115">
                  <c:v>0.27284004383317495</c:v>
                </c:pt>
                <c:pt idx="116">
                  <c:v>-7.3870167486156713E-2</c:v>
                </c:pt>
                <c:pt idx="117">
                  <c:v>0.19867233261223471</c:v>
                </c:pt>
                <c:pt idx="118">
                  <c:v>0.17574635464318494</c:v>
                </c:pt>
                <c:pt idx="119">
                  <c:v>3.2184930494889602E-2</c:v>
                </c:pt>
                <c:pt idx="120">
                  <c:v>-7.7245056200365467E-2</c:v>
                </c:pt>
                <c:pt idx="121">
                  <c:v>0.36154581567354838</c:v>
                </c:pt>
                <c:pt idx="122">
                  <c:v>-1.6038469536581529E-2</c:v>
                </c:pt>
                <c:pt idx="123">
                  <c:v>0.25885251693610134</c:v>
                </c:pt>
                <c:pt idx="124">
                  <c:v>0.17791327836226625</c:v>
                </c:pt>
                <c:pt idx="125">
                  <c:v>0.22211302016212991</c:v>
                </c:pt>
                <c:pt idx="126">
                  <c:v>0.20847641394713867</c:v>
                </c:pt>
                <c:pt idx="127">
                  <c:v>5.8947393235327439E-2</c:v>
                </c:pt>
                <c:pt idx="128">
                  <c:v>0.215422380946619</c:v>
                </c:pt>
                <c:pt idx="129">
                  <c:v>5.3041268849087157E-2</c:v>
                </c:pt>
                <c:pt idx="130">
                  <c:v>0.21016733083728947</c:v>
                </c:pt>
                <c:pt idx="131">
                  <c:v>0.10919094324536985</c:v>
                </c:pt>
                <c:pt idx="132">
                  <c:v>0.58972286889424608</c:v>
                </c:pt>
                <c:pt idx="133">
                  <c:v>0.2689613905070084</c:v>
                </c:pt>
                <c:pt idx="134">
                  <c:v>0.2056721962701267</c:v>
                </c:pt>
                <c:pt idx="135">
                  <c:v>-0.11161075089405548</c:v>
                </c:pt>
                <c:pt idx="136">
                  <c:v>-0.20022787526645386</c:v>
                </c:pt>
                <c:pt idx="137">
                  <c:v>-4.0055280041019639E-3</c:v>
                </c:pt>
                <c:pt idx="138">
                  <c:v>0.21029236359887182</c:v>
                </c:pt>
                <c:pt idx="139">
                  <c:v>0.17842881935903443</c:v>
                </c:pt>
                <c:pt idx="140">
                  <c:v>4.5616407730861834E-2</c:v>
                </c:pt>
                <c:pt idx="141">
                  <c:v>0.657043793153961</c:v>
                </c:pt>
                <c:pt idx="142">
                  <c:v>0.15253366436103424</c:v>
                </c:pt>
                <c:pt idx="143">
                  <c:v>0.23357343272487321</c:v>
                </c:pt>
                <c:pt idx="144">
                  <c:v>5.1761409697396954E-2</c:v>
                </c:pt>
                <c:pt idx="145">
                  <c:v>-7.5962341888774704E-3</c:v>
                </c:pt>
                <c:pt idx="146">
                  <c:v>-1.40565388070861E-2</c:v>
                </c:pt>
                <c:pt idx="147">
                  <c:v>0.23279246371342263</c:v>
                </c:pt>
                <c:pt idx="148">
                  <c:v>2.7965089028690299E-2</c:v>
                </c:pt>
                <c:pt idx="149">
                  <c:v>6.7404111432223482E-2</c:v>
                </c:pt>
                <c:pt idx="150">
                  <c:v>0.16725675351293023</c:v>
                </c:pt>
                <c:pt idx="151">
                  <c:v>0.21646631182778267</c:v>
                </c:pt>
                <c:pt idx="152">
                  <c:v>6.0556935777868783E-2</c:v>
                </c:pt>
                <c:pt idx="153">
                  <c:v>-4.8319941559847035E-3</c:v>
                </c:pt>
                <c:pt idx="154">
                  <c:v>0.21532399628970372</c:v>
                </c:pt>
                <c:pt idx="155">
                  <c:v>0.30751622655291283</c:v>
                </c:pt>
                <c:pt idx="156">
                  <c:v>0.17700503446263677</c:v>
                </c:pt>
                <c:pt idx="157">
                  <c:v>0.18985266339675752</c:v>
                </c:pt>
                <c:pt idx="158">
                  <c:v>0.14037328348415595</c:v>
                </c:pt>
                <c:pt idx="159">
                  <c:v>0.11016901574181159</c:v>
                </c:pt>
                <c:pt idx="160">
                  <c:v>-1.1353970798874961E-2</c:v>
                </c:pt>
                <c:pt idx="161">
                  <c:v>0.20331225172527104</c:v>
                </c:pt>
                <c:pt idx="162">
                  <c:v>6.3243218394266776E-2</c:v>
                </c:pt>
                <c:pt idx="163">
                  <c:v>0.20092522881790054</c:v>
                </c:pt>
                <c:pt idx="164">
                  <c:v>0.29383846697016641</c:v>
                </c:pt>
                <c:pt idx="165">
                  <c:v>0.14352310341955438</c:v>
                </c:pt>
                <c:pt idx="166">
                  <c:v>8.1764054888375085E-2</c:v>
                </c:pt>
                <c:pt idx="167">
                  <c:v>0.28336419647029931</c:v>
                </c:pt>
                <c:pt idx="168">
                  <c:v>6.2637450168333761E-3</c:v>
                </c:pt>
                <c:pt idx="169">
                  <c:v>0.3113696263917155</c:v>
                </c:pt>
                <c:pt idx="170">
                  <c:v>0.17858156755455737</c:v>
                </c:pt>
                <c:pt idx="171">
                  <c:v>1.504229996982376E-2</c:v>
                </c:pt>
                <c:pt idx="172">
                  <c:v>6.7547609866081812E-2</c:v>
                </c:pt>
                <c:pt idx="173">
                  <c:v>0.20420839205064789</c:v>
                </c:pt>
                <c:pt idx="174">
                  <c:v>0.1585123561709636</c:v>
                </c:pt>
                <c:pt idx="175">
                  <c:v>7.2313950850618092E-2</c:v>
                </c:pt>
                <c:pt idx="176">
                  <c:v>5.5748672569494707E-2</c:v>
                </c:pt>
                <c:pt idx="177">
                  <c:v>-0.15671520514484602</c:v>
                </c:pt>
                <c:pt idx="178">
                  <c:v>7.0140489456354288E-2</c:v>
                </c:pt>
                <c:pt idx="179">
                  <c:v>7.156974300403067E-2</c:v>
                </c:pt>
                <c:pt idx="180">
                  <c:v>9.033817612513062E-2</c:v>
                </c:pt>
                <c:pt idx="181">
                  <c:v>-2.1194437195289351E-3</c:v>
                </c:pt>
                <c:pt idx="182">
                  <c:v>0.2278301071000767</c:v>
                </c:pt>
                <c:pt idx="183">
                  <c:v>0.31049974377304956</c:v>
                </c:pt>
                <c:pt idx="184">
                  <c:v>1.7449029514098803E-2</c:v>
                </c:pt>
                <c:pt idx="185">
                  <c:v>0.25190391762367981</c:v>
                </c:pt>
                <c:pt idx="186">
                  <c:v>0.16513360996075713</c:v>
                </c:pt>
                <c:pt idx="187">
                  <c:v>0.33011329970180153</c:v>
                </c:pt>
                <c:pt idx="188">
                  <c:v>0.13016845604625174</c:v>
                </c:pt>
                <c:pt idx="189">
                  <c:v>4.4647772608011782E-2</c:v>
                </c:pt>
                <c:pt idx="190">
                  <c:v>-0.15953743483318653</c:v>
                </c:pt>
                <c:pt idx="191">
                  <c:v>-0.17815956903588415</c:v>
                </c:pt>
                <c:pt idx="192">
                  <c:v>0.38167596696337242</c:v>
                </c:pt>
                <c:pt idx="193">
                  <c:v>-0.12982075884275587</c:v>
                </c:pt>
                <c:pt idx="194">
                  <c:v>0.15009016716698831</c:v>
                </c:pt>
                <c:pt idx="195">
                  <c:v>-2.9022041095351947E-2</c:v>
                </c:pt>
                <c:pt idx="196">
                  <c:v>2.8196766815617749E-2</c:v>
                </c:pt>
                <c:pt idx="197">
                  <c:v>2.2182706819308572E-2</c:v>
                </c:pt>
                <c:pt idx="198">
                  <c:v>0.32100985129980558</c:v>
                </c:pt>
                <c:pt idx="199">
                  <c:v>0.17151005324133226</c:v>
                </c:pt>
                <c:pt idx="200">
                  <c:v>0.17512314852391814</c:v>
                </c:pt>
                <c:pt idx="201">
                  <c:v>3.0349733120175804E-2</c:v>
                </c:pt>
                <c:pt idx="202">
                  <c:v>1.5798414533562927E-2</c:v>
                </c:pt>
                <c:pt idx="203">
                  <c:v>0.16389517586435923</c:v>
                </c:pt>
                <c:pt idx="204">
                  <c:v>0.18769975520642743</c:v>
                </c:pt>
                <c:pt idx="205">
                  <c:v>8.1933830949368083E-2</c:v>
                </c:pt>
                <c:pt idx="206">
                  <c:v>-5.9661322132413583E-2</c:v>
                </c:pt>
                <c:pt idx="207">
                  <c:v>0.10111161346434108</c:v>
                </c:pt>
                <c:pt idx="208">
                  <c:v>8.8311133498193584E-2</c:v>
                </c:pt>
                <c:pt idx="209">
                  <c:v>0.23092323557226677</c:v>
                </c:pt>
                <c:pt idx="210">
                  <c:v>0.1404672752437359</c:v>
                </c:pt>
                <c:pt idx="211">
                  <c:v>0.10209062196590828</c:v>
                </c:pt>
                <c:pt idx="212">
                  <c:v>8.7973042017430711E-2</c:v>
                </c:pt>
                <c:pt idx="213">
                  <c:v>0.14560581001437645</c:v>
                </c:pt>
                <c:pt idx="214">
                  <c:v>1.72852095061308E-2</c:v>
                </c:pt>
                <c:pt idx="215">
                  <c:v>6.0442236667642903E-2</c:v>
                </c:pt>
                <c:pt idx="216">
                  <c:v>-0.10395563791389979</c:v>
                </c:pt>
                <c:pt idx="217">
                  <c:v>3.5145778211718742E-2</c:v>
                </c:pt>
                <c:pt idx="218">
                  <c:v>-4.7860067847339975E-2</c:v>
                </c:pt>
                <c:pt idx="219">
                  <c:v>7.6635232606595965E-2</c:v>
                </c:pt>
                <c:pt idx="220">
                  <c:v>3.5774145572604416E-2</c:v>
                </c:pt>
                <c:pt idx="221">
                  <c:v>0.19205760919287851</c:v>
                </c:pt>
                <c:pt idx="222">
                  <c:v>5.9648595258116804E-2</c:v>
                </c:pt>
                <c:pt idx="223">
                  <c:v>2.2119031417357802E-2</c:v>
                </c:pt>
                <c:pt idx="224">
                  <c:v>0.29200517228875889</c:v>
                </c:pt>
                <c:pt idx="225">
                  <c:v>0.19943476293430704</c:v>
                </c:pt>
                <c:pt idx="226">
                  <c:v>-3.2336276100368211E-2</c:v>
                </c:pt>
                <c:pt idx="227">
                  <c:v>0.22497020015335326</c:v>
                </c:pt>
                <c:pt idx="228">
                  <c:v>1.4545072384907981E-2</c:v>
                </c:pt>
                <c:pt idx="229">
                  <c:v>8.5828170281959743E-2</c:v>
                </c:pt>
                <c:pt idx="230">
                  <c:v>0.1844682204011229</c:v>
                </c:pt>
                <c:pt idx="231">
                  <c:v>0.19716256243469668</c:v>
                </c:pt>
                <c:pt idx="232">
                  <c:v>0.24190313868592203</c:v>
                </c:pt>
                <c:pt idx="233">
                  <c:v>0.15265073602109649</c:v>
                </c:pt>
                <c:pt idx="234">
                  <c:v>0.29992486305060911</c:v>
                </c:pt>
                <c:pt idx="235">
                  <c:v>-2.0015175412623127E-3</c:v>
                </c:pt>
                <c:pt idx="236">
                  <c:v>-9.4569636536859916E-2</c:v>
                </c:pt>
                <c:pt idx="237">
                  <c:v>4.9562258602699999E-2</c:v>
                </c:pt>
                <c:pt idx="238">
                  <c:v>0.15550976666013291</c:v>
                </c:pt>
                <c:pt idx="239">
                  <c:v>0.16881143605756402</c:v>
                </c:pt>
                <c:pt idx="240">
                  <c:v>9.2118355778778346E-2</c:v>
                </c:pt>
                <c:pt idx="241">
                  <c:v>-9.8676519394928067E-2</c:v>
                </c:pt>
                <c:pt idx="242">
                  <c:v>-8.7135413460106628E-2</c:v>
                </c:pt>
                <c:pt idx="243">
                  <c:v>8.2065931151819566E-2</c:v>
                </c:pt>
                <c:pt idx="244">
                  <c:v>0.18870277913381489</c:v>
                </c:pt>
                <c:pt idx="245">
                  <c:v>0.2160028003133794</c:v>
                </c:pt>
                <c:pt idx="246">
                  <c:v>0.21231597673051764</c:v>
                </c:pt>
                <c:pt idx="247">
                  <c:v>0.15943258631205898</c:v>
                </c:pt>
                <c:pt idx="248">
                  <c:v>0.27397279229050342</c:v>
                </c:pt>
                <c:pt idx="249">
                  <c:v>0.22983762500771818</c:v>
                </c:pt>
                <c:pt idx="250">
                  <c:v>9.082845377544678E-2</c:v>
                </c:pt>
                <c:pt idx="251">
                  <c:v>-4.5490746504398223E-2</c:v>
                </c:pt>
                <c:pt idx="252">
                  <c:v>-2.0386642781036392E-2</c:v>
                </c:pt>
                <c:pt idx="253">
                  <c:v>0.12450921873500459</c:v>
                </c:pt>
                <c:pt idx="254">
                  <c:v>7.1048465631551289E-2</c:v>
                </c:pt>
                <c:pt idx="255">
                  <c:v>0.13087907236599819</c:v>
                </c:pt>
                <c:pt idx="256">
                  <c:v>3.0596572940918665E-2</c:v>
                </c:pt>
                <c:pt idx="257">
                  <c:v>6.714943118369987E-2</c:v>
                </c:pt>
                <c:pt idx="258">
                  <c:v>0.11336861703598977</c:v>
                </c:pt>
                <c:pt idx="259">
                  <c:v>0.20371658303741214</c:v>
                </c:pt>
                <c:pt idx="260">
                  <c:v>6.8381642519148994E-2</c:v>
                </c:pt>
                <c:pt idx="261">
                  <c:v>0.1088062726305957</c:v>
                </c:pt>
                <c:pt idx="262">
                  <c:v>0.11123610174889717</c:v>
                </c:pt>
                <c:pt idx="263">
                  <c:v>0.25113812919439626</c:v>
                </c:pt>
                <c:pt idx="264">
                  <c:v>0.10021715819592986</c:v>
                </c:pt>
                <c:pt idx="265">
                  <c:v>-0.13885428980128894</c:v>
                </c:pt>
                <c:pt idx="266">
                  <c:v>0.17137723793002271</c:v>
                </c:pt>
                <c:pt idx="267">
                  <c:v>0.19858636790957687</c:v>
                </c:pt>
                <c:pt idx="268">
                  <c:v>2.0667976057395211E-2</c:v>
                </c:pt>
                <c:pt idx="269">
                  <c:v>0.19828086303311937</c:v>
                </c:pt>
                <c:pt idx="270">
                  <c:v>0.13606337922071438</c:v>
                </c:pt>
                <c:pt idx="271">
                  <c:v>0.23698395002557271</c:v>
                </c:pt>
                <c:pt idx="272">
                  <c:v>0.35650220977778047</c:v>
                </c:pt>
                <c:pt idx="273">
                  <c:v>0.11533154370572</c:v>
                </c:pt>
                <c:pt idx="274">
                  <c:v>8.2080155899835014E-2</c:v>
                </c:pt>
                <c:pt idx="275">
                  <c:v>0.19968078024636823</c:v>
                </c:pt>
                <c:pt idx="276">
                  <c:v>0.18871005049374043</c:v>
                </c:pt>
                <c:pt idx="277">
                  <c:v>0.14874631133672894</c:v>
                </c:pt>
                <c:pt idx="278">
                  <c:v>3.9961116786985641E-2</c:v>
                </c:pt>
                <c:pt idx="279">
                  <c:v>-8.4000469003175204E-2</c:v>
                </c:pt>
                <c:pt idx="280">
                  <c:v>0.11437228567844124</c:v>
                </c:pt>
                <c:pt idx="281">
                  <c:v>0.35954512836469682</c:v>
                </c:pt>
                <c:pt idx="282">
                  <c:v>5.8089057189121163E-2</c:v>
                </c:pt>
                <c:pt idx="283">
                  <c:v>0.32026312914611477</c:v>
                </c:pt>
                <c:pt idx="284">
                  <c:v>-4.0858967891896573E-2</c:v>
                </c:pt>
                <c:pt idx="285">
                  <c:v>0.15397072699920988</c:v>
                </c:pt>
                <c:pt idx="286">
                  <c:v>5.5508249861029452E-2</c:v>
                </c:pt>
                <c:pt idx="287">
                  <c:v>5.0426993243718098E-2</c:v>
                </c:pt>
                <c:pt idx="288">
                  <c:v>0.17343133850575426</c:v>
                </c:pt>
                <c:pt idx="289">
                  <c:v>0.38649059750381587</c:v>
                </c:pt>
                <c:pt idx="290">
                  <c:v>0.2439714918329306</c:v>
                </c:pt>
                <c:pt idx="291">
                  <c:v>2.8772908418585017E-2</c:v>
                </c:pt>
                <c:pt idx="292">
                  <c:v>0.12654812589901634</c:v>
                </c:pt>
                <c:pt idx="293">
                  <c:v>0.12914836716202682</c:v>
                </c:pt>
                <c:pt idx="294">
                  <c:v>0.20336994755722565</c:v>
                </c:pt>
                <c:pt idx="295">
                  <c:v>3.9431517346296852E-2</c:v>
                </c:pt>
                <c:pt idx="296">
                  <c:v>0.110273806379872</c:v>
                </c:pt>
                <c:pt idx="297">
                  <c:v>0.20404779869062675</c:v>
                </c:pt>
                <c:pt idx="298">
                  <c:v>0.17961188792873795</c:v>
                </c:pt>
                <c:pt idx="299">
                  <c:v>0.18042991722349624</c:v>
                </c:pt>
                <c:pt idx="300">
                  <c:v>0.13986860360979231</c:v>
                </c:pt>
                <c:pt idx="301">
                  <c:v>-2.2096428243701227E-2</c:v>
                </c:pt>
                <c:pt idx="302">
                  <c:v>5.6217682299367362E-2</c:v>
                </c:pt>
                <c:pt idx="303">
                  <c:v>0.22399523136179592</c:v>
                </c:pt>
                <c:pt idx="304">
                  <c:v>0.161056975055722</c:v>
                </c:pt>
                <c:pt idx="305">
                  <c:v>0.22471260353690606</c:v>
                </c:pt>
                <c:pt idx="306">
                  <c:v>0.11125267277357197</c:v>
                </c:pt>
                <c:pt idx="307">
                  <c:v>0.27205690179444242</c:v>
                </c:pt>
                <c:pt idx="308">
                  <c:v>6.8721216286141404E-2</c:v>
                </c:pt>
                <c:pt idx="309">
                  <c:v>-0.10977623213361086</c:v>
                </c:pt>
                <c:pt idx="310">
                  <c:v>5.9103711605843802E-3</c:v>
                </c:pt>
                <c:pt idx="311">
                  <c:v>7.9321446805380433E-2</c:v>
                </c:pt>
                <c:pt idx="312">
                  <c:v>0.17795457942755477</c:v>
                </c:pt>
                <c:pt idx="313">
                  <c:v>0.26021808546465397</c:v>
                </c:pt>
                <c:pt idx="314">
                  <c:v>5.5794041985384804E-2</c:v>
                </c:pt>
                <c:pt idx="315">
                  <c:v>-5.4674427998018978E-2</c:v>
                </c:pt>
                <c:pt idx="316">
                  <c:v>-8.2425404389645546E-2</c:v>
                </c:pt>
                <c:pt idx="317">
                  <c:v>0.30463077939694355</c:v>
                </c:pt>
                <c:pt idx="318">
                  <c:v>0.26722887971417403</c:v>
                </c:pt>
                <c:pt idx="319">
                  <c:v>0.42349744961308461</c:v>
                </c:pt>
                <c:pt idx="320">
                  <c:v>3.8233060456537495E-2</c:v>
                </c:pt>
                <c:pt idx="321">
                  <c:v>2.7945653291825752E-2</c:v>
                </c:pt>
                <c:pt idx="322">
                  <c:v>0.22404583759671132</c:v>
                </c:pt>
                <c:pt idx="323">
                  <c:v>-2.2313799524186356E-2</c:v>
                </c:pt>
                <c:pt idx="324">
                  <c:v>3.1428498485552875E-2</c:v>
                </c:pt>
                <c:pt idx="325">
                  <c:v>0.24145430041831137</c:v>
                </c:pt>
                <c:pt idx="326">
                  <c:v>0.34661918177934764</c:v>
                </c:pt>
                <c:pt idx="327">
                  <c:v>-7.6467365512477459E-2</c:v>
                </c:pt>
                <c:pt idx="328">
                  <c:v>2.248365484639803E-2</c:v>
                </c:pt>
                <c:pt idx="329">
                  <c:v>0.18122442340618097</c:v>
                </c:pt>
                <c:pt idx="330">
                  <c:v>-2.726033886293952E-3</c:v>
                </c:pt>
                <c:pt idx="331">
                  <c:v>0.10816783701453461</c:v>
                </c:pt>
                <c:pt idx="332">
                  <c:v>6.1380147737813633E-2</c:v>
                </c:pt>
                <c:pt idx="333">
                  <c:v>6.6870342347164755E-2</c:v>
                </c:pt>
                <c:pt idx="334">
                  <c:v>-7.4045312974734712E-2</c:v>
                </c:pt>
                <c:pt idx="335">
                  <c:v>8.8879297222454273E-2</c:v>
                </c:pt>
                <c:pt idx="336">
                  <c:v>0.19668709277527921</c:v>
                </c:pt>
                <c:pt idx="337">
                  <c:v>0.18258899878065329</c:v>
                </c:pt>
                <c:pt idx="338">
                  <c:v>0.14155153682995605</c:v>
                </c:pt>
                <c:pt idx="339">
                  <c:v>9.6659744994065724E-2</c:v>
                </c:pt>
                <c:pt idx="340">
                  <c:v>0.15333719431422099</c:v>
                </c:pt>
                <c:pt idx="341">
                  <c:v>9.3547765088987461E-2</c:v>
                </c:pt>
                <c:pt idx="342">
                  <c:v>8.2672166964168514E-2</c:v>
                </c:pt>
                <c:pt idx="343">
                  <c:v>-7.9485537706485032E-2</c:v>
                </c:pt>
                <c:pt idx="344">
                  <c:v>-7.3983210490873974E-2</c:v>
                </c:pt>
                <c:pt idx="345">
                  <c:v>0.20078592240616946</c:v>
                </c:pt>
                <c:pt idx="346">
                  <c:v>0.25266313930445417</c:v>
                </c:pt>
                <c:pt idx="347">
                  <c:v>4.6922453202229431E-3</c:v>
                </c:pt>
                <c:pt idx="348">
                  <c:v>7.7747068035875722E-2</c:v>
                </c:pt>
                <c:pt idx="349">
                  <c:v>0.10643215743964712</c:v>
                </c:pt>
                <c:pt idx="350">
                  <c:v>0.14842283012755791</c:v>
                </c:pt>
                <c:pt idx="351">
                  <c:v>6.6641529334636823E-2</c:v>
                </c:pt>
                <c:pt idx="352">
                  <c:v>0.24725653412918241</c:v>
                </c:pt>
                <c:pt idx="353">
                  <c:v>2.7690269829095122E-2</c:v>
                </c:pt>
                <c:pt idx="354">
                  <c:v>7.6075481960825503E-2</c:v>
                </c:pt>
                <c:pt idx="355">
                  <c:v>7.6681478767176015E-3</c:v>
                </c:pt>
                <c:pt idx="356">
                  <c:v>9.5729715198538845E-2</c:v>
                </c:pt>
                <c:pt idx="357">
                  <c:v>0.11642305955195771</c:v>
                </c:pt>
                <c:pt idx="358">
                  <c:v>-7.3944601707804916E-3</c:v>
                </c:pt>
                <c:pt idx="359">
                  <c:v>3.9879329686060561E-2</c:v>
                </c:pt>
                <c:pt idx="360">
                  <c:v>-2.4375878848536259E-2</c:v>
                </c:pt>
                <c:pt idx="361">
                  <c:v>0.15027604198705471</c:v>
                </c:pt>
                <c:pt idx="362">
                  <c:v>0.13688125769706141</c:v>
                </c:pt>
                <c:pt idx="363">
                  <c:v>0.20076253326216736</c:v>
                </c:pt>
                <c:pt idx="364">
                  <c:v>2.4099820943264211E-2</c:v>
                </c:pt>
                <c:pt idx="365">
                  <c:v>0.14864248796893961</c:v>
                </c:pt>
                <c:pt idx="366">
                  <c:v>0.18992138401468281</c:v>
                </c:pt>
                <c:pt idx="367">
                  <c:v>0.20436479635241694</c:v>
                </c:pt>
                <c:pt idx="368">
                  <c:v>7.6365456125395526E-2</c:v>
                </c:pt>
                <c:pt idx="369">
                  <c:v>-1.2852991199359842E-2</c:v>
                </c:pt>
                <c:pt idx="370">
                  <c:v>0.12369230602321961</c:v>
                </c:pt>
                <c:pt idx="371">
                  <c:v>0.10714007349834762</c:v>
                </c:pt>
                <c:pt idx="372">
                  <c:v>0.27298103102090332</c:v>
                </c:pt>
                <c:pt idx="373">
                  <c:v>2.0790009805753382E-2</c:v>
                </c:pt>
                <c:pt idx="374">
                  <c:v>0.25912895209403358</c:v>
                </c:pt>
                <c:pt idx="375">
                  <c:v>9.1401170215269001E-2</c:v>
                </c:pt>
                <c:pt idx="376">
                  <c:v>-1.3811219369162363E-2</c:v>
                </c:pt>
                <c:pt idx="377">
                  <c:v>5.1828488062315096E-2</c:v>
                </c:pt>
                <c:pt idx="378">
                  <c:v>6.785418044440987E-2</c:v>
                </c:pt>
                <c:pt idx="379">
                  <c:v>0.16967190320266137</c:v>
                </c:pt>
                <c:pt idx="380">
                  <c:v>7.6339272985825712E-2</c:v>
                </c:pt>
                <c:pt idx="381">
                  <c:v>0.27201487405482855</c:v>
                </c:pt>
                <c:pt idx="382">
                  <c:v>7.9762348710589681E-2</c:v>
                </c:pt>
                <c:pt idx="383">
                  <c:v>0.15178765976057898</c:v>
                </c:pt>
                <c:pt idx="384">
                  <c:v>7.2711511799580894E-2</c:v>
                </c:pt>
                <c:pt idx="385">
                  <c:v>-2.2467663149302711E-2</c:v>
                </c:pt>
                <c:pt idx="386">
                  <c:v>2.0199232811611192E-2</c:v>
                </c:pt>
                <c:pt idx="387">
                  <c:v>0.21195210970072337</c:v>
                </c:pt>
                <c:pt idx="388">
                  <c:v>0.11455924784472545</c:v>
                </c:pt>
                <c:pt idx="389">
                  <c:v>0.17326577071629423</c:v>
                </c:pt>
                <c:pt idx="390">
                  <c:v>1.7550913870437113E-2</c:v>
                </c:pt>
                <c:pt idx="391">
                  <c:v>9.8484578424034047E-2</c:v>
                </c:pt>
                <c:pt idx="392">
                  <c:v>8.9234415194862443E-2</c:v>
                </c:pt>
                <c:pt idx="393">
                  <c:v>9.4882052422501487E-2</c:v>
                </c:pt>
                <c:pt idx="394">
                  <c:v>0.11998078673768472</c:v>
                </c:pt>
                <c:pt idx="395">
                  <c:v>0.29823250234466564</c:v>
                </c:pt>
                <c:pt idx="396">
                  <c:v>3.2274906946407042E-2</c:v>
                </c:pt>
                <c:pt idx="397">
                  <c:v>0.12257362751115992</c:v>
                </c:pt>
                <c:pt idx="398">
                  <c:v>8.6582412028667732E-2</c:v>
                </c:pt>
                <c:pt idx="399">
                  <c:v>0.34017959581691432</c:v>
                </c:pt>
                <c:pt idx="400">
                  <c:v>8.48463941221832E-2</c:v>
                </c:pt>
                <c:pt idx="401">
                  <c:v>0.12734105257921779</c:v>
                </c:pt>
                <c:pt idx="402">
                  <c:v>0.1726201607366607</c:v>
                </c:pt>
                <c:pt idx="403">
                  <c:v>-5.4174132960960408E-2</c:v>
                </c:pt>
                <c:pt idx="404">
                  <c:v>6.2676856729310226E-2</c:v>
                </c:pt>
                <c:pt idx="405">
                  <c:v>0.30981400473011167</c:v>
                </c:pt>
                <c:pt idx="406">
                  <c:v>-1.325768001703998E-2</c:v>
                </c:pt>
                <c:pt idx="407">
                  <c:v>0.19902419965094909</c:v>
                </c:pt>
                <c:pt idx="408">
                  <c:v>0.14020790261826491</c:v>
                </c:pt>
                <c:pt idx="409">
                  <c:v>0.15571325466866484</c:v>
                </c:pt>
                <c:pt idx="410">
                  <c:v>0.18254405475596802</c:v>
                </c:pt>
                <c:pt idx="411">
                  <c:v>-2.2707759106044671E-2</c:v>
                </c:pt>
                <c:pt idx="412">
                  <c:v>0.18932031683406392</c:v>
                </c:pt>
                <c:pt idx="413">
                  <c:v>0.16038226302035205</c:v>
                </c:pt>
                <c:pt idx="414">
                  <c:v>0.11164584163918456</c:v>
                </c:pt>
                <c:pt idx="415">
                  <c:v>0.14638438354636427</c:v>
                </c:pt>
                <c:pt idx="416">
                  <c:v>0.25852613760026338</c:v>
                </c:pt>
                <c:pt idx="417">
                  <c:v>0.17024384689382846</c:v>
                </c:pt>
                <c:pt idx="418">
                  <c:v>-0.13604688049565841</c:v>
                </c:pt>
                <c:pt idx="419">
                  <c:v>0.20966034065975173</c:v>
                </c:pt>
                <c:pt idx="420">
                  <c:v>0.20902376479244272</c:v>
                </c:pt>
                <c:pt idx="421">
                  <c:v>0.23614834104988391</c:v>
                </c:pt>
                <c:pt idx="422">
                  <c:v>-3.8954995877413606E-2</c:v>
                </c:pt>
                <c:pt idx="423">
                  <c:v>6.3600830922080714E-2</c:v>
                </c:pt>
                <c:pt idx="424">
                  <c:v>0.12699589819998011</c:v>
                </c:pt>
                <c:pt idx="425">
                  <c:v>0.17359994376375149</c:v>
                </c:pt>
                <c:pt idx="426">
                  <c:v>-2.6766029722759044E-2</c:v>
                </c:pt>
                <c:pt idx="427">
                  <c:v>9.0860198422147098E-2</c:v>
                </c:pt>
                <c:pt idx="428">
                  <c:v>0.15005342241984748</c:v>
                </c:pt>
                <c:pt idx="429">
                  <c:v>-4.1338332902435417E-2</c:v>
                </c:pt>
                <c:pt idx="430">
                  <c:v>0.16691461833022528</c:v>
                </c:pt>
                <c:pt idx="431">
                  <c:v>0.13849555161179097</c:v>
                </c:pt>
                <c:pt idx="432">
                  <c:v>0.22759689879544145</c:v>
                </c:pt>
                <c:pt idx="433">
                  <c:v>-3.1941528610541836E-2</c:v>
                </c:pt>
                <c:pt idx="434">
                  <c:v>0.13627004612876356</c:v>
                </c:pt>
                <c:pt idx="435">
                  <c:v>3.9069007362725602E-2</c:v>
                </c:pt>
                <c:pt idx="436">
                  <c:v>-4.8772746398243333E-2</c:v>
                </c:pt>
                <c:pt idx="437">
                  <c:v>0.17293483821239714</c:v>
                </c:pt>
                <c:pt idx="438">
                  <c:v>-9.42740069933974E-2</c:v>
                </c:pt>
                <c:pt idx="439">
                  <c:v>5.9050272006128599E-2</c:v>
                </c:pt>
                <c:pt idx="440">
                  <c:v>0.20826687487763532</c:v>
                </c:pt>
                <c:pt idx="441">
                  <c:v>-0.13895251971422046</c:v>
                </c:pt>
                <c:pt idx="442">
                  <c:v>0.24983025679253429</c:v>
                </c:pt>
                <c:pt idx="443">
                  <c:v>-0.21723022963494476</c:v>
                </c:pt>
                <c:pt idx="444">
                  <c:v>4.4714497602440458E-2</c:v>
                </c:pt>
                <c:pt idx="445">
                  <c:v>-6.6337582083504779E-2</c:v>
                </c:pt>
                <c:pt idx="446">
                  <c:v>0.38609806473091163</c:v>
                </c:pt>
                <c:pt idx="447">
                  <c:v>0.31737555067009832</c:v>
                </c:pt>
                <c:pt idx="448">
                  <c:v>0.26977986252224417</c:v>
                </c:pt>
                <c:pt idx="449">
                  <c:v>8.3922886003789568E-2</c:v>
                </c:pt>
                <c:pt idx="450">
                  <c:v>7.11040170110359E-2</c:v>
                </c:pt>
                <c:pt idx="451">
                  <c:v>0.1695284811671037</c:v>
                </c:pt>
                <c:pt idx="452">
                  <c:v>0.11642980123342273</c:v>
                </c:pt>
                <c:pt idx="453">
                  <c:v>9.2957665114277152E-2</c:v>
                </c:pt>
                <c:pt idx="454">
                  <c:v>-0.14803049618064196</c:v>
                </c:pt>
                <c:pt idx="455">
                  <c:v>0.24293357737413271</c:v>
                </c:pt>
                <c:pt idx="456">
                  <c:v>-2.7449570207818092E-2</c:v>
                </c:pt>
                <c:pt idx="457">
                  <c:v>0.23158056164283275</c:v>
                </c:pt>
                <c:pt idx="458">
                  <c:v>0.30043770203068187</c:v>
                </c:pt>
                <c:pt idx="459">
                  <c:v>0.22165338456366773</c:v>
                </c:pt>
                <c:pt idx="460">
                  <c:v>0.23080944212173352</c:v>
                </c:pt>
                <c:pt idx="461">
                  <c:v>-2.6436769482807251E-2</c:v>
                </c:pt>
                <c:pt idx="462">
                  <c:v>-0.10284755105412108</c:v>
                </c:pt>
                <c:pt idx="463">
                  <c:v>0.19913127113630094</c:v>
                </c:pt>
                <c:pt idx="464">
                  <c:v>0.1734550653067394</c:v>
                </c:pt>
                <c:pt idx="465">
                  <c:v>5.5401865270919746E-2</c:v>
                </c:pt>
                <c:pt idx="466">
                  <c:v>7.8675041956104558E-2</c:v>
                </c:pt>
                <c:pt idx="467">
                  <c:v>0.16357931032337159</c:v>
                </c:pt>
                <c:pt idx="468">
                  <c:v>0.31279368042234978</c:v>
                </c:pt>
                <c:pt idx="469">
                  <c:v>4.5559449012857467E-3</c:v>
                </c:pt>
                <c:pt idx="470">
                  <c:v>0.19168326396087382</c:v>
                </c:pt>
                <c:pt idx="471">
                  <c:v>-4.0977553493982688E-3</c:v>
                </c:pt>
                <c:pt idx="472">
                  <c:v>9.9832603481764426E-2</c:v>
                </c:pt>
                <c:pt idx="473">
                  <c:v>6.9268580734164364E-2</c:v>
                </c:pt>
                <c:pt idx="474">
                  <c:v>-4.5853956857040877E-2</c:v>
                </c:pt>
                <c:pt idx="475">
                  <c:v>0.18237161320232959</c:v>
                </c:pt>
                <c:pt idx="476">
                  <c:v>6.953814902353779E-2</c:v>
                </c:pt>
                <c:pt idx="477">
                  <c:v>0.35051825834415662</c:v>
                </c:pt>
                <c:pt idx="478">
                  <c:v>-6.3848860541087515E-3</c:v>
                </c:pt>
                <c:pt idx="479">
                  <c:v>9.4453780712379781E-2</c:v>
                </c:pt>
                <c:pt idx="480">
                  <c:v>0.16254749827327344</c:v>
                </c:pt>
                <c:pt idx="481">
                  <c:v>0.1304274793400389</c:v>
                </c:pt>
                <c:pt idx="482">
                  <c:v>2.6123102999164795E-2</c:v>
                </c:pt>
                <c:pt idx="483">
                  <c:v>4.5446983241611519E-2</c:v>
                </c:pt>
                <c:pt idx="484">
                  <c:v>0.25964934677440449</c:v>
                </c:pt>
                <c:pt idx="485">
                  <c:v>0.18346093288661863</c:v>
                </c:pt>
                <c:pt idx="486">
                  <c:v>0.16756797011660279</c:v>
                </c:pt>
                <c:pt idx="487">
                  <c:v>5.4704663085935138E-3</c:v>
                </c:pt>
                <c:pt idx="488">
                  <c:v>0.17461558919935621</c:v>
                </c:pt>
                <c:pt idx="489">
                  <c:v>8.6723517788763513E-2</c:v>
                </c:pt>
                <c:pt idx="490">
                  <c:v>0.27548977506031713</c:v>
                </c:pt>
                <c:pt idx="491">
                  <c:v>8.7866177010190352E-2</c:v>
                </c:pt>
                <c:pt idx="492">
                  <c:v>0.24676592280051471</c:v>
                </c:pt>
                <c:pt idx="493">
                  <c:v>0.24467856224657833</c:v>
                </c:pt>
                <c:pt idx="494">
                  <c:v>0.45087638185855305</c:v>
                </c:pt>
                <c:pt idx="495">
                  <c:v>0.16181976104858067</c:v>
                </c:pt>
                <c:pt idx="496">
                  <c:v>6.0221143891703743E-2</c:v>
                </c:pt>
                <c:pt idx="497">
                  <c:v>0.17388304218275741</c:v>
                </c:pt>
                <c:pt idx="498">
                  <c:v>0.21508064917303829</c:v>
                </c:pt>
                <c:pt idx="499">
                  <c:v>0.1648904117941804</c:v>
                </c:pt>
              </c:numCache>
            </c:numRef>
          </c:yVal>
        </c:ser>
        <c:ser>
          <c:idx val="2"/>
          <c:order val="2"/>
          <c:tx>
            <c:v>40% G</c:v>
          </c:tx>
          <c:spPr>
            <a:ln w="28575">
              <a:noFill/>
            </a:ln>
          </c:spPr>
          <c:xVal>
            <c:numRef>
              <c:f>'HA-AH-HA A'!$G$3:$G$502</c:f>
              <c:numCache>
                <c:formatCode>General</c:formatCode>
                <c:ptCount val="500"/>
                <c:pt idx="0">
                  <c:v>0.23940711516306282</c:v>
                </c:pt>
                <c:pt idx="1">
                  <c:v>0.2484157389210967</c:v>
                </c:pt>
                <c:pt idx="2">
                  <c:v>0.40259621268436641</c:v>
                </c:pt>
                <c:pt idx="3">
                  <c:v>0.344496010497988</c:v>
                </c:pt>
                <c:pt idx="4">
                  <c:v>0.3910455258514659</c:v>
                </c:pt>
                <c:pt idx="5">
                  <c:v>0.24318088754658693</c:v>
                </c:pt>
                <c:pt idx="6">
                  <c:v>0.30860210304648111</c:v>
                </c:pt>
                <c:pt idx="7">
                  <c:v>0.33034445689324976</c:v>
                </c:pt>
                <c:pt idx="8">
                  <c:v>0.33089803621059338</c:v>
                </c:pt>
                <c:pt idx="9">
                  <c:v>0.32038521256608082</c:v>
                </c:pt>
                <c:pt idx="10">
                  <c:v>0.28921785097588332</c:v>
                </c:pt>
                <c:pt idx="11">
                  <c:v>0.33733293749924143</c:v>
                </c:pt>
                <c:pt idx="12">
                  <c:v>0.25245788005395781</c:v>
                </c:pt>
                <c:pt idx="13">
                  <c:v>0.36100611052972381</c:v>
                </c:pt>
                <c:pt idx="14">
                  <c:v>0.32432282805892787</c:v>
                </c:pt>
                <c:pt idx="15">
                  <c:v>0.26607833229404404</c:v>
                </c:pt>
                <c:pt idx="16">
                  <c:v>0.36590323786635132</c:v>
                </c:pt>
                <c:pt idx="17">
                  <c:v>0.39567183646917647</c:v>
                </c:pt>
                <c:pt idx="18">
                  <c:v>0.35325847101027141</c:v>
                </c:pt>
                <c:pt idx="19">
                  <c:v>0.28020470794061991</c:v>
                </c:pt>
                <c:pt idx="20">
                  <c:v>0.2690168756250445</c:v>
                </c:pt>
                <c:pt idx="21">
                  <c:v>0.33012133366755952</c:v>
                </c:pt>
                <c:pt idx="22">
                  <c:v>0.37788220849166992</c:v>
                </c:pt>
                <c:pt idx="23">
                  <c:v>0.26188740224571438</c:v>
                </c:pt>
                <c:pt idx="24">
                  <c:v>0.18817563272164414</c:v>
                </c:pt>
                <c:pt idx="25">
                  <c:v>0.30425661898212181</c:v>
                </c:pt>
                <c:pt idx="26">
                  <c:v>0.30643454628898581</c:v>
                </c:pt>
                <c:pt idx="27">
                  <c:v>0.41550655719398832</c:v>
                </c:pt>
                <c:pt idx="28">
                  <c:v>0.33665299563909129</c:v>
                </c:pt>
                <c:pt idx="29">
                  <c:v>0.48200713762068581</c:v>
                </c:pt>
                <c:pt idx="30">
                  <c:v>0.28882812334536961</c:v>
                </c:pt>
                <c:pt idx="31">
                  <c:v>0.34020459375253387</c:v>
                </c:pt>
                <c:pt idx="32">
                  <c:v>0.30920896064558573</c:v>
                </c:pt>
                <c:pt idx="33">
                  <c:v>0.3196363504278778</c:v>
                </c:pt>
                <c:pt idx="34">
                  <c:v>0.29339482434959191</c:v>
                </c:pt>
                <c:pt idx="35">
                  <c:v>0.34510964818907408</c:v>
                </c:pt>
                <c:pt idx="36">
                  <c:v>0.23210458965310687</c:v>
                </c:pt>
                <c:pt idx="37">
                  <c:v>0.35894927672147481</c:v>
                </c:pt>
                <c:pt idx="38">
                  <c:v>0.42993176799455329</c:v>
                </c:pt>
                <c:pt idx="39">
                  <c:v>0.30811694008121282</c:v>
                </c:pt>
                <c:pt idx="40">
                  <c:v>0.2371768728063518</c:v>
                </c:pt>
                <c:pt idx="41">
                  <c:v>0.32295168747703418</c:v>
                </c:pt>
                <c:pt idx="42">
                  <c:v>0.36230658920356801</c:v>
                </c:pt>
                <c:pt idx="43">
                  <c:v>0.37411136271191048</c:v>
                </c:pt>
                <c:pt idx="44">
                  <c:v>0.36573295094216302</c:v>
                </c:pt>
                <c:pt idx="45">
                  <c:v>0.30577195299012133</c:v>
                </c:pt>
                <c:pt idx="46">
                  <c:v>0.38499173629529482</c:v>
                </c:pt>
                <c:pt idx="47">
                  <c:v>0.32598822992947352</c:v>
                </c:pt>
                <c:pt idx="48">
                  <c:v>0.31570781733458242</c:v>
                </c:pt>
                <c:pt idx="49">
                  <c:v>0.33203306102878982</c:v>
                </c:pt>
                <c:pt idx="50">
                  <c:v>0.25562226991025938</c:v>
                </c:pt>
                <c:pt idx="51">
                  <c:v>0.36784751799923276</c:v>
                </c:pt>
                <c:pt idx="52">
                  <c:v>0.39378735383566588</c:v>
                </c:pt>
                <c:pt idx="53">
                  <c:v>0.34355443943372926</c:v>
                </c:pt>
                <c:pt idx="54">
                  <c:v>0.27033478918277815</c:v>
                </c:pt>
                <c:pt idx="55">
                  <c:v>0.38308587642984593</c:v>
                </c:pt>
                <c:pt idx="56">
                  <c:v>0.33644513290076067</c:v>
                </c:pt>
                <c:pt idx="57">
                  <c:v>0.37368224964072888</c:v>
                </c:pt>
                <c:pt idx="58">
                  <c:v>0.38019253441091672</c:v>
                </c:pt>
                <c:pt idx="59">
                  <c:v>0.39404138008300982</c:v>
                </c:pt>
                <c:pt idx="60">
                  <c:v>0.34666663537161263</c:v>
                </c:pt>
                <c:pt idx="61">
                  <c:v>0.34256253023758548</c:v>
                </c:pt>
                <c:pt idx="62">
                  <c:v>0.33770990008649282</c:v>
                </c:pt>
                <c:pt idx="63">
                  <c:v>0.31979377029048728</c:v>
                </c:pt>
                <c:pt idx="64">
                  <c:v>0.49202014759853435</c:v>
                </c:pt>
                <c:pt idx="65">
                  <c:v>0.39793047694068973</c:v>
                </c:pt>
                <c:pt idx="66">
                  <c:v>0.36304009235419682</c:v>
                </c:pt>
                <c:pt idx="67">
                  <c:v>0.24900801906433404</c:v>
                </c:pt>
                <c:pt idx="68">
                  <c:v>0.28389094499118417</c:v>
                </c:pt>
                <c:pt idx="69">
                  <c:v>0.31056530416918532</c:v>
                </c:pt>
                <c:pt idx="70">
                  <c:v>0.44888335412133923</c:v>
                </c:pt>
                <c:pt idx="71">
                  <c:v>0.29238192209269576</c:v>
                </c:pt>
                <c:pt idx="72">
                  <c:v>0.34376881773620682</c:v>
                </c:pt>
                <c:pt idx="73">
                  <c:v>0.32143058081328213</c:v>
                </c:pt>
                <c:pt idx="74">
                  <c:v>0.29940622984026977</c:v>
                </c:pt>
                <c:pt idx="75">
                  <c:v>0.32015759895792523</c:v>
                </c:pt>
                <c:pt idx="76">
                  <c:v>0.40932317454261491</c:v>
                </c:pt>
                <c:pt idx="77">
                  <c:v>0.40471149383337085</c:v>
                </c:pt>
                <c:pt idx="78">
                  <c:v>0.37241089259287619</c:v>
                </c:pt>
                <c:pt idx="79">
                  <c:v>0.34714220779310112</c:v>
                </c:pt>
                <c:pt idx="80">
                  <c:v>0.3075341245576278</c:v>
                </c:pt>
                <c:pt idx="81">
                  <c:v>0.40952832123745847</c:v>
                </c:pt>
                <c:pt idx="82">
                  <c:v>0.40020903937203839</c:v>
                </c:pt>
                <c:pt idx="83">
                  <c:v>0.29302623435413311</c:v>
                </c:pt>
                <c:pt idx="84">
                  <c:v>0.30378242806741096</c:v>
                </c:pt>
                <c:pt idx="85">
                  <c:v>0.19780037321142321</c:v>
                </c:pt>
                <c:pt idx="86">
                  <c:v>0.34675153760910526</c:v>
                </c:pt>
                <c:pt idx="87">
                  <c:v>0.39553958664138311</c:v>
                </c:pt>
                <c:pt idx="88">
                  <c:v>0.3992096187511166</c:v>
                </c:pt>
                <c:pt idx="89">
                  <c:v>0.33645468069621892</c:v>
                </c:pt>
                <c:pt idx="90">
                  <c:v>0.34820912326793396</c:v>
                </c:pt>
                <c:pt idx="91">
                  <c:v>0.3675630335111425</c:v>
                </c:pt>
                <c:pt idx="92">
                  <c:v>0.30381481451070197</c:v>
                </c:pt>
                <c:pt idx="93">
                  <c:v>0.39484206777521008</c:v>
                </c:pt>
                <c:pt idx="94">
                  <c:v>0.30688317211090038</c:v>
                </c:pt>
                <c:pt idx="95">
                  <c:v>0.32082205411013981</c:v>
                </c:pt>
                <c:pt idx="96">
                  <c:v>0.40078598108321345</c:v>
                </c:pt>
                <c:pt idx="97">
                  <c:v>0.34652384799963087</c:v>
                </c:pt>
                <c:pt idx="98">
                  <c:v>0.29286901888247813</c:v>
                </c:pt>
                <c:pt idx="99">
                  <c:v>0.25343575785450395</c:v>
                </c:pt>
                <c:pt idx="100">
                  <c:v>0.23346258962284094</c:v>
                </c:pt>
                <c:pt idx="101">
                  <c:v>0.27098878399449811</c:v>
                </c:pt>
                <c:pt idx="102">
                  <c:v>0.22090534714425294</c:v>
                </c:pt>
                <c:pt idx="103">
                  <c:v>0.4262013509154905</c:v>
                </c:pt>
                <c:pt idx="104">
                  <c:v>0.27132117591983007</c:v>
                </c:pt>
                <c:pt idx="105">
                  <c:v>0.19570651375365869</c:v>
                </c:pt>
                <c:pt idx="106">
                  <c:v>0.32240750882214403</c:v>
                </c:pt>
                <c:pt idx="107">
                  <c:v>0.32963483057278381</c:v>
                </c:pt>
                <c:pt idx="108">
                  <c:v>0.30691410136255826</c:v>
                </c:pt>
                <c:pt idx="109">
                  <c:v>0.25795280404859933</c:v>
                </c:pt>
                <c:pt idx="110">
                  <c:v>0.31074597010304883</c:v>
                </c:pt>
                <c:pt idx="111">
                  <c:v>0.28553302141726955</c:v>
                </c:pt>
                <c:pt idx="112">
                  <c:v>0.30202975588939124</c:v>
                </c:pt>
                <c:pt idx="113">
                  <c:v>0.43731100415181295</c:v>
                </c:pt>
                <c:pt idx="114">
                  <c:v>0.37180885800182806</c:v>
                </c:pt>
                <c:pt idx="115">
                  <c:v>0.24819473145463791</c:v>
                </c:pt>
                <c:pt idx="116">
                  <c:v>0.46608418327924417</c:v>
                </c:pt>
                <c:pt idx="117">
                  <c:v>0.39291886752454752</c:v>
                </c:pt>
                <c:pt idx="118">
                  <c:v>0.38071670703581911</c:v>
                </c:pt>
                <c:pt idx="119">
                  <c:v>0.34207971395639131</c:v>
                </c:pt>
                <c:pt idx="120">
                  <c:v>0.39709041165481368</c:v>
                </c:pt>
                <c:pt idx="121">
                  <c:v>0.43795231067463203</c:v>
                </c:pt>
                <c:pt idx="122">
                  <c:v>0.377576696754651</c:v>
                </c:pt>
                <c:pt idx="123">
                  <c:v>0.41416209649586488</c:v>
                </c:pt>
                <c:pt idx="124">
                  <c:v>0.29876251463755582</c:v>
                </c:pt>
                <c:pt idx="125">
                  <c:v>0.27459776913191852</c:v>
                </c:pt>
                <c:pt idx="126">
                  <c:v>0.3934147017457304</c:v>
                </c:pt>
                <c:pt idx="127">
                  <c:v>0.31097442795429758</c:v>
                </c:pt>
                <c:pt idx="128">
                  <c:v>0.33411801680490111</c:v>
                </c:pt>
                <c:pt idx="129">
                  <c:v>0.34314267963982176</c:v>
                </c:pt>
                <c:pt idx="130">
                  <c:v>0.39426812345216061</c:v>
                </c:pt>
                <c:pt idx="131">
                  <c:v>0.33516154000189202</c:v>
                </c:pt>
                <c:pt idx="132">
                  <c:v>0.32158193904094051</c:v>
                </c:pt>
                <c:pt idx="133">
                  <c:v>0.35726330108186932</c:v>
                </c:pt>
                <c:pt idx="134">
                  <c:v>0.31453047342454826</c:v>
                </c:pt>
                <c:pt idx="135">
                  <c:v>0.33205925296585725</c:v>
                </c:pt>
                <c:pt idx="136">
                  <c:v>0.3208763264061803</c:v>
                </c:pt>
                <c:pt idx="137">
                  <c:v>0.29439144642482784</c:v>
                </c:pt>
                <c:pt idx="138">
                  <c:v>0.19388177591692227</c:v>
                </c:pt>
                <c:pt idx="139">
                  <c:v>0.39706929902399835</c:v>
                </c:pt>
                <c:pt idx="140">
                  <c:v>0.38572702560571331</c:v>
                </c:pt>
                <c:pt idx="141">
                  <c:v>0.34884096775233397</c:v>
                </c:pt>
                <c:pt idx="142">
                  <c:v>0.37111003542576632</c:v>
                </c:pt>
                <c:pt idx="143">
                  <c:v>0.470938718668795</c:v>
                </c:pt>
                <c:pt idx="144">
                  <c:v>0.41289449172970827</c:v>
                </c:pt>
                <c:pt idx="145">
                  <c:v>0.32003266155448379</c:v>
                </c:pt>
                <c:pt idx="146">
                  <c:v>0.31858511723061222</c:v>
                </c:pt>
                <c:pt idx="147">
                  <c:v>0.29038916030664808</c:v>
                </c:pt>
                <c:pt idx="148">
                  <c:v>0.32901114331964443</c:v>
                </c:pt>
                <c:pt idx="149">
                  <c:v>0.31869809295817131</c:v>
                </c:pt>
                <c:pt idx="150">
                  <c:v>0.33576782082215662</c:v>
                </c:pt>
                <c:pt idx="151">
                  <c:v>0.31671468705706129</c:v>
                </c:pt>
                <c:pt idx="152">
                  <c:v>0.39247922580275629</c:v>
                </c:pt>
                <c:pt idx="153">
                  <c:v>0.30983443855930731</c:v>
                </c:pt>
                <c:pt idx="154">
                  <c:v>0.34906273514137831</c:v>
                </c:pt>
                <c:pt idx="155">
                  <c:v>0.36335258916394259</c:v>
                </c:pt>
                <c:pt idx="156">
                  <c:v>0.29064362443024477</c:v>
                </c:pt>
                <c:pt idx="157">
                  <c:v>0.25252423458026407</c:v>
                </c:pt>
                <c:pt idx="158">
                  <c:v>0.25179932511679354</c:v>
                </c:pt>
                <c:pt idx="159">
                  <c:v>0.32795296104915594</c:v>
                </c:pt>
                <c:pt idx="160">
                  <c:v>0.33007934609380452</c:v>
                </c:pt>
                <c:pt idx="161">
                  <c:v>0.33872101631581486</c:v>
                </c:pt>
                <c:pt idx="162">
                  <c:v>0.32937429361598658</c:v>
                </c:pt>
                <c:pt idx="163">
                  <c:v>0.32679219107934487</c:v>
                </c:pt>
                <c:pt idx="164">
                  <c:v>0.35716713706054132</c:v>
                </c:pt>
                <c:pt idx="165">
                  <c:v>0.29595592744742188</c:v>
                </c:pt>
                <c:pt idx="166">
                  <c:v>0.30201664659287875</c:v>
                </c:pt>
                <c:pt idx="167">
                  <c:v>0.21813695059659352</c:v>
                </c:pt>
                <c:pt idx="168">
                  <c:v>0.41340712483894798</c:v>
                </c:pt>
                <c:pt idx="169">
                  <c:v>0.29336638280144423</c:v>
                </c:pt>
                <c:pt idx="170">
                  <c:v>0.28644231228778688</c:v>
                </c:pt>
                <c:pt idx="171">
                  <c:v>0.3355620450949755</c:v>
                </c:pt>
                <c:pt idx="172">
                  <c:v>0.32650592826817992</c:v>
                </c:pt>
                <c:pt idx="173">
                  <c:v>0.26238779836785275</c:v>
                </c:pt>
                <c:pt idx="174">
                  <c:v>0.2880369312961274</c:v>
                </c:pt>
                <c:pt idx="175">
                  <c:v>0.34760239635757795</c:v>
                </c:pt>
                <c:pt idx="176">
                  <c:v>0.28473522376495297</c:v>
                </c:pt>
                <c:pt idx="177">
                  <c:v>0.4193528092307513</c:v>
                </c:pt>
                <c:pt idx="178">
                  <c:v>0.28134050842770031</c:v>
                </c:pt>
                <c:pt idx="179">
                  <c:v>0.4224990044028733</c:v>
                </c:pt>
                <c:pt idx="180">
                  <c:v>0.31306158134246553</c:v>
                </c:pt>
                <c:pt idx="181">
                  <c:v>0.36644939574763785</c:v>
                </c:pt>
                <c:pt idx="182">
                  <c:v>0.34725625865800924</c:v>
                </c:pt>
                <c:pt idx="183">
                  <c:v>0.33874722705514981</c:v>
                </c:pt>
                <c:pt idx="184">
                  <c:v>0.32935462821882594</c:v>
                </c:pt>
                <c:pt idx="185">
                  <c:v>0.30845798377240646</c:v>
                </c:pt>
                <c:pt idx="186">
                  <c:v>0.40703167543766838</c:v>
                </c:pt>
                <c:pt idx="187">
                  <c:v>0.40755308232290438</c:v>
                </c:pt>
                <c:pt idx="188">
                  <c:v>0.46742588945413338</c:v>
                </c:pt>
                <c:pt idx="189">
                  <c:v>0.35539782523841185</c:v>
                </c:pt>
                <c:pt idx="190">
                  <c:v>0.41481040512608391</c:v>
                </c:pt>
                <c:pt idx="191">
                  <c:v>0.28453423936437988</c:v>
                </c:pt>
                <c:pt idx="192">
                  <c:v>0.23546533546539972</c:v>
                </c:pt>
                <c:pt idx="193">
                  <c:v>0.33872929885537284</c:v>
                </c:pt>
                <c:pt idx="194">
                  <c:v>0.40089927271047932</c:v>
                </c:pt>
                <c:pt idx="195">
                  <c:v>0.29767301534384855</c:v>
                </c:pt>
                <c:pt idx="196">
                  <c:v>0.29987651886417716</c:v>
                </c:pt>
                <c:pt idx="197">
                  <c:v>0.35323607848266431</c:v>
                </c:pt>
                <c:pt idx="198">
                  <c:v>0.35839501772108512</c:v>
                </c:pt>
                <c:pt idx="199">
                  <c:v>0.34219474013520257</c:v>
                </c:pt>
                <c:pt idx="200">
                  <c:v>0.43950154372843697</c:v>
                </c:pt>
                <c:pt idx="201">
                  <c:v>0.35263513731567181</c:v>
                </c:pt>
                <c:pt idx="202">
                  <c:v>0.37337309872163088</c:v>
                </c:pt>
                <c:pt idx="203">
                  <c:v>0.37713840339163468</c:v>
                </c:pt>
                <c:pt idx="204">
                  <c:v>0.37097341042043436</c:v>
                </c:pt>
                <c:pt idx="205">
                  <c:v>0.33372743430942492</c:v>
                </c:pt>
                <c:pt idx="206">
                  <c:v>0.38851747237138162</c:v>
                </c:pt>
                <c:pt idx="207">
                  <c:v>0.34891472637415577</c:v>
                </c:pt>
                <c:pt idx="208">
                  <c:v>0.29712009424257291</c:v>
                </c:pt>
                <c:pt idx="209">
                  <c:v>0.45076000040337438</c:v>
                </c:pt>
                <c:pt idx="210">
                  <c:v>0.392035784916345</c:v>
                </c:pt>
                <c:pt idx="211">
                  <c:v>0.32651178957152982</c:v>
                </c:pt>
                <c:pt idx="212">
                  <c:v>0.3852983380009925</c:v>
                </c:pt>
                <c:pt idx="213">
                  <c:v>0.24307790276698971</c:v>
                </c:pt>
                <c:pt idx="214">
                  <c:v>0.3613962160273253</c:v>
                </c:pt>
                <c:pt idx="215">
                  <c:v>0.33731681554771886</c:v>
                </c:pt>
                <c:pt idx="216">
                  <c:v>0.2383218600372092</c:v>
                </c:pt>
                <c:pt idx="217">
                  <c:v>0.29289789674609545</c:v>
                </c:pt>
                <c:pt idx="218">
                  <c:v>0.36434249842960992</c:v>
                </c:pt>
                <c:pt idx="219">
                  <c:v>0.38095711858512604</c:v>
                </c:pt>
                <c:pt idx="220">
                  <c:v>0.43592110836177222</c:v>
                </c:pt>
                <c:pt idx="221">
                  <c:v>0.34058266682014393</c:v>
                </c:pt>
                <c:pt idx="222">
                  <c:v>0.33493998265165142</c:v>
                </c:pt>
                <c:pt idx="223">
                  <c:v>0.21358937472252276</c:v>
                </c:pt>
                <c:pt idx="224">
                  <c:v>0.42379779154532804</c:v>
                </c:pt>
                <c:pt idx="225">
                  <c:v>0.33844060356168593</c:v>
                </c:pt>
                <c:pt idx="226">
                  <c:v>0.37224745222908651</c:v>
                </c:pt>
                <c:pt idx="227">
                  <c:v>0.28138879724508969</c:v>
                </c:pt>
                <c:pt idx="228">
                  <c:v>0.25273034419102719</c:v>
                </c:pt>
                <c:pt idx="229">
                  <c:v>0.35668782183167153</c:v>
                </c:pt>
                <c:pt idx="230">
                  <c:v>0.49144294337329053</c:v>
                </c:pt>
                <c:pt idx="231">
                  <c:v>0.38544217393207297</c:v>
                </c:pt>
                <c:pt idx="232">
                  <c:v>0.3924939505955915</c:v>
                </c:pt>
                <c:pt idx="233">
                  <c:v>0.35245366982550946</c:v>
                </c:pt>
                <c:pt idx="234">
                  <c:v>0.39624707197275844</c:v>
                </c:pt>
                <c:pt idx="235">
                  <c:v>0.33777141552775397</c:v>
                </c:pt>
                <c:pt idx="236">
                  <c:v>0.4242912973298345</c:v>
                </c:pt>
                <c:pt idx="237">
                  <c:v>0.34470970775661847</c:v>
                </c:pt>
                <c:pt idx="238">
                  <c:v>0.40680784099877337</c:v>
                </c:pt>
                <c:pt idx="239">
                  <c:v>0.25458110131810507</c:v>
                </c:pt>
                <c:pt idx="240">
                  <c:v>0.36576921177293731</c:v>
                </c:pt>
                <c:pt idx="241">
                  <c:v>0.24473143575316053</c:v>
                </c:pt>
                <c:pt idx="242">
                  <c:v>0.40754965403528526</c:v>
                </c:pt>
                <c:pt idx="243">
                  <c:v>0.38551498494106839</c:v>
                </c:pt>
                <c:pt idx="244">
                  <c:v>0.4561816807121708</c:v>
                </c:pt>
                <c:pt idx="245">
                  <c:v>0.32926122624440557</c:v>
                </c:pt>
                <c:pt idx="246">
                  <c:v>0.29073890316268414</c:v>
                </c:pt>
                <c:pt idx="247">
                  <c:v>0.23806506388858878</c:v>
                </c:pt>
                <c:pt idx="248">
                  <c:v>0.37929867090535346</c:v>
                </c:pt>
                <c:pt idx="249">
                  <c:v>0.30742213172354788</c:v>
                </c:pt>
                <c:pt idx="250">
                  <c:v>0.38817908477303031</c:v>
                </c:pt>
                <c:pt idx="251">
                  <c:v>0.31019941605895301</c:v>
                </c:pt>
                <c:pt idx="252">
                  <c:v>0.28078827243453602</c:v>
                </c:pt>
                <c:pt idx="253">
                  <c:v>0.32545067061251504</c:v>
                </c:pt>
                <c:pt idx="254">
                  <c:v>0.33070734656355344</c:v>
                </c:pt>
                <c:pt idx="255">
                  <c:v>0.33852259278298991</c:v>
                </c:pt>
                <c:pt idx="256">
                  <c:v>0.27272154995543735</c:v>
                </c:pt>
                <c:pt idx="257">
                  <c:v>0.28635013927916714</c:v>
                </c:pt>
                <c:pt idx="258">
                  <c:v>0.25298723057102629</c:v>
                </c:pt>
                <c:pt idx="259">
                  <c:v>0.31996837304019204</c:v>
                </c:pt>
                <c:pt idx="260">
                  <c:v>0.35720735717640345</c:v>
                </c:pt>
                <c:pt idx="261">
                  <c:v>0.33310849173624596</c:v>
                </c:pt>
                <c:pt idx="262">
                  <c:v>0.28485521695770138</c:v>
                </c:pt>
                <c:pt idx="263">
                  <c:v>0.34063607730028533</c:v>
                </c:pt>
                <c:pt idx="264">
                  <c:v>0.45180641727401943</c:v>
                </c:pt>
                <c:pt idx="265">
                  <c:v>0.41024898989986841</c:v>
                </c:pt>
                <c:pt idx="266">
                  <c:v>0.39569992966516832</c:v>
                </c:pt>
                <c:pt idx="267">
                  <c:v>0.27844880777360648</c:v>
                </c:pt>
                <c:pt idx="268">
                  <c:v>0.39083138494793246</c:v>
                </c:pt>
                <c:pt idx="269">
                  <c:v>0.35651821493634522</c:v>
                </c:pt>
                <c:pt idx="270">
                  <c:v>0.36891676805980889</c:v>
                </c:pt>
                <c:pt idx="271">
                  <c:v>0.34816394146160001</c:v>
                </c:pt>
                <c:pt idx="272">
                  <c:v>0.34013049985095911</c:v>
                </c:pt>
                <c:pt idx="273">
                  <c:v>0.19844562242945821</c:v>
                </c:pt>
                <c:pt idx="274">
                  <c:v>0.31920192309933937</c:v>
                </c:pt>
                <c:pt idx="275">
                  <c:v>0.28816751346336794</c:v>
                </c:pt>
                <c:pt idx="276">
                  <c:v>0.27031598077703667</c:v>
                </c:pt>
                <c:pt idx="277">
                  <c:v>0.33679597381801485</c:v>
                </c:pt>
                <c:pt idx="278">
                  <c:v>0.24136195131147611</c:v>
                </c:pt>
                <c:pt idx="279">
                  <c:v>0.30556261252449235</c:v>
                </c:pt>
                <c:pt idx="280">
                  <c:v>0.26529887151416637</c:v>
                </c:pt>
                <c:pt idx="281">
                  <c:v>0.29170084583686634</c:v>
                </c:pt>
                <c:pt idx="282">
                  <c:v>0.41180479103512335</c:v>
                </c:pt>
                <c:pt idx="283">
                  <c:v>0.31604603970532907</c:v>
                </c:pt>
                <c:pt idx="284">
                  <c:v>0.37113910689996038</c:v>
                </c:pt>
                <c:pt idx="285">
                  <c:v>0.33380803877267562</c:v>
                </c:pt>
                <c:pt idx="286">
                  <c:v>0.25161376013792208</c:v>
                </c:pt>
                <c:pt idx="287">
                  <c:v>0.36335169414730117</c:v>
                </c:pt>
                <c:pt idx="288">
                  <c:v>0.34137029445573741</c:v>
                </c:pt>
                <c:pt idx="289">
                  <c:v>0.47924411115267962</c:v>
                </c:pt>
                <c:pt idx="290">
                  <c:v>0.30725693170298607</c:v>
                </c:pt>
                <c:pt idx="291">
                  <c:v>0.3626355478662463</c:v>
                </c:pt>
                <c:pt idx="292">
                  <c:v>0.34450149721279488</c:v>
                </c:pt>
                <c:pt idx="293">
                  <c:v>0.34111117580336658</c:v>
                </c:pt>
                <c:pt idx="294">
                  <c:v>0.34871753599548638</c:v>
                </c:pt>
                <c:pt idx="295">
                  <c:v>0.38833277660898996</c:v>
                </c:pt>
                <c:pt idx="296">
                  <c:v>0.43446795232526247</c:v>
                </c:pt>
                <c:pt idx="297">
                  <c:v>0.39435908961669952</c:v>
                </c:pt>
                <c:pt idx="298">
                  <c:v>0.42805557560288887</c:v>
                </c:pt>
                <c:pt idx="299">
                  <c:v>0.31135365213012683</c:v>
                </c:pt>
                <c:pt idx="300">
                  <c:v>0.35577282648553221</c:v>
                </c:pt>
                <c:pt idx="301">
                  <c:v>0.33691478769994504</c:v>
                </c:pt>
                <c:pt idx="302">
                  <c:v>0.33622616848267561</c:v>
                </c:pt>
                <c:pt idx="303">
                  <c:v>0.4093517925968998</c:v>
                </c:pt>
                <c:pt idx="304">
                  <c:v>0.39470374547372616</c:v>
                </c:pt>
                <c:pt idx="305">
                  <c:v>0.38047992636801403</c:v>
                </c:pt>
                <c:pt idx="306">
                  <c:v>0.28964150159492091</c:v>
                </c:pt>
                <c:pt idx="307">
                  <c:v>0.27299148216620683</c:v>
                </c:pt>
                <c:pt idx="308">
                  <c:v>0.30063771325036531</c:v>
                </c:pt>
                <c:pt idx="309">
                  <c:v>0.30374371401255357</c:v>
                </c:pt>
                <c:pt idx="310">
                  <c:v>0.34556176482492007</c:v>
                </c:pt>
                <c:pt idx="311">
                  <c:v>0.42965220746218757</c:v>
                </c:pt>
                <c:pt idx="312">
                  <c:v>0.249115149746297</c:v>
                </c:pt>
                <c:pt idx="313">
                  <c:v>0.24029035507165128</c:v>
                </c:pt>
                <c:pt idx="314">
                  <c:v>0.39526722781611906</c:v>
                </c:pt>
                <c:pt idx="315">
                  <c:v>0.31700273191151135</c:v>
                </c:pt>
                <c:pt idx="316">
                  <c:v>0.38455480603728076</c:v>
                </c:pt>
                <c:pt idx="317">
                  <c:v>0.36091443373943843</c:v>
                </c:pt>
                <c:pt idx="318">
                  <c:v>0.36723125390155476</c:v>
                </c:pt>
                <c:pt idx="319">
                  <c:v>0.27436274839633001</c:v>
                </c:pt>
                <c:pt idx="320">
                  <c:v>0.34106678319898426</c:v>
                </c:pt>
                <c:pt idx="321">
                  <c:v>0.36868088171652652</c:v>
                </c:pt>
                <c:pt idx="322">
                  <c:v>0.38710702534759051</c:v>
                </c:pt>
                <c:pt idx="323">
                  <c:v>0.40294524725896108</c:v>
                </c:pt>
                <c:pt idx="324">
                  <c:v>0.33824193960847831</c:v>
                </c:pt>
                <c:pt idx="325">
                  <c:v>0.37537397877101236</c:v>
                </c:pt>
                <c:pt idx="326">
                  <c:v>0.33725347742601386</c:v>
                </c:pt>
                <c:pt idx="327">
                  <c:v>0.41903897384118832</c:v>
                </c:pt>
                <c:pt idx="328">
                  <c:v>0.39959605991890124</c:v>
                </c:pt>
                <c:pt idx="329">
                  <c:v>0.22458579233269554</c:v>
                </c:pt>
                <c:pt idx="330">
                  <c:v>0.38284337046318639</c:v>
                </c:pt>
                <c:pt idx="331">
                  <c:v>0.25886784447284494</c:v>
                </c:pt>
                <c:pt idx="332">
                  <c:v>0.39384664481527987</c:v>
                </c:pt>
                <c:pt idx="333">
                  <c:v>0.35092646690592805</c:v>
                </c:pt>
                <c:pt idx="334">
                  <c:v>0.29460750250862844</c:v>
                </c:pt>
                <c:pt idx="335">
                  <c:v>0.48196393774449353</c:v>
                </c:pt>
                <c:pt idx="336">
                  <c:v>0.33358580742508603</c:v>
                </c:pt>
                <c:pt idx="337">
                  <c:v>0.30148946237796509</c:v>
                </c:pt>
                <c:pt idx="338">
                  <c:v>0.37677501313620348</c:v>
                </c:pt>
                <c:pt idx="339">
                  <c:v>0.34303183870657938</c:v>
                </c:pt>
                <c:pt idx="340">
                  <c:v>0.34999907570638422</c:v>
                </c:pt>
                <c:pt idx="341">
                  <c:v>0.36355466401499503</c:v>
                </c:pt>
                <c:pt idx="342">
                  <c:v>0.32258624716124523</c:v>
                </c:pt>
                <c:pt idx="343">
                  <c:v>0.36127315492644585</c:v>
                </c:pt>
                <c:pt idx="344">
                  <c:v>0.39668875757785543</c:v>
                </c:pt>
                <c:pt idx="345">
                  <c:v>0.21747213821045541</c:v>
                </c:pt>
                <c:pt idx="346">
                  <c:v>0.41180912163829331</c:v>
                </c:pt>
                <c:pt idx="347">
                  <c:v>0.2923470467497063</c:v>
                </c:pt>
                <c:pt idx="348">
                  <c:v>0.28622108222816922</c:v>
                </c:pt>
                <c:pt idx="349">
                  <c:v>0.32774877441896882</c:v>
                </c:pt>
                <c:pt idx="350">
                  <c:v>0.40768247841932737</c:v>
                </c:pt>
                <c:pt idx="351">
                  <c:v>0.40853281494565608</c:v>
                </c:pt>
                <c:pt idx="352">
                  <c:v>0.37539186934615715</c:v>
                </c:pt>
                <c:pt idx="353">
                  <c:v>0.38126425958897381</c:v>
                </c:pt>
                <c:pt idx="354">
                  <c:v>0.30940090570068868</c:v>
                </c:pt>
                <c:pt idx="355">
                  <c:v>0.30136292481006094</c:v>
                </c:pt>
                <c:pt idx="356">
                  <c:v>0.31430026632877489</c:v>
                </c:pt>
                <c:pt idx="357">
                  <c:v>0.40011928086856768</c:v>
                </c:pt>
                <c:pt idx="358">
                  <c:v>0.28571487836255494</c:v>
                </c:pt>
                <c:pt idx="359">
                  <c:v>0.23649571798622512</c:v>
                </c:pt>
                <c:pt idx="360">
                  <c:v>0.39357436515348276</c:v>
                </c:pt>
                <c:pt idx="361">
                  <c:v>0.27307708524675633</c:v>
                </c:pt>
                <c:pt idx="362">
                  <c:v>0.33437913719413204</c:v>
                </c:pt>
                <c:pt idx="363">
                  <c:v>0.40208701235093591</c:v>
                </c:pt>
                <c:pt idx="364">
                  <c:v>0.13063193439660531</c:v>
                </c:pt>
                <c:pt idx="365">
                  <c:v>0.25236169711279138</c:v>
                </c:pt>
                <c:pt idx="366">
                  <c:v>0.31782748996925536</c:v>
                </c:pt>
                <c:pt idx="367">
                  <c:v>0.31799087056911191</c:v>
                </c:pt>
                <c:pt idx="368">
                  <c:v>0.37146481151373445</c:v>
                </c:pt>
                <c:pt idx="369">
                  <c:v>0.33406223481383884</c:v>
                </c:pt>
                <c:pt idx="370">
                  <c:v>0.34493225085152074</c:v>
                </c:pt>
                <c:pt idx="371">
                  <c:v>0.22274544715189115</c:v>
                </c:pt>
                <c:pt idx="372">
                  <c:v>0.35495490610770997</c:v>
                </c:pt>
                <c:pt idx="373">
                  <c:v>0.32148543832333681</c:v>
                </c:pt>
                <c:pt idx="374">
                  <c:v>0.20936926433758171</c:v>
                </c:pt>
                <c:pt idx="375">
                  <c:v>0.35346274010134082</c:v>
                </c:pt>
                <c:pt idx="376">
                  <c:v>0.34682481989770225</c:v>
                </c:pt>
                <c:pt idx="377">
                  <c:v>0.39692083575391129</c:v>
                </c:pt>
                <c:pt idx="378">
                  <c:v>0.34498435834305036</c:v>
                </c:pt>
                <c:pt idx="379">
                  <c:v>0.36865211372834605</c:v>
                </c:pt>
                <c:pt idx="380">
                  <c:v>0.35187256314821819</c:v>
                </c:pt>
                <c:pt idx="381">
                  <c:v>0.36789088687267629</c:v>
                </c:pt>
                <c:pt idx="382">
                  <c:v>0.41731979774655403</c:v>
                </c:pt>
                <c:pt idx="383">
                  <c:v>0.38483088248737274</c:v>
                </c:pt>
                <c:pt idx="384">
                  <c:v>0.29770064051613565</c:v>
                </c:pt>
                <c:pt idx="385">
                  <c:v>0.35335065294085127</c:v>
                </c:pt>
                <c:pt idx="386">
                  <c:v>0.34992262541506314</c:v>
                </c:pt>
                <c:pt idx="387">
                  <c:v>0.36148347452590085</c:v>
                </c:pt>
                <c:pt idx="388">
                  <c:v>0.32001871243021651</c:v>
                </c:pt>
                <c:pt idx="389">
                  <c:v>0.34292204594397474</c:v>
                </c:pt>
                <c:pt idx="390">
                  <c:v>0.42776379667465897</c:v>
                </c:pt>
                <c:pt idx="391">
                  <c:v>0.41093003568615194</c:v>
                </c:pt>
                <c:pt idx="392">
                  <c:v>0.40143662796923746</c:v>
                </c:pt>
                <c:pt idx="393">
                  <c:v>0.40536674526361527</c:v>
                </c:pt>
                <c:pt idx="394">
                  <c:v>0.20916970144522493</c:v>
                </c:pt>
                <c:pt idx="395">
                  <c:v>0.20332391491236243</c:v>
                </c:pt>
                <c:pt idx="396">
                  <c:v>0.36862087864870674</c:v>
                </c:pt>
                <c:pt idx="397">
                  <c:v>0.30677976239937366</c:v>
                </c:pt>
                <c:pt idx="398">
                  <c:v>0.31395649460927993</c:v>
                </c:pt>
                <c:pt idx="399">
                  <c:v>0.26163653289703426</c:v>
                </c:pt>
                <c:pt idx="400">
                  <c:v>0.34303797580373391</c:v>
                </c:pt>
                <c:pt idx="401">
                  <c:v>0.3449479223469738</c:v>
                </c:pt>
                <c:pt idx="402">
                  <c:v>0.32199702678343828</c:v>
                </c:pt>
                <c:pt idx="403">
                  <c:v>0.33576630184123923</c:v>
                </c:pt>
                <c:pt idx="404">
                  <c:v>0.26230973315146061</c:v>
                </c:pt>
                <c:pt idx="405">
                  <c:v>0.25113296737613722</c:v>
                </c:pt>
                <c:pt idx="406">
                  <c:v>0.20355233663029743</c:v>
                </c:pt>
                <c:pt idx="407">
                  <c:v>0.32661584844650227</c:v>
                </c:pt>
                <c:pt idx="408">
                  <c:v>0.32151877325107919</c:v>
                </c:pt>
                <c:pt idx="409">
                  <c:v>0.42382492456502691</c:v>
                </c:pt>
                <c:pt idx="410">
                  <c:v>0.23720170089636164</c:v>
                </c:pt>
                <c:pt idx="411">
                  <c:v>0.29949029622437984</c:v>
                </c:pt>
                <c:pt idx="412">
                  <c:v>0.45237069785491718</c:v>
                </c:pt>
                <c:pt idx="413">
                  <c:v>0.30387313798893345</c:v>
                </c:pt>
                <c:pt idx="414">
                  <c:v>0.3787533330912588</c:v>
                </c:pt>
                <c:pt idx="415">
                  <c:v>0.45726791753332319</c:v>
                </c:pt>
                <c:pt idx="416">
                  <c:v>0.36892144677153804</c:v>
                </c:pt>
                <c:pt idx="417">
                  <c:v>0.40672037128962646</c:v>
                </c:pt>
                <c:pt idx="418">
                  <c:v>0.41361985621462188</c:v>
                </c:pt>
                <c:pt idx="419">
                  <c:v>0.3367930546237351</c:v>
                </c:pt>
                <c:pt idx="420">
                  <c:v>0.3773395433277994</c:v>
                </c:pt>
                <c:pt idx="421">
                  <c:v>0.41490392882291438</c:v>
                </c:pt>
                <c:pt idx="422">
                  <c:v>0.32583814951309281</c:v>
                </c:pt>
                <c:pt idx="423">
                  <c:v>0.40074313235782716</c:v>
                </c:pt>
                <c:pt idx="424">
                  <c:v>0.29575064594433131</c:v>
                </c:pt>
                <c:pt idx="425">
                  <c:v>0.33228701701992386</c:v>
                </c:pt>
                <c:pt idx="426">
                  <c:v>0.34600976548367757</c:v>
                </c:pt>
                <c:pt idx="427">
                  <c:v>0.31315809836905523</c:v>
                </c:pt>
                <c:pt idx="428">
                  <c:v>0.41144077346490576</c:v>
                </c:pt>
                <c:pt idx="429">
                  <c:v>0.40970565103272899</c:v>
                </c:pt>
                <c:pt idx="430">
                  <c:v>0.29347828559196798</c:v>
                </c:pt>
                <c:pt idx="431">
                  <c:v>0.33268331642241628</c:v>
                </c:pt>
                <c:pt idx="432">
                  <c:v>0.5026049997690899</c:v>
                </c:pt>
                <c:pt idx="433">
                  <c:v>0.33689040096703815</c:v>
                </c:pt>
                <c:pt idx="434">
                  <c:v>0.38425515124704512</c:v>
                </c:pt>
                <c:pt idx="435">
                  <c:v>0.30189214182392282</c:v>
                </c:pt>
                <c:pt idx="436">
                  <c:v>0.4499038188702883</c:v>
                </c:pt>
                <c:pt idx="437">
                  <c:v>0.35564752744772726</c:v>
                </c:pt>
                <c:pt idx="438">
                  <c:v>0.36570586176194186</c:v>
                </c:pt>
                <c:pt idx="439">
                  <c:v>0.37437557371289476</c:v>
                </c:pt>
                <c:pt idx="440">
                  <c:v>0.23739670552440814</c:v>
                </c:pt>
                <c:pt idx="441">
                  <c:v>0.24976500450834199</c:v>
                </c:pt>
                <c:pt idx="442">
                  <c:v>0.28659893574537582</c:v>
                </c:pt>
                <c:pt idx="443">
                  <c:v>0.31964212992477248</c:v>
                </c:pt>
                <c:pt idx="444">
                  <c:v>0.43786669248658006</c:v>
                </c:pt>
                <c:pt idx="445">
                  <c:v>0.31370570730963837</c:v>
                </c:pt>
                <c:pt idx="446">
                  <c:v>0.36346185960091731</c:v>
                </c:pt>
                <c:pt idx="447">
                  <c:v>0.25087188633783786</c:v>
                </c:pt>
                <c:pt idx="448">
                  <c:v>0.43685837338630901</c:v>
                </c:pt>
                <c:pt idx="449">
                  <c:v>0.31171431994702392</c:v>
                </c:pt>
                <c:pt idx="450">
                  <c:v>0.34376216178634122</c:v>
                </c:pt>
                <c:pt idx="451">
                  <c:v>0.37634952709347691</c:v>
                </c:pt>
                <c:pt idx="452">
                  <c:v>0.28744625175934385</c:v>
                </c:pt>
                <c:pt idx="453">
                  <c:v>0.33944795536788069</c:v>
                </c:pt>
                <c:pt idx="454">
                  <c:v>0.23075568057502413</c:v>
                </c:pt>
                <c:pt idx="455">
                  <c:v>0.21240379919011487</c:v>
                </c:pt>
                <c:pt idx="456">
                  <c:v>0.40415367084449938</c:v>
                </c:pt>
                <c:pt idx="457">
                  <c:v>0.37503061873999338</c:v>
                </c:pt>
                <c:pt idx="458">
                  <c:v>0.33144550178257515</c:v>
                </c:pt>
                <c:pt idx="459">
                  <c:v>0.36631284821005533</c:v>
                </c:pt>
                <c:pt idx="460">
                  <c:v>0.32679861557700784</c:v>
                </c:pt>
                <c:pt idx="461">
                  <c:v>0.41860368830613326</c:v>
                </c:pt>
                <c:pt idx="462">
                  <c:v>0.35237594342825301</c:v>
                </c:pt>
                <c:pt idx="463">
                  <c:v>0.36557143385772545</c:v>
                </c:pt>
                <c:pt idx="464">
                  <c:v>0.33937417973585571</c:v>
                </c:pt>
                <c:pt idx="465">
                  <c:v>0.39271224227444768</c:v>
                </c:pt>
                <c:pt idx="466">
                  <c:v>0.33696486998549119</c:v>
                </c:pt>
                <c:pt idx="467">
                  <c:v>0.31445739447993881</c:v>
                </c:pt>
                <c:pt idx="468">
                  <c:v>0.32990262902701611</c:v>
                </c:pt>
                <c:pt idx="469">
                  <c:v>0.42610994106058042</c:v>
                </c:pt>
                <c:pt idx="470">
                  <c:v>0.37470191182754253</c:v>
                </c:pt>
                <c:pt idx="471">
                  <c:v>0.3926829368488805</c:v>
                </c:pt>
                <c:pt idx="472">
                  <c:v>0.34324776978652322</c:v>
                </c:pt>
                <c:pt idx="473">
                  <c:v>0.46910856580760668</c:v>
                </c:pt>
                <c:pt idx="474">
                  <c:v>0.28060553292037793</c:v>
                </c:pt>
                <c:pt idx="475">
                  <c:v>0.39029285517756201</c:v>
                </c:pt>
                <c:pt idx="476">
                  <c:v>0.39096864461923653</c:v>
                </c:pt>
                <c:pt idx="477">
                  <c:v>0.43835881929005266</c:v>
                </c:pt>
                <c:pt idx="478">
                  <c:v>0.42693413973534838</c:v>
                </c:pt>
                <c:pt idx="479">
                  <c:v>0.36859964729441297</c:v>
                </c:pt>
                <c:pt idx="480">
                  <c:v>0.36577070564476166</c:v>
                </c:pt>
                <c:pt idx="481">
                  <c:v>0.21990570196504741</c:v>
                </c:pt>
                <c:pt idx="482">
                  <c:v>0.3533765562243274</c:v>
                </c:pt>
                <c:pt idx="483">
                  <c:v>0.24402025459858839</c:v>
                </c:pt>
                <c:pt idx="484">
                  <c:v>0.43412178206725377</c:v>
                </c:pt>
                <c:pt idx="485">
                  <c:v>0.34357125889347062</c:v>
                </c:pt>
                <c:pt idx="486">
                  <c:v>0.38175402956701981</c:v>
                </c:pt>
                <c:pt idx="487">
                  <c:v>0.27620895818878677</c:v>
                </c:pt>
                <c:pt idx="488">
                  <c:v>0.270671439032102</c:v>
                </c:pt>
                <c:pt idx="489">
                  <c:v>0.39160244802797384</c:v>
                </c:pt>
                <c:pt idx="490">
                  <c:v>0.36423488055871955</c:v>
                </c:pt>
                <c:pt idx="491">
                  <c:v>0.23971209075745931</c:v>
                </c:pt>
                <c:pt idx="492">
                  <c:v>0.32338316012446849</c:v>
                </c:pt>
                <c:pt idx="493">
                  <c:v>0.24701240599659544</c:v>
                </c:pt>
                <c:pt idx="494">
                  <c:v>0.40312025535420437</c:v>
                </c:pt>
                <c:pt idx="495">
                  <c:v>0.35962836978690688</c:v>
                </c:pt>
                <c:pt idx="496">
                  <c:v>0.3670790605176375</c:v>
                </c:pt>
                <c:pt idx="497">
                  <c:v>0.31702963156741493</c:v>
                </c:pt>
                <c:pt idx="498">
                  <c:v>0.30896474301076005</c:v>
                </c:pt>
                <c:pt idx="499">
                  <c:v>0.32393078208827908</c:v>
                </c:pt>
              </c:numCache>
            </c:numRef>
          </c:xVal>
          <c:yVal>
            <c:numRef>
              <c:f>'HA-AH-HA A'!$H$3:$H$502</c:f>
              <c:numCache>
                <c:formatCode>General</c:formatCode>
                <c:ptCount val="500"/>
                <c:pt idx="0">
                  <c:v>0.24963962122746891</c:v>
                </c:pt>
                <c:pt idx="1">
                  <c:v>0.25738875132359257</c:v>
                </c:pt>
                <c:pt idx="2">
                  <c:v>4.7765400676784558E-2</c:v>
                </c:pt>
                <c:pt idx="3">
                  <c:v>9.0082278580320085E-2</c:v>
                </c:pt>
                <c:pt idx="4">
                  <c:v>0.10592341197249977</c:v>
                </c:pt>
                <c:pt idx="5">
                  <c:v>0.19671364162197141</c:v>
                </c:pt>
                <c:pt idx="6">
                  <c:v>4.7263388595145013E-2</c:v>
                </c:pt>
                <c:pt idx="7">
                  <c:v>0.14199585265670744</c:v>
                </c:pt>
                <c:pt idx="8">
                  <c:v>-4.0779001553642814E-2</c:v>
                </c:pt>
                <c:pt idx="9">
                  <c:v>0.22049640786479993</c:v>
                </c:pt>
                <c:pt idx="10">
                  <c:v>7.1656239512381412E-2</c:v>
                </c:pt>
                <c:pt idx="11">
                  <c:v>7.6140031173082573E-2</c:v>
                </c:pt>
                <c:pt idx="12">
                  <c:v>0.25088280306765176</c:v>
                </c:pt>
                <c:pt idx="13">
                  <c:v>-1.2169853261223287E-2</c:v>
                </c:pt>
                <c:pt idx="14">
                  <c:v>0.18936015069885614</c:v>
                </c:pt>
                <c:pt idx="15">
                  <c:v>0.23087481031439688</c:v>
                </c:pt>
                <c:pt idx="16">
                  <c:v>-2.6245926500948712E-2</c:v>
                </c:pt>
                <c:pt idx="17">
                  <c:v>1.4556700751745255E-2</c:v>
                </c:pt>
                <c:pt idx="18">
                  <c:v>7.2142356079840514E-2</c:v>
                </c:pt>
                <c:pt idx="19">
                  <c:v>0.33590106908685713</c:v>
                </c:pt>
                <c:pt idx="20">
                  <c:v>0.47813974640759249</c:v>
                </c:pt>
                <c:pt idx="21">
                  <c:v>0.17655392766314867</c:v>
                </c:pt>
                <c:pt idx="22">
                  <c:v>0.23280206192480618</c:v>
                </c:pt>
                <c:pt idx="23">
                  <c:v>0.27449654317504452</c:v>
                </c:pt>
                <c:pt idx="24">
                  <c:v>0.10166823946063491</c:v>
                </c:pt>
                <c:pt idx="25">
                  <c:v>0.15348294590345574</c:v>
                </c:pt>
                <c:pt idx="26">
                  <c:v>5.1403932247338621E-2</c:v>
                </c:pt>
                <c:pt idx="27">
                  <c:v>5.1828299332664016E-2</c:v>
                </c:pt>
                <c:pt idx="28">
                  <c:v>3.0316914554630314E-2</c:v>
                </c:pt>
                <c:pt idx="29">
                  <c:v>-7.4252272555604473E-2</c:v>
                </c:pt>
                <c:pt idx="30">
                  <c:v>0.10052005614649506</c:v>
                </c:pt>
                <c:pt idx="31">
                  <c:v>0.2062603344300338</c:v>
                </c:pt>
                <c:pt idx="32">
                  <c:v>0.21782396154107644</c:v>
                </c:pt>
                <c:pt idx="33">
                  <c:v>0.10961882743250966</c:v>
                </c:pt>
                <c:pt idx="34">
                  <c:v>0.32819577666813915</c:v>
                </c:pt>
                <c:pt idx="35">
                  <c:v>0.16869755739313042</c:v>
                </c:pt>
                <c:pt idx="36">
                  <c:v>0.32436825412356135</c:v>
                </c:pt>
                <c:pt idx="37">
                  <c:v>9.3574185333433188E-2</c:v>
                </c:pt>
                <c:pt idx="38">
                  <c:v>-0.15153739271852454</c:v>
                </c:pt>
                <c:pt idx="39">
                  <c:v>0.16771847619118974</c:v>
                </c:pt>
                <c:pt idx="40">
                  <c:v>0.12219057019353879</c:v>
                </c:pt>
                <c:pt idx="41">
                  <c:v>0.2461348720073592</c:v>
                </c:pt>
                <c:pt idx="42">
                  <c:v>9.4091439085005751E-2</c:v>
                </c:pt>
                <c:pt idx="43">
                  <c:v>0.13890783971582393</c:v>
                </c:pt>
                <c:pt idx="44">
                  <c:v>0.30293996875534962</c:v>
                </c:pt>
                <c:pt idx="45">
                  <c:v>2.9437622739427412E-2</c:v>
                </c:pt>
                <c:pt idx="46">
                  <c:v>4.6533937460561392E-2</c:v>
                </c:pt>
                <c:pt idx="47">
                  <c:v>-7.420431584430176E-3</c:v>
                </c:pt>
                <c:pt idx="48">
                  <c:v>9.6766882927130565E-2</c:v>
                </c:pt>
                <c:pt idx="49">
                  <c:v>8.7321583562078198E-2</c:v>
                </c:pt>
                <c:pt idx="50">
                  <c:v>0.22699999465604187</c:v>
                </c:pt>
                <c:pt idx="51">
                  <c:v>4.3374132377568986E-2</c:v>
                </c:pt>
                <c:pt idx="52">
                  <c:v>5.1297226559731582E-2</c:v>
                </c:pt>
                <c:pt idx="53">
                  <c:v>0.13284431946854625</c:v>
                </c:pt>
                <c:pt idx="54">
                  <c:v>0.15607372937759975</c:v>
                </c:pt>
                <c:pt idx="55">
                  <c:v>0.17267039340487392</c:v>
                </c:pt>
                <c:pt idx="56">
                  <c:v>1.894621990634246E-2</c:v>
                </c:pt>
                <c:pt idx="57">
                  <c:v>-5.6320772217553494E-3</c:v>
                </c:pt>
                <c:pt idx="58">
                  <c:v>-2.3706977767959245E-2</c:v>
                </c:pt>
                <c:pt idx="59">
                  <c:v>-0.15008234741962659</c:v>
                </c:pt>
                <c:pt idx="60">
                  <c:v>0.14285547935326148</c:v>
                </c:pt>
                <c:pt idx="61">
                  <c:v>0.21431285532961089</c:v>
                </c:pt>
                <c:pt idx="62">
                  <c:v>8.0589912058566276E-2</c:v>
                </c:pt>
                <c:pt idx="63">
                  <c:v>-9.8021936156378567E-2</c:v>
                </c:pt>
                <c:pt idx="64">
                  <c:v>-2.9570544711720752E-2</c:v>
                </c:pt>
                <c:pt idx="65">
                  <c:v>1.1498727922796178E-2</c:v>
                </c:pt>
                <c:pt idx="66">
                  <c:v>9.6956520947953234E-3</c:v>
                </c:pt>
                <c:pt idx="67">
                  <c:v>0.23752961497973085</c:v>
                </c:pt>
                <c:pt idx="68">
                  <c:v>0.22337946995845662</c:v>
                </c:pt>
                <c:pt idx="69">
                  <c:v>0.14101030748611101</c:v>
                </c:pt>
                <c:pt idx="70">
                  <c:v>1.6363853229802085E-2</c:v>
                </c:pt>
                <c:pt idx="71">
                  <c:v>0.15623430036682312</c:v>
                </c:pt>
                <c:pt idx="72">
                  <c:v>0.10246966198447199</c:v>
                </c:pt>
                <c:pt idx="73">
                  <c:v>0.11011034548924786</c:v>
                </c:pt>
                <c:pt idx="74">
                  <c:v>0.19587360512720839</c:v>
                </c:pt>
                <c:pt idx="75">
                  <c:v>0.27324758236358743</c:v>
                </c:pt>
                <c:pt idx="76">
                  <c:v>2.088977635075101E-2</c:v>
                </c:pt>
                <c:pt idx="77">
                  <c:v>-7.3843019129926912E-2</c:v>
                </c:pt>
                <c:pt idx="78">
                  <c:v>-6.4541470491275704E-2</c:v>
                </c:pt>
                <c:pt idx="79">
                  <c:v>7.4077017475869839E-2</c:v>
                </c:pt>
                <c:pt idx="80">
                  <c:v>0.27170996044241102</c:v>
                </c:pt>
                <c:pt idx="81">
                  <c:v>6.523954001433907E-3</c:v>
                </c:pt>
                <c:pt idx="82">
                  <c:v>6.8789639175251813E-2</c:v>
                </c:pt>
                <c:pt idx="83">
                  <c:v>0.15263092402026723</c:v>
                </c:pt>
                <c:pt idx="84">
                  <c:v>0.25557569168305033</c:v>
                </c:pt>
                <c:pt idx="85">
                  <c:v>0.28208795142792181</c:v>
                </c:pt>
                <c:pt idx="86">
                  <c:v>5.5513832457223335E-2</c:v>
                </c:pt>
                <c:pt idx="87">
                  <c:v>1.3403832026488987E-2</c:v>
                </c:pt>
                <c:pt idx="88">
                  <c:v>0.10811877884225322</c:v>
                </c:pt>
                <c:pt idx="89">
                  <c:v>0.10669905989949501</c:v>
                </c:pt>
                <c:pt idx="90">
                  <c:v>0.14291681489698024</c:v>
                </c:pt>
                <c:pt idx="91">
                  <c:v>-3.3195127197862134E-2</c:v>
                </c:pt>
                <c:pt idx="92">
                  <c:v>0.16525229541614078</c:v>
                </c:pt>
                <c:pt idx="93">
                  <c:v>0.12243443732116967</c:v>
                </c:pt>
                <c:pt idx="94">
                  <c:v>0.170459600056659</c:v>
                </c:pt>
                <c:pt idx="95">
                  <c:v>0.29688793836234278</c:v>
                </c:pt>
                <c:pt idx="96">
                  <c:v>6.7017619706638935E-3</c:v>
                </c:pt>
                <c:pt idx="97">
                  <c:v>0.35963608481535447</c:v>
                </c:pt>
                <c:pt idx="98">
                  <c:v>0.15896156663651645</c:v>
                </c:pt>
                <c:pt idx="99">
                  <c:v>0.33289584819743634</c:v>
                </c:pt>
                <c:pt idx="100">
                  <c:v>0.30168189182621447</c:v>
                </c:pt>
                <c:pt idx="101">
                  <c:v>0.26139043115765775</c:v>
                </c:pt>
                <c:pt idx="102">
                  <c:v>0.20110937023158817</c:v>
                </c:pt>
                <c:pt idx="103">
                  <c:v>-0.10126892742803636</c:v>
                </c:pt>
                <c:pt idx="104">
                  <c:v>0.32615971650361697</c:v>
                </c:pt>
                <c:pt idx="105">
                  <c:v>0.39775497506170587</c:v>
                </c:pt>
                <c:pt idx="106">
                  <c:v>0.11956398906474167</c:v>
                </c:pt>
                <c:pt idx="107">
                  <c:v>0.16029969250065526</c:v>
                </c:pt>
                <c:pt idx="108">
                  <c:v>0.15956361689903276</c:v>
                </c:pt>
                <c:pt idx="109">
                  <c:v>8.2058309077958025E-2</c:v>
                </c:pt>
                <c:pt idx="110">
                  <c:v>0.14198930402178131</c:v>
                </c:pt>
                <c:pt idx="111">
                  <c:v>0.31471940932253362</c:v>
                </c:pt>
                <c:pt idx="112">
                  <c:v>0.11039191192729365</c:v>
                </c:pt>
                <c:pt idx="113">
                  <c:v>-0.15427566544140661</c:v>
                </c:pt>
                <c:pt idx="114">
                  <c:v>7.5761972529618513E-2</c:v>
                </c:pt>
                <c:pt idx="115">
                  <c:v>0.30512843305245113</c:v>
                </c:pt>
                <c:pt idx="116">
                  <c:v>-4.9047814897589082E-2</c:v>
                </c:pt>
                <c:pt idx="117">
                  <c:v>0.15947392590105927</c:v>
                </c:pt>
                <c:pt idx="118">
                  <c:v>-6.9623685276339997E-2</c:v>
                </c:pt>
                <c:pt idx="119">
                  <c:v>0.16059123711777698</c:v>
                </c:pt>
                <c:pt idx="120">
                  <c:v>9.4411237073293311E-2</c:v>
                </c:pt>
                <c:pt idx="121">
                  <c:v>7.3361524223961194E-2</c:v>
                </c:pt>
                <c:pt idx="122">
                  <c:v>0.16994919589854102</c:v>
                </c:pt>
                <c:pt idx="123">
                  <c:v>0.20111912170697174</c:v>
                </c:pt>
                <c:pt idx="124">
                  <c:v>8.2265940069713966E-2</c:v>
                </c:pt>
                <c:pt idx="125">
                  <c:v>9.4366106108326797E-2</c:v>
                </c:pt>
                <c:pt idx="126">
                  <c:v>-9.0163263969665008E-2</c:v>
                </c:pt>
                <c:pt idx="127">
                  <c:v>0.1368918478281039</c:v>
                </c:pt>
                <c:pt idx="128">
                  <c:v>2.0188239344544334E-3</c:v>
                </c:pt>
                <c:pt idx="129">
                  <c:v>0.15345254544030068</c:v>
                </c:pt>
                <c:pt idx="130">
                  <c:v>-3.4494587930084253E-2</c:v>
                </c:pt>
                <c:pt idx="131">
                  <c:v>1.5129331987785741E-2</c:v>
                </c:pt>
                <c:pt idx="132">
                  <c:v>2.7017433729265319E-2</c:v>
                </c:pt>
                <c:pt idx="133">
                  <c:v>6.6587135022446092E-2</c:v>
                </c:pt>
                <c:pt idx="134">
                  <c:v>0.20346231002146056</c:v>
                </c:pt>
                <c:pt idx="135">
                  <c:v>0.18657216162458687</c:v>
                </c:pt>
                <c:pt idx="136">
                  <c:v>3.2614636991844081E-2</c:v>
                </c:pt>
                <c:pt idx="137">
                  <c:v>9.0984140503724026E-2</c:v>
                </c:pt>
                <c:pt idx="138">
                  <c:v>0.29480312243718476</c:v>
                </c:pt>
                <c:pt idx="139">
                  <c:v>2.6693418279734155E-3</c:v>
                </c:pt>
                <c:pt idx="140">
                  <c:v>0.14291366408083594</c:v>
                </c:pt>
                <c:pt idx="141">
                  <c:v>5.0317353702118484E-2</c:v>
                </c:pt>
                <c:pt idx="142">
                  <c:v>-7.3572409292644424E-3</c:v>
                </c:pt>
                <c:pt idx="143">
                  <c:v>-8.2504750109807248E-2</c:v>
                </c:pt>
                <c:pt idx="144">
                  <c:v>-3.9627302805089151E-2</c:v>
                </c:pt>
                <c:pt idx="145">
                  <c:v>5.4170408626589395E-2</c:v>
                </c:pt>
                <c:pt idx="146">
                  <c:v>0.11783856011256733</c:v>
                </c:pt>
                <c:pt idx="147">
                  <c:v>0.24547232565678073</c:v>
                </c:pt>
                <c:pt idx="148">
                  <c:v>0.15571781443552349</c:v>
                </c:pt>
                <c:pt idx="149">
                  <c:v>3.0572624886382398E-2</c:v>
                </c:pt>
                <c:pt idx="150">
                  <c:v>4.9577931530974742E-2</c:v>
                </c:pt>
                <c:pt idx="151">
                  <c:v>0.22790491093933141</c:v>
                </c:pt>
                <c:pt idx="152">
                  <c:v>0.13405098148833541</c:v>
                </c:pt>
                <c:pt idx="153">
                  <c:v>-0.10582328208262209</c:v>
                </c:pt>
                <c:pt idx="154">
                  <c:v>7.3120446084336987E-2</c:v>
                </c:pt>
                <c:pt idx="155">
                  <c:v>6.5185241760566726E-2</c:v>
                </c:pt>
                <c:pt idx="156">
                  <c:v>0.14570283813675591</c:v>
                </c:pt>
                <c:pt idx="157">
                  <c:v>0.17295056285464219</c:v>
                </c:pt>
                <c:pt idx="158">
                  <c:v>1.8283333962180681E-2</c:v>
                </c:pt>
                <c:pt idx="159">
                  <c:v>-8.6362943370513266E-4</c:v>
                </c:pt>
                <c:pt idx="160">
                  <c:v>-0.10210226626364804</c:v>
                </c:pt>
                <c:pt idx="161">
                  <c:v>0.21250096434077451</c:v>
                </c:pt>
                <c:pt idx="162">
                  <c:v>0.24961884434839199</c:v>
                </c:pt>
                <c:pt idx="163">
                  <c:v>6.6103498821214884E-2</c:v>
                </c:pt>
                <c:pt idx="164">
                  <c:v>4.1140736521819557E-2</c:v>
                </c:pt>
                <c:pt idx="165">
                  <c:v>-4.1772882348306901E-2</c:v>
                </c:pt>
                <c:pt idx="166">
                  <c:v>0.10259390673445323</c:v>
                </c:pt>
                <c:pt idx="167">
                  <c:v>0.15076796162827191</c:v>
                </c:pt>
                <c:pt idx="168">
                  <c:v>9.8118942293216882E-2</c:v>
                </c:pt>
                <c:pt idx="169">
                  <c:v>0.18869571273264976</c:v>
                </c:pt>
                <c:pt idx="170">
                  <c:v>0.30407191397271938</c:v>
                </c:pt>
                <c:pt idx="171">
                  <c:v>0.13723981555512929</c:v>
                </c:pt>
                <c:pt idx="172">
                  <c:v>4.3572405776994845E-2</c:v>
                </c:pt>
                <c:pt idx="173">
                  <c:v>0.29707596230202765</c:v>
                </c:pt>
                <c:pt idx="174">
                  <c:v>5.4965223788078922E-2</c:v>
                </c:pt>
                <c:pt idx="175">
                  <c:v>-4.8524251460889047E-2</c:v>
                </c:pt>
                <c:pt idx="176">
                  <c:v>0.36366470495663988</c:v>
                </c:pt>
                <c:pt idx="177">
                  <c:v>0.12415956806821372</c:v>
                </c:pt>
                <c:pt idx="178">
                  <c:v>-8.3393227307078377E-3</c:v>
                </c:pt>
                <c:pt idx="179">
                  <c:v>-9.2403934857858139E-2</c:v>
                </c:pt>
                <c:pt idx="180">
                  <c:v>0.29017914532146138</c:v>
                </c:pt>
                <c:pt idx="181">
                  <c:v>3.8423117128759142E-2</c:v>
                </c:pt>
                <c:pt idx="182">
                  <c:v>0.13725696904479356</c:v>
                </c:pt>
                <c:pt idx="183">
                  <c:v>9.8247755146862445E-2</c:v>
                </c:pt>
                <c:pt idx="184">
                  <c:v>0.21152547236287891</c:v>
                </c:pt>
                <c:pt idx="185">
                  <c:v>9.0109554739993464E-2</c:v>
                </c:pt>
                <c:pt idx="186">
                  <c:v>5.9090377795759957E-2</c:v>
                </c:pt>
                <c:pt idx="187">
                  <c:v>0.2120185677880782</c:v>
                </c:pt>
                <c:pt idx="188">
                  <c:v>-0.18065851003946171</c:v>
                </c:pt>
                <c:pt idx="189">
                  <c:v>1.3366563522391708E-2</c:v>
                </c:pt>
                <c:pt idx="190">
                  <c:v>4.3190073937781688E-2</c:v>
                </c:pt>
                <c:pt idx="191">
                  <c:v>3.6750000678716012E-2</c:v>
                </c:pt>
                <c:pt idx="192">
                  <c:v>0.30325268487474855</c:v>
                </c:pt>
                <c:pt idx="193">
                  <c:v>7.1373636235250504E-2</c:v>
                </c:pt>
                <c:pt idx="194">
                  <c:v>-9.7296465703386834E-2</c:v>
                </c:pt>
                <c:pt idx="195">
                  <c:v>0.15440407911281046</c:v>
                </c:pt>
                <c:pt idx="196">
                  <c:v>-4.9011597294202021E-2</c:v>
                </c:pt>
                <c:pt idx="197">
                  <c:v>0.13584045426385077</c:v>
                </c:pt>
                <c:pt idx="198">
                  <c:v>7.7029348062146674E-2</c:v>
                </c:pt>
                <c:pt idx="199">
                  <c:v>6.579816865659549E-2</c:v>
                </c:pt>
                <c:pt idx="200">
                  <c:v>-3.6841582114263853E-2</c:v>
                </c:pt>
                <c:pt idx="201">
                  <c:v>-1.9372815680377811E-2</c:v>
                </c:pt>
                <c:pt idx="202">
                  <c:v>0.11369476966102272</c:v>
                </c:pt>
                <c:pt idx="203">
                  <c:v>0.20185265351741699</c:v>
                </c:pt>
                <c:pt idx="204">
                  <c:v>4.5485771801319864E-3</c:v>
                </c:pt>
                <c:pt idx="205">
                  <c:v>5.4810799580390368E-2</c:v>
                </c:pt>
                <c:pt idx="206">
                  <c:v>1.2903518135910553E-2</c:v>
                </c:pt>
                <c:pt idx="207">
                  <c:v>2.2892390773202816E-2</c:v>
                </c:pt>
                <c:pt idx="208">
                  <c:v>-2.0714723304386968E-2</c:v>
                </c:pt>
                <c:pt idx="209">
                  <c:v>-0.14420228213006681</c:v>
                </c:pt>
                <c:pt idx="210">
                  <c:v>0.14645424162993873</c:v>
                </c:pt>
                <c:pt idx="211">
                  <c:v>0.24633234291465955</c:v>
                </c:pt>
                <c:pt idx="212">
                  <c:v>4.006262585668318E-2</c:v>
                </c:pt>
                <c:pt idx="213">
                  <c:v>8.3488684986916986E-2</c:v>
                </c:pt>
                <c:pt idx="214">
                  <c:v>7.5586650837407537E-2</c:v>
                </c:pt>
                <c:pt idx="215">
                  <c:v>0.23076017296548726</c:v>
                </c:pt>
                <c:pt idx="216">
                  <c:v>0.13948819618828123</c:v>
                </c:pt>
                <c:pt idx="217">
                  <c:v>0.16345038958460376</c:v>
                </c:pt>
                <c:pt idx="218">
                  <c:v>0.23391630109463502</c:v>
                </c:pt>
                <c:pt idx="219">
                  <c:v>-0.2720352928562772</c:v>
                </c:pt>
                <c:pt idx="220">
                  <c:v>-1.2057830390386281E-2</c:v>
                </c:pt>
                <c:pt idx="221">
                  <c:v>9.1017090730698844E-2</c:v>
                </c:pt>
                <c:pt idx="222">
                  <c:v>-2.4431063836529869E-2</c:v>
                </c:pt>
                <c:pt idx="223">
                  <c:v>0.16932006938124083</c:v>
                </c:pt>
                <c:pt idx="224">
                  <c:v>3.955170673457381E-2</c:v>
                </c:pt>
                <c:pt idx="225">
                  <c:v>3.5544288246535133E-2</c:v>
                </c:pt>
                <c:pt idx="226">
                  <c:v>0.19138278990514007</c:v>
                </c:pt>
                <c:pt idx="227">
                  <c:v>0.24369528742887023</c:v>
                </c:pt>
                <c:pt idx="228">
                  <c:v>0.19828745562758829</c:v>
                </c:pt>
                <c:pt idx="229">
                  <c:v>8.1568562111814777E-2</c:v>
                </c:pt>
                <c:pt idx="230">
                  <c:v>0.17206927709558278</c:v>
                </c:pt>
                <c:pt idx="231">
                  <c:v>6.6807629966156523E-2</c:v>
                </c:pt>
                <c:pt idx="232">
                  <c:v>-6.2740074845765811E-2</c:v>
                </c:pt>
                <c:pt idx="233">
                  <c:v>-8.0024698407053134E-4</c:v>
                </c:pt>
                <c:pt idx="234">
                  <c:v>0.18657180967440998</c:v>
                </c:pt>
                <c:pt idx="235">
                  <c:v>0.2838682423373784</c:v>
                </c:pt>
                <c:pt idx="236">
                  <c:v>-0.1477553209898112</c:v>
                </c:pt>
                <c:pt idx="237">
                  <c:v>9.8560445855373324E-2</c:v>
                </c:pt>
                <c:pt idx="238">
                  <c:v>-0.11248862967855888</c:v>
                </c:pt>
                <c:pt idx="239">
                  <c:v>0.38740350810953988</c:v>
                </c:pt>
                <c:pt idx="240">
                  <c:v>0.10875427973883516</c:v>
                </c:pt>
                <c:pt idx="241">
                  <c:v>7.6708176361866109E-2</c:v>
                </c:pt>
                <c:pt idx="242">
                  <c:v>-6.3483698171405423E-2</c:v>
                </c:pt>
                <c:pt idx="243">
                  <c:v>-9.4241142424012866E-2</c:v>
                </c:pt>
                <c:pt idx="244">
                  <c:v>9.7264152847796638E-3</c:v>
                </c:pt>
                <c:pt idx="245">
                  <c:v>0.13707794711619462</c:v>
                </c:pt>
                <c:pt idx="246">
                  <c:v>0.15436501381421291</c:v>
                </c:pt>
                <c:pt idx="247">
                  <c:v>0.23805284996102821</c:v>
                </c:pt>
                <c:pt idx="248">
                  <c:v>-6.0803467786791736E-2</c:v>
                </c:pt>
                <c:pt idx="249">
                  <c:v>9.2386743531107429E-2</c:v>
                </c:pt>
                <c:pt idx="250">
                  <c:v>7.9709583981566856E-2</c:v>
                </c:pt>
                <c:pt idx="251">
                  <c:v>6.5907078265625654E-2</c:v>
                </c:pt>
                <c:pt idx="252">
                  <c:v>0.39974061327482641</c:v>
                </c:pt>
                <c:pt idx="253">
                  <c:v>-3.4677871994099998E-3</c:v>
                </c:pt>
                <c:pt idx="254">
                  <c:v>8.4950540757033927E-2</c:v>
                </c:pt>
                <c:pt idx="255">
                  <c:v>8.0739720094781003E-2</c:v>
                </c:pt>
                <c:pt idx="256">
                  <c:v>0.19299208833968673</c:v>
                </c:pt>
                <c:pt idx="257">
                  <c:v>0.13043990101452441</c:v>
                </c:pt>
                <c:pt idx="258">
                  <c:v>4.5412746139337934E-2</c:v>
                </c:pt>
                <c:pt idx="259">
                  <c:v>-5.1773674039783616E-3</c:v>
                </c:pt>
                <c:pt idx="260">
                  <c:v>0.17798758255893163</c:v>
                </c:pt>
                <c:pt idx="261">
                  <c:v>1.2225323295345326E-2</c:v>
                </c:pt>
                <c:pt idx="262">
                  <c:v>0.15670815118804973</c:v>
                </c:pt>
                <c:pt idx="263">
                  <c:v>0.13009560898678715</c:v>
                </c:pt>
                <c:pt idx="264">
                  <c:v>-0.19107208474487025</c:v>
                </c:pt>
                <c:pt idx="265">
                  <c:v>0.15614751450933448</c:v>
                </c:pt>
                <c:pt idx="266">
                  <c:v>9.4273774199351193E-2</c:v>
                </c:pt>
                <c:pt idx="267">
                  <c:v>0.10719074982534033</c:v>
                </c:pt>
                <c:pt idx="268">
                  <c:v>-0.13696897324758101</c:v>
                </c:pt>
                <c:pt idx="269">
                  <c:v>0.10000791711808399</c:v>
                </c:pt>
                <c:pt idx="270">
                  <c:v>5.9342650203156135E-2</c:v>
                </c:pt>
                <c:pt idx="271">
                  <c:v>7.9012352639045533E-2</c:v>
                </c:pt>
                <c:pt idx="272">
                  <c:v>4.4863704179740539E-2</c:v>
                </c:pt>
                <c:pt idx="273">
                  <c:v>0.39395208489699013</c:v>
                </c:pt>
                <c:pt idx="274">
                  <c:v>3.7829528831709813E-2</c:v>
                </c:pt>
                <c:pt idx="275">
                  <c:v>6.8042360096365384E-2</c:v>
                </c:pt>
                <c:pt idx="276">
                  <c:v>0.16968381988685113</c:v>
                </c:pt>
                <c:pt idx="277">
                  <c:v>4.1161131120244832E-2</c:v>
                </c:pt>
                <c:pt idx="278">
                  <c:v>0.27989867920571865</c:v>
                </c:pt>
                <c:pt idx="279">
                  <c:v>-4.5030734674306443E-4</c:v>
                </c:pt>
                <c:pt idx="280">
                  <c:v>0.1610419351100589</c:v>
                </c:pt>
                <c:pt idx="281">
                  <c:v>0.27346927899975138</c:v>
                </c:pt>
                <c:pt idx="282">
                  <c:v>0.13307400802970415</c:v>
                </c:pt>
                <c:pt idx="283">
                  <c:v>5.0017259344957161E-2</c:v>
                </c:pt>
                <c:pt idx="284">
                  <c:v>-7.4589727256115457E-2</c:v>
                </c:pt>
                <c:pt idx="285">
                  <c:v>0.19801650632212578</c:v>
                </c:pt>
                <c:pt idx="286">
                  <c:v>0.33941015896877602</c:v>
                </c:pt>
                <c:pt idx="287">
                  <c:v>5.9469716486863944E-2</c:v>
                </c:pt>
                <c:pt idx="288">
                  <c:v>7.6420623290576792E-2</c:v>
                </c:pt>
                <c:pt idx="289">
                  <c:v>-2.3295428054457269E-2</c:v>
                </c:pt>
                <c:pt idx="290">
                  <c:v>7.5647623448467177E-2</c:v>
                </c:pt>
                <c:pt idx="291">
                  <c:v>-1.1917779910406543E-2</c:v>
                </c:pt>
                <c:pt idx="292">
                  <c:v>0.102018885244123</c:v>
                </c:pt>
                <c:pt idx="293">
                  <c:v>0.29557471766203425</c:v>
                </c:pt>
                <c:pt idx="294">
                  <c:v>1.8094019206007565E-2</c:v>
                </c:pt>
                <c:pt idx="295">
                  <c:v>-4.0928751670508016E-2</c:v>
                </c:pt>
                <c:pt idx="296">
                  <c:v>-6.2578471823152182E-2</c:v>
                </c:pt>
                <c:pt idx="297">
                  <c:v>4.9376650432822217E-2</c:v>
                </c:pt>
                <c:pt idx="298">
                  <c:v>-2.3404340439590492E-2</c:v>
                </c:pt>
                <c:pt idx="299">
                  <c:v>0.10367397543340874</c:v>
                </c:pt>
                <c:pt idx="300">
                  <c:v>8.1460838336788147E-2</c:v>
                </c:pt>
                <c:pt idx="301">
                  <c:v>0.14155371361877617</c:v>
                </c:pt>
                <c:pt idx="302">
                  <c:v>0.15621638063386156</c:v>
                </c:pt>
                <c:pt idx="303">
                  <c:v>-0.15270848889610805</c:v>
                </c:pt>
                <c:pt idx="304">
                  <c:v>0.13073764228465537</c:v>
                </c:pt>
                <c:pt idx="305">
                  <c:v>1.4807746082187323E-2</c:v>
                </c:pt>
                <c:pt idx="306">
                  <c:v>0.29003410878920582</c:v>
                </c:pt>
                <c:pt idx="307">
                  <c:v>0.13906666371034079</c:v>
                </c:pt>
                <c:pt idx="308">
                  <c:v>0.17547740153454874</c:v>
                </c:pt>
                <c:pt idx="309">
                  <c:v>0.27826824639837305</c:v>
                </c:pt>
                <c:pt idx="310">
                  <c:v>0.10254904083580578</c:v>
                </c:pt>
                <c:pt idx="311">
                  <c:v>2.4733152310427886E-2</c:v>
                </c:pt>
                <c:pt idx="312">
                  <c:v>0.31694452333640166</c:v>
                </c:pt>
                <c:pt idx="313">
                  <c:v>0.31084464346333834</c:v>
                </c:pt>
                <c:pt idx="314">
                  <c:v>0.10128555604406483</c:v>
                </c:pt>
                <c:pt idx="315">
                  <c:v>0.22894425883282796</c:v>
                </c:pt>
                <c:pt idx="316">
                  <c:v>1.7588091903874944E-2</c:v>
                </c:pt>
                <c:pt idx="317">
                  <c:v>0.11312745511911811</c:v>
                </c:pt>
                <c:pt idx="318">
                  <c:v>0.22922236807392821</c:v>
                </c:pt>
                <c:pt idx="319">
                  <c:v>0.28641830112562183</c:v>
                </c:pt>
                <c:pt idx="320">
                  <c:v>0.21234310991199229</c:v>
                </c:pt>
                <c:pt idx="321">
                  <c:v>0.11450076291602379</c:v>
                </c:pt>
                <c:pt idx="322">
                  <c:v>2.2720546429261412E-2</c:v>
                </c:pt>
                <c:pt idx="323">
                  <c:v>2.4844345159394012E-2</c:v>
                </c:pt>
                <c:pt idx="324">
                  <c:v>0.19892155410384019</c:v>
                </c:pt>
                <c:pt idx="325">
                  <c:v>0.20967337213706774</c:v>
                </c:pt>
                <c:pt idx="326">
                  <c:v>1.8181884346221436E-2</c:v>
                </c:pt>
                <c:pt idx="327">
                  <c:v>-6.1438637692778131E-2</c:v>
                </c:pt>
                <c:pt idx="328">
                  <c:v>0.13342730495638791</c:v>
                </c:pt>
                <c:pt idx="329">
                  <c:v>0.20810138081034599</c:v>
                </c:pt>
                <c:pt idx="330">
                  <c:v>-4.0834560966351303E-2</c:v>
                </c:pt>
                <c:pt idx="331">
                  <c:v>0.37621518734576453</c:v>
                </c:pt>
                <c:pt idx="332">
                  <c:v>-0.10584624602476456</c:v>
                </c:pt>
                <c:pt idx="333">
                  <c:v>6.3039555723225088E-2</c:v>
                </c:pt>
                <c:pt idx="334">
                  <c:v>0.10707172484907954</c:v>
                </c:pt>
                <c:pt idx="335">
                  <c:v>-0.17384414040463644</c:v>
                </c:pt>
                <c:pt idx="336">
                  <c:v>-1.3295550608134941E-2</c:v>
                </c:pt>
                <c:pt idx="337">
                  <c:v>0.30594304717074888</c:v>
                </c:pt>
                <c:pt idx="338">
                  <c:v>0.19958909792991469</c:v>
                </c:pt>
                <c:pt idx="339">
                  <c:v>0.15213322780172264</c:v>
                </c:pt>
                <c:pt idx="340">
                  <c:v>0.16296218734988641</c:v>
                </c:pt>
                <c:pt idx="341">
                  <c:v>9.6360069482913896E-2</c:v>
                </c:pt>
                <c:pt idx="342">
                  <c:v>0.15463601420242998</c:v>
                </c:pt>
                <c:pt idx="343">
                  <c:v>4.9130315063670438E-3</c:v>
                </c:pt>
                <c:pt idx="344">
                  <c:v>2.0825851712133032E-2</c:v>
                </c:pt>
                <c:pt idx="345">
                  <c:v>0.19142694204479221</c:v>
                </c:pt>
                <c:pt idx="346">
                  <c:v>0.10620312004560425</c:v>
                </c:pt>
                <c:pt idx="347">
                  <c:v>0.23181614889187893</c:v>
                </c:pt>
                <c:pt idx="348">
                  <c:v>6.672273246780891E-2</c:v>
                </c:pt>
                <c:pt idx="349">
                  <c:v>0.10304735656769615</c:v>
                </c:pt>
                <c:pt idx="350">
                  <c:v>0.16229036427748891</c:v>
                </c:pt>
                <c:pt idx="351">
                  <c:v>-0.11544591991114528</c:v>
                </c:pt>
                <c:pt idx="352">
                  <c:v>9.4969823631167224E-2</c:v>
                </c:pt>
                <c:pt idx="353">
                  <c:v>-7.0043169312175857E-2</c:v>
                </c:pt>
                <c:pt idx="354">
                  <c:v>6.5225431946186907E-2</c:v>
                </c:pt>
                <c:pt idx="355">
                  <c:v>0.16904168454406349</c:v>
                </c:pt>
                <c:pt idx="356">
                  <c:v>0.27302998900315445</c:v>
                </c:pt>
                <c:pt idx="357">
                  <c:v>2.0568356361427943E-2</c:v>
                </c:pt>
                <c:pt idx="358">
                  <c:v>0.36963942915646147</c:v>
                </c:pt>
                <c:pt idx="359">
                  <c:v>0.29056075738482229</c:v>
                </c:pt>
                <c:pt idx="360">
                  <c:v>-3.0363784171836588E-2</c:v>
                </c:pt>
                <c:pt idx="361">
                  <c:v>0.19112037177197969</c:v>
                </c:pt>
                <c:pt idx="362">
                  <c:v>8.8654271739972576E-2</c:v>
                </c:pt>
                <c:pt idx="363">
                  <c:v>4.3030494539691537E-2</c:v>
                </c:pt>
                <c:pt idx="364">
                  <c:v>0.16941093258264267</c:v>
                </c:pt>
                <c:pt idx="365">
                  <c:v>0.1620408651497319</c:v>
                </c:pt>
                <c:pt idx="366">
                  <c:v>8.5661430620353127E-2</c:v>
                </c:pt>
                <c:pt idx="367">
                  <c:v>0.18012271721209605</c:v>
                </c:pt>
                <c:pt idx="368">
                  <c:v>7.7427430363110533E-2</c:v>
                </c:pt>
                <c:pt idx="369">
                  <c:v>0.11761585233045477</c:v>
                </c:pt>
                <c:pt idx="370">
                  <c:v>0.22622743322259495</c:v>
                </c:pt>
                <c:pt idx="371">
                  <c:v>0.19405672023229004</c:v>
                </c:pt>
                <c:pt idx="372">
                  <c:v>0.11410733580395065</c:v>
                </c:pt>
                <c:pt idx="373">
                  <c:v>0.21414884631914893</c:v>
                </c:pt>
                <c:pt idx="374">
                  <c:v>0.17496912525186967</c:v>
                </c:pt>
                <c:pt idx="375">
                  <c:v>-6.2520184388853456E-2</c:v>
                </c:pt>
                <c:pt idx="376">
                  <c:v>0.17293956417083567</c:v>
                </c:pt>
                <c:pt idx="377">
                  <c:v>0.10752341106207502</c:v>
                </c:pt>
                <c:pt idx="378">
                  <c:v>0.17315843700116712</c:v>
                </c:pt>
                <c:pt idx="379">
                  <c:v>0.16029575558972201</c:v>
                </c:pt>
                <c:pt idx="380">
                  <c:v>3.2097707593464114E-2</c:v>
                </c:pt>
                <c:pt idx="381">
                  <c:v>-5.1303997497351594E-2</c:v>
                </c:pt>
                <c:pt idx="382">
                  <c:v>-7.4395031971874808E-3</c:v>
                </c:pt>
                <c:pt idx="383">
                  <c:v>-0.21278764712235851</c:v>
                </c:pt>
                <c:pt idx="384">
                  <c:v>0.1763571606565964</c:v>
                </c:pt>
                <c:pt idx="385">
                  <c:v>2.4083625547480281E-2</c:v>
                </c:pt>
                <c:pt idx="386">
                  <c:v>0.14929956915272202</c:v>
                </c:pt>
                <c:pt idx="387">
                  <c:v>0.22732835411623634</c:v>
                </c:pt>
                <c:pt idx="388">
                  <c:v>-2.0471395220826229E-2</c:v>
                </c:pt>
                <c:pt idx="389">
                  <c:v>0.14164064735188231</c:v>
                </c:pt>
                <c:pt idx="390">
                  <c:v>-6.2603184167754011E-2</c:v>
                </c:pt>
                <c:pt idx="391">
                  <c:v>-2.5831295399023343E-2</c:v>
                </c:pt>
                <c:pt idx="392">
                  <c:v>8.9572706104861025E-2</c:v>
                </c:pt>
                <c:pt idx="393">
                  <c:v>3.1668056659463352E-2</c:v>
                </c:pt>
                <c:pt idx="394">
                  <c:v>0.24600107917406291</c:v>
                </c:pt>
                <c:pt idx="395">
                  <c:v>0.38767440375270179</c:v>
                </c:pt>
                <c:pt idx="396">
                  <c:v>1.632782780830061E-2</c:v>
                </c:pt>
                <c:pt idx="397">
                  <c:v>0.32138885072183343</c:v>
                </c:pt>
                <c:pt idx="398">
                  <c:v>0.1673043839847439</c:v>
                </c:pt>
                <c:pt idx="399">
                  <c:v>0.29129313602020723</c:v>
                </c:pt>
                <c:pt idx="400">
                  <c:v>4.4235744070797453E-3</c:v>
                </c:pt>
                <c:pt idx="401">
                  <c:v>0.18686517906937691</c:v>
                </c:pt>
                <c:pt idx="402">
                  <c:v>0.1625022366265659</c:v>
                </c:pt>
                <c:pt idx="403">
                  <c:v>2.1770820431493892E-2</c:v>
                </c:pt>
                <c:pt idx="404">
                  <c:v>0.26603524088155378</c:v>
                </c:pt>
                <c:pt idx="405">
                  <c:v>0.27972676526785628</c:v>
                </c:pt>
                <c:pt idx="406">
                  <c:v>0.46449877719646454</c:v>
                </c:pt>
                <c:pt idx="407">
                  <c:v>0.11625916663389688</c:v>
                </c:pt>
                <c:pt idx="408">
                  <c:v>0.2422400311333433</c:v>
                </c:pt>
                <c:pt idx="409">
                  <c:v>-0.23878483950902177</c:v>
                </c:pt>
                <c:pt idx="410">
                  <c:v>0.26039294786122391</c:v>
                </c:pt>
                <c:pt idx="411">
                  <c:v>7.7644100925147883E-2</c:v>
                </c:pt>
                <c:pt idx="412">
                  <c:v>-0.1923909190174142</c:v>
                </c:pt>
                <c:pt idx="413">
                  <c:v>0.23562097772393767</c:v>
                </c:pt>
                <c:pt idx="414">
                  <c:v>-3.3667612342918818E-2</c:v>
                </c:pt>
                <c:pt idx="415">
                  <c:v>-0.18724366705204001</c:v>
                </c:pt>
                <c:pt idx="416">
                  <c:v>0.11608634899539765</c:v>
                </c:pt>
                <c:pt idx="417">
                  <c:v>8.3231398939275364E-2</c:v>
                </c:pt>
                <c:pt idx="418">
                  <c:v>0.12905467191962949</c:v>
                </c:pt>
                <c:pt idx="419">
                  <c:v>3.0488538643680181E-2</c:v>
                </c:pt>
                <c:pt idx="420">
                  <c:v>0.11121496779418275</c:v>
                </c:pt>
                <c:pt idx="421">
                  <c:v>-2.4518137691686981E-2</c:v>
                </c:pt>
                <c:pt idx="422">
                  <c:v>4.4283255522059306E-2</c:v>
                </c:pt>
                <c:pt idx="423">
                  <c:v>-1.7821384146066155E-2</c:v>
                </c:pt>
                <c:pt idx="424">
                  <c:v>0.30930770648789463</c:v>
                </c:pt>
                <c:pt idx="425">
                  <c:v>0.24244472197439357</c:v>
                </c:pt>
                <c:pt idx="426">
                  <c:v>1.313610285630318E-2</c:v>
                </c:pt>
                <c:pt idx="427">
                  <c:v>9.3956569704394342E-3</c:v>
                </c:pt>
                <c:pt idx="428">
                  <c:v>0.18045930468979818</c:v>
                </c:pt>
                <c:pt idx="429">
                  <c:v>3.0043731146432853E-2</c:v>
                </c:pt>
                <c:pt idx="430">
                  <c:v>4.5992623588981867E-2</c:v>
                </c:pt>
                <c:pt idx="431">
                  <c:v>9.1625433070415707E-2</c:v>
                </c:pt>
                <c:pt idx="432">
                  <c:v>2.4204304268037047E-2</c:v>
                </c:pt>
                <c:pt idx="433">
                  <c:v>0.28819372043612546</c:v>
                </c:pt>
                <c:pt idx="434">
                  <c:v>7.9102305822670124E-2</c:v>
                </c:pt>
                <c:pt idx="435">
                  <c:v>5.3774863219858061E-2</c:v>
                </c:pt>
                <c:pt idx="436">
                  <c:v>-0.13243631169574291</c:v>
                </c:pt>
                <c:pt idx="437">
                  <c:v>-2.9482272186864292E-2</c:v>
                </c:pt>
                <c:pt idx="438">
                  <c:v>-2.7708220323004851E-2</c:v>
                </c:pt>
                <c:pt idx="439">
                  <c:v>0.20493552072883711</c:v>
                </c:pt>
                <c:pt idx="440">
                  <c:v>0.26033144942539255</c:v>
                </c:pt>
                <c:pt idx="441">
                  <c:v>0.32847090719766348</c:v>
                </c:pt>
                <c:pt idx="442">
                  <c:v>0.24540590145741975</c:v>
                </c:pt>
                <c:pt idx="443">
                  <c:v>0.18631647252200545</c:v>
                </c:pt>
                <c:pt idx="444">
                  <c:v>-8.1295039476731779E-2</c:v>
                </c:pt>
                <c:pt idx="445">
                  <c:v>0.27724686636508333</c:v>
                </c:pt>
                <c:pt idx="446">
                  <c:v>5.1694442598104205E-2</c:v>
                </c:pt>
                <c:pt idx="447">
                  <c:v>0.16547033477886294</c:v>
                </c:pt>
                <c:pt idx="448">
                  <c:v>6.8314421303341366E-2</c:v>
                </c:pt>
                <c:pt idx="449">
                  <c:v>0.20372137054848941</c:v>
                </c:pt>
                <c:pt idx="450">
                  <c:v>0.14641420229683444</c:v>
                </c:pt>
                <c:pt idx="451">
                  <c:v>7.4316478109075088E-2</c:v>
                </c:pt>
                <c:pt idx="452">
                  <c:v>0.18047140414557244</c:v>
                </c:pt>
                <c:pt idx="453">
                  <c:v>0.18778470951116091</c:v>
                </c:pt>
                <c:pt idx="454">
                  <c:v>9.6225031889714943E-2</c:v>
                </c:pt>
                <c:pt idx="455">
                  <c:v>0.22396230539184891</c:v>
                </c:pt>
                <c:pt idx="456">
                  <c:v>5.4265127285373404E-3</c:v>
                </c:pt>
                <c:pt idx="457">
                  <c:v>-2.8850743292629832E-2</c:v>
                </c:pt>
                <c:pt idx="458">
                  <c:v>0.42038100632881298</c:v>
                </c:pt>
                <c:pt idx="459">
                  <c:v>0.1455905689425997</c:v>
                </c:pt>
                <c:pt idx="460">
                  <c:v>4.0474792603850777E-2</c:v>
                </c:pt>
                <c:pt idx="461">
                  <c:v>9.7532554994415405E-2</c:v>
                </c:pt>
                <c:pt idx="462">
                  <c:v>0.26118207595008885</c:v>
                </c:pt>
                <c:pt idx="463">
                  <c:v>0.10277857800032605</c:v>
                </c:pt>
                <c:pt idx="464">
                  <c:v>8.6319595073271624E-2</c:v>
                </c:pt>
                <c:pt idx="465">
                  <c:v>-9.1218325050264979E-3</c:v>
                </c:pt>
                <c:pt idx="466">
                  <c:v>0.15595510211108007</c:v>
                </c:pt>
                <c:pt idx="467">
                  <c:v>-1.8982039672692075E-2</c:v>
                </c:pt>
                <c:pt idx="468">
                  <c:v>0.10619734200140121</c:v>
                </c:pt>
                <c:pt idx="469">
                  <c:v>-4.9753831270482114E-2</c:v>
                </c:pt>
                <c:pt idx="470">
                  <c:v>-0.11428982930802015</c:v>
                </c:pt>
                <c:pt idx="471">
                  <c:v>-0.17506044349154157</c:v>
                </c:pt>
                <c:pt idx="472">
                  <c:v>7.4326637383875405E-2</c:v>
                </c:pt>
                <c:pt idx="473">
                  <c:v>2.4463168611438285E-4</c:v>
                </c:pt>
                <c:pt idx="474">
                  <c:v>0.20751595890728824</c:v>
                </c:pt>
                <c:pt idx="475">
                  <c:v>7.5275575650109866E-2</c:v>
                </c:pt>
                <c:pt idx="476">
                  <c:v>2.9310918533262481E-2</c:v>
                </c:pt>
                <c:pt idx="477">
                  <c:v>2.0751126912170591E-2</c:v>
                </c:pt>
                <c:pt idx="478">
                  <c:v>0.23316526932253584</c:v>
                </c:pt>
                <c:pt idx="479">
                  <c:v>-0.12228211896218735</c:v>
                </c:pt>
                <c:pt idx="480">
                  <c:v>2.0886085010162991E-2</c:v>
                </c:pt>
                <c:pt idx="481">
                  <c:v>0.18669420564137107</c:v>
                </c:pt>
                <c:pt idx="482">
                  <c:v>6.6268054110126873E-2</c:v>
                </c:pt>
                <c:pt idx="483">
                  <c:v>0.22836535190009324</c:v>
                </c:pt>
                <c:pt idx="484">
                  <c:v>4.1647501421227896E-2</c:v>
                </c:pt>
                <c:pt idx="485">
                  <c:v>5.6898572076629565E-2</c:v>
                </c:pt>
                <c:pt idx="486">
                  <c:v>0.11670100620870971</c:v>
                </c:pt>
                <c:pt idx="487">
                  <c:v>8.3790597821761126E-2</c:v>
                </c:pt>
                <c:pt idx="488">
                  <c:v>0.12098224128551059</c:v>
                </c:pt>
                <c:pt idx="489">
                  <c:v>3.8305168452122201E-2</c:v>
                </c:pt>
                <c:pt idx="490">
                  <c:v>0.13798347181488396</c:v>
                </c:pt>
                <c:pt idx="491">
                  <c:v>0.26018362391615191</c:v>
                </c:pt>
                <c:pt idx="492">
                  <c:v>0.24041806377260697</c:v>
                </c:pt>
                <c:pt idx="493">
                  <c:v>9.6955669665630378E-2</c:v>
                </c:pt>
                <c:pt idx="494">
                  <c:v>-4.92314701634744E-3</c:v>
                </c:pt>
                <c:pt idx="495">
                  <c:v>0.19466630185213418</c:v>
                </c:pt>
                <c:pt idx="496">
                  <c:v>-2.9134164722767752E-3</c:v>
                </c:pt>
                <c:pt idx="497">
                  <c:v>0.20482988714037548</c:v>
                </c:pt>
                <c:pt idx="498">
                  <c:v>0.3108372814962953</c:v>
                </c:pt>
                <c:pt idx="499">
                  <c:v>0.23493547388921832</c:v>
                </c:pt>
              </c:numCache>
            </c:numRef>
          </c:yVal>
        </c:ser>
        <c:ser>
          <c:idx val="3"/>
          <c:order val="3"/>
          <c:tx>
            <c:v>50% G</c:v>
          </c:tx>
          <c:spPr>
            <a:ln w="28575">
              <a:noFill/>
            </a:ln>
          </c:spPr>
          <c:xVal>
            <c:numRef>
              <c:f>'HA-AH-HA A'!$J$3:$J$502</c:f>
              <c:numCache>
                <c:formatCode>General</c:formatCode>
                <c:ptCount val="500"/>
                <c:pt idx="0">
                  <c:v>0.33334295383230239</c:v>
                </c:pt>
                <c:pt idx="1">
                  <c:v>0.31798199333810701</c:v>
                </c:pt>
                <c:pt idx="2">
                  <c:v>0.37536405761282754</c:v>
                </c:pt>
                <c:pt idx="3">
                  <c:v>0.38075129524481127</c:v>
                </c:pt>
                <c:pt idx="4">
                  <c:v>0.4089714978737739</c:v>
                </c:pt>
                <c:pt idx="5">
                  <c:v>0.27270120498959871</c:v>
                </c:pt>
                <c:pt idx="6">
                  <c:v>0.39313842148878081</c:v>
                </c:pt>
                <c:pt idx="7">
                  <c:v>0.27272873482787463</c:v>
                </c:pt>
                <c:pt idx="8">
                  <c:v>0.29859468285282897</c:v>
                </c:pt>
                <c:pt idx="9">
                  <c:v>0.37024895427733795</c:v>
                </c:pt>
                <c:pt idx="10">
                  <c:v>0.31906746028302441</c:v>
                </c:pt>
                <c:pt idx="11">
                  <c:v>0.33109712625379883</c:v>
                </c:pt>
                <c:pt idx="12">
                  <c:v>0.44836666561687288</c:v>
                </c:pt>
                <c:pt idx="13">
                  <c:v>0.35961305077468231</c:v>
                </c:pt>
                <c:pt idx="14">
                  <c:v>0.27511667849555682</c:v>
                </c:pt>
                <c:pt idx="15">
                  <c:v>0.34078985839237597</c:v>
                </c:pt>
                <c:pt idx="16">
                  <c:v>0.3157904367800688</c:v>
                </c:pt>
                <c:pt idx="17">
                  <c:v>0.27874701184767431</c:v>
                </c:pt>
                <c:pt idx="18">
                  <c:v>0.3286842331548871</c:v>
                </c:pt>
                <c:pt idx="19">
                  <c:v>0.37176139538883618</c:v>
                </c:pt>
                <c:pt idx="20">
                  <c:v>0.27259227360912108</c:v>
                </c:pt>
                <c:pt idx="21">
                  <c:v>0.4162638257921083</c:v>
                </c:pt>
                <c:pt idx="22">
                  <c:v>0.28648614808865946</c:v>
                </c:pt>
                <c:pt idx="23">
                  <c:v>0.37378716873573492</c:v>
                </c:pt>
                <c:pt idx="24">
                  <c:v>0.25751713353765182</c:v>
                </c:pt>
                <c:pt idx="25">
                  <c:v>0.39739011576426886</c:v>
                </c:pt>
                <c:pt idx="26">
                  <c:v>0.32505116148918989</c:v>
                </c:pt>
                <c:pt idx="27">
                  <c:v>0.39353692454758432</c:v>
                </c:pt>
                <c:pt idx="28">
                  <c:v>0.29621050619071981</c:v>
                </c:pt>
                <c:pt idx="29">
                  <c:v>0.29286901773022767</c:v>
                </c:pt>
                <c:pt idx="30">
                  <c:v>0.30708287560835623</c:v>
                </c:pt>
                <c:pt idx="31">
                  <c:v>0.32002162388128103</c:v>
                </c:pt>
                <c:pt idx="32">
                  <c:v>0.33312438199482625</c:v>
                </c:pt>
                <c:pt idx="33">
                  <c:v>0.37395272407146452</c:v>
                </c:pt>
                <c:pt idx="34">
                  <c:v>0.28035422454427694</c:v>
                </c:pt>
                <c:pt idx="35">
                  <c:v>0.22900331478827254</c:v>
                </c:pt>
                <c:pt idx="36">
                  <c:v>0.33624671301850662</c:v>
                </c:pt>
                <c:pt idx="37">
                  <c:v>0.31385182254551081</c:v>
                </c:pt>
                <c:pt idx="38">
                  <c:v>0.46355842019852045</c:v>
                </c:pt>
                <c:pt idx="39">
                  <c:v>0.34215613189079841</c:v>
                </c:pt>
                <c:pt idx="40">
                  <c:v>0.2913146622797731</c:v>
                </c:pt>
                <c:pt idx="41">
                  <c:v>0.33053857822140242</c:v>
                </c:pt>
                <c:pt idx="42">
                  <c:v>0.35916126092408374</c:v>
                </c:pt>
                <c:pt idx="43">
                  <c:v>0.36673200603761652</c:v>
                </c:pt>
                <c:pt idx="44">
                  <c:v>0.32039445400419608</c:v>
                </c:pt>
                <c:pt idx="45">
                  <c:v>0.33950450515605129</c:v>
                </c:pt>
                <c:pt idx="46">
                  <c:v>0.31140492161426342</c:v>
                </c:pt>
                <c:pt idx="47">
                  <c:v>0.38491837261530243</c:v>
                </c:pt>
                <c:pt idx="48">
                  <c:v>0.35091821756277303</c:v>
                </c:pt>
                <c:pt idx="49">
                  <c:v>0.36700228023532538</c:v>
                </c:pt>
                <c:pt idx="50">
                  <c:v>0.27722258051818871</c:v>
                </c:pt>
                <c:pt idx="51">
                  <c:v>0.40830090651964712</c:v>
                </c:pt>
                <c:pt idx="52">
                  <c:v>0.39685682473150297</c:v>
                </c:pt>
                <c:pt idx="53">
                  <c:v>0.37209661628723606</c:v>
                </c:pt>
                <c:pt idx="54">
                  <c:v>0.32012741649348231</c:v>
                </c:pt>
                <c:pt idx="55">
                  <c:v>0.37000333257121376</c:v>
                </c:pt>
                <c:pt idx="56">
                  <c:v>0.34845119322076012</c:v>
                </c:pt>
                <c:pt idx="57">
                  <c:v>0.25335136524189633</c:v>
                </c:pt>
                <c:pt idx="58">
                  <c:v>0.37639937089395598</c:v>
                </c:pt>
                <c:pt idx="59">
                  <c:v>0.36310635596242025</c:v>
                </c:pt>
                <c:pt idx="60">
                  <c:v>0.32059599932913901</c:v>
                </c:pt>
                <c:pt idx="61">
                  <c:v>0.40326017002635817</c:v>
                </c:pt>
                <c:pt idx="62">
                  <c:v>0.30868421964141513</c:v>
                </c:pt>
                <c:pt idx="63">
                  <c:v>0.35386300595004294</c:v>
                </c:pt>
                <c:pt idx="64">
                  <c:v>0.43216784175433132</c:v>
                </c:pt>
                <c:pt idx="65">
                  <c:v>0.3833275839020191</c:v>
                </c:pt>
                <c:pt idx="66">
                  <c:v>0.31568847136885886</c:v>
                </c:pt>
                <c:pt idx="67">
                  <c:v>0.46796401919217101</c:v>
                </c:pt>
                <c:pt idx="68">
                  <c:v>0.44110583138346332</c:v>
                </c:pt>
                <c:pt idx="69">
                  <c:v>0.14279447703803341</c:v>
                </c:pt>
                <c:pt idx="70">
                  <c:v>0.2310712270718347</c:v>
                </c:pt>
                <c:pt idx="71">
                  <c:v>0.31707057684956086</c:v>
                </c:pt>
                <c:pt idx="72">
                  <c:v>0.32507526848015184</c:v>
                </c:pt>
                <c:pt idx="73">
                  <c:v>0.31343975978405353</c:v>
                </c:pt>
                <c:pt idx="74">
                  <c:v>0.27651571916239481</c:v>
                </c:pt>
                <c:pt idx="75">
                  <c:v>0.30163377420574738</c:v>
                </c:pt>
                <c:pt idx="76">
                  <c:v>0.37734102545837445</c:v>
                </c:pt>
                <c:pt idx="77">
                  <c:v>0.44576093481533174</c:v>
                </c:pt>
                <c:pt idx="78">
                  <c:v>0.27750618493592982</c:v>
                </c:pt>
                <c:pt idx="79">
                  <c:v>0.32804731390431591</c:v>
                </c:pt>
                <c:pt idx="80">
                  <c:v>0.37095393702244311</c:v>
                </c:pt>
                <c:pt idx="81">
                  <c:v>0.28982318869811441</c:v>
                </c:pt>
                <c:pt idx="82">
                  <c:v>0.41936654214829461</c:v>
                </c:pt>
                <c:pt idx="83">
                  <c:v>0.33550681027723372</c:v>
                </c:pt>
                <c:pt idx="84">
                  <c:v>0.36449398324602877</c:v>
                </c:pt>
                <c:pt idx="85">
                  <c:v>0.35643084701968197</c:v>
                </c:pt>
                <c:pt idx="86">
                  <c:v>0.35128418200372818</c:v>
                </c:pt>
                <c:pt idx="87">
                  <c:v>0.35802189818820251</c:v>
                </c:pt>
                <c:pt idx="88">
                  <c:v>0.27117992532202573</c:v>
                </c:pt>
                <c:pt idx="89">
                  <c:v>0.29072170343246323</c:v>
                </c:pt>
                <c:pt idx="90">
                  <c:v>0.34038477377179654</c:v>
                </c:pt>
                <c:pt idx="91">
                  <c:v>0.27702570731845694</c:v>
                </c:pt>
                <c:pt idx="92">
                  <c:v>0.30401247277383697</c:v>
                </c:pt>
                <c:pt idx="93">
                  <c:v>0.28504552590495552</c:v>
                </c:pt>
                <c:pt idx="94">
                  <c:v>0.31409055579273032</c:v>
                </c:pt>
                <c:pt idx="95">
                  <c:v>0.34466299549011731</c:v>
                </c:pt>
                <c:pt idx="96">
                  <c:v>0.28477867511155885</c:v>
                </c:pt>
                <c:pt idx="97">
                  <c:v>0.34060734663321163</c:v>
                </c:pt>
                <c:pt idx="98">
                  <c:v>0.31701114134543251</c:v>
                </c:pt>
                <c:pt idx="99">
                  <c:v>0.39326334315219252</c:v>
                </c:pt>
                <c:pt idx="100">
                  <c:v>0.28635412477409061</c:v>
                </c:pt>
                <c:pt idx="101">
                  <c:v>0.42851116001596457</c:v>
                </c:pt>
                <c:pt idx="102">
                  <c:v>0.38454423086335898</c:v>
                </c:pt>
                <c:pt idx="103">
                  <c:v>0.33060199777227112</c:v>
                </c:pt>
                <c:pt idx="104">
                  <c:v>0.33905264746963526</c:v>
                </c:pt>
                <c:pt idx="105">
                  <c:v>0.41822565112245991</c:v>
                </c:pt>
                <c:pt idx="106">
                  <c:v>0.31949080376266198</c:v>
                </c:pt>
                <c:pt idx="107">
                  <c:v>0.33927070742495652</c:v>
                </c:pt>
                <c:pt idx="108">
                  <c:v>0.19714495038540064</c:v>
                </c:pt>
                <c:pt idx="109">
                  <c:v>0.37812531347928902</c:v>
                </c:pt>
                <c:pt idx="110">
                  <c:v>0.4026375286915721</c:v>
                </c:pt>
                <c:pt idx="111">
                  <c:v>0.38628002215735635</c:v>
                </c:pt>
                <c:pt idx="112">
                  <c:v>0.28103807038429196</c:v>
                </c:pt>
                <c:pt idx="113">
                  <c:v>0.387286318410965</c:v>
                </c:pt>
                <c:pt idx="114">
                  <c:v>0.33797693844740773</c:v>
                </c:pt>
                <c:pt idx="115">
                  <c:v>0.36566836228349936</c:v>
                </c:pt>
                <c:pt idx="116">
                  <c:v>0.33078931487883811</c:v>
                </c:pt>
                <c:pt idx="117">
                  <c:v>0.29809313949230254</c:v>
                </c:pt>
                <c:pt idx="118">
                  <c:v>0.45105013483204087</c:v>
                </c:pt>
                <c:pt idx="119">
                  <c:v>0.34629452546082728</c:v>
                </c:pt>
                <c:pt idx="120">
                  <c:v>0.27519133467526025</c:v>
                </c:pt>
                <c:pt idx="121">
                  <c:v>0.38531709709142625</c:v>
                </c:pt>
                <c:pt idx="122">
                  <c:v>0.42455163787604167</c:v>
                </c:pt>
                <c:pt idx="123">
                  <c:v>0.31986958175341829</c:v>
                </c:pt>
                <c:pt idx="124">
                  <c:v>0.34062195286738578</c:v>
                </c:pt>
                <c:pt idx="125">
                  <c:v>0.25569344571052488</c:v>
                </c:pt>
                <c:pt idx="126">
                  <c:v>0.35556819671515638</c:v>
                </c:pt>
                <c:pt idx="127">
                  <c:v>0.41383418214115641</c:v>
                </c:pt>
                <c:pt idx="128">
                  <c:v>0.33300484836954197</c:v>
                </c:pt>
                <c:pt idx="129">
                  <c:v>0.34378334296939678</c:v>
                </c:pt>
                <c:pt idx="130">
                  <c:v>0.23847584641133432</c:v>
                </c:pt>
                <c:pt idx="131">
                  <c:v>0.41959923637663976</c:v>
                </c:pt>
                <c:pt idx="132">
                  <c:v>0.39872682539312487</c:v>
                </c:pt>
                <c:pt idx="133">
                  <c:v>0.30892472882456973</c:v>
                </c:pt>
                <c:pt idx="134">
                  <c:v>0.27977137778791683</c:v>
                </c:pt>
                <c:pt idx="135">
                  <c:v>0.36615810615503797</c:v>
                </c:pt>
                <c:pt idx="136">
                  <c:v>0.28960258082952711</c:v>
                </c:pt>
                <c:pt idx="137">
                  <c:v>0.31433428968505139</c:v>
                </c:pt>
                <c:pt idx="138">
                  <c:v>0.44082011567186291</c:v>
                </c:pt>
                <c:pt idx="139">
                  <c:v>0.33802043110877533</c:v>
                </c:pt>
                <c:pt idx="140">
                  <c:v>0.38305804096102131</c:v>
                </c:pt>
                <c:pt idx="141">
                  <c:v>0.285875671069936</c:v>
                </c:pt>
                <c:pt idx="142">
                  <c:v>0.33057607517912946</c:v>
                </c:pt>
                <c:pt idx="143">
                  <c:v>0.34909921540568084</c:v>
                </c:pt>
                <c:pt idx="144">
                  <c:v>0.41473749141256683</c:v>
                </c:pt>
                <c:pt idx="145">
                  <c:v>0.42581807462461252</c:v>
                </c:pt>
                <c:pt idx="146">
                  <c:v>0.26441278578405619</c:v>
                </c:pt>
                <c:pt idx="147">
                  <c:v>0.24991420555538227</c:v>
                </c:pt>
                <c:pt idx="148">
                  <c:v>0.30925155136332272</c:v>
                </c:pt>
                <c:pt idx="149">
                  <c:v>0.38128546003325786</c:v>
                </c:pt>
                <c:pt idx="150">
                  <c:v>0.3887943488088843</c:v>
                </c:pt>
                <c:pt idx="151">
                  <c:v>0.35726027815957184</c:v>
                </c:pt>
                <c:pt idx="152">
                  <c:v>0.25748426267140612</c:v>
                </c:pt>
                <c:pt idx="153">
                  <c:v>0.33403621120260929</c:v>
                </c:pt>
                <c:pt idx="154">
                  <c:v>0.21368358193427306</c:v>
                </c:pt>
                <c:pt idx="155">
                  <c:v>0.44186743508614257</c:v>
                </c:pt>
                <c:pt idx="156">
                  <c:v>0.39587200035617176</c:v>
                </c:pt>
                <c:pt idx="157">
                  <c:v>0.27845925603042965</c:v>
                </c:pt>
                <c:pt idx="158">
                  <c:v>0.33354644868544292</c:v>
                </c:pt>
                <c:pt idx="159">
                  <c:v>0.29214591673142593</c:v>
                </c:pt>
                <c:pt idx="160">
                  <c:v>0.33603199258523481</c:v>
                </c:pt>
                <c:pt idx="161">
                  <c:v>0.31119700028211583</c:v>
                </c:pt>
                <c:pt idx="162">
                  <c:v>0.33651822171491741</c:v>
                </c:pt>
                <c:pt idx="163">
                  <c:v>0.19488281010320518</c:v>
                </c:pt>
                <c:pt idx="164">
                  <c:v>0.29266056312126015</c:v>
                </c:pt>
                <c:pt idx="165">
                  <c:v>0.31238213213077437</c:v>
                </c:pt>
                <c:pt idx="166">
                  <c:v>0.28748517459947626</c:v>
                </c:pt>
                <c:pt idx="167">
                  <c:v>0.37877859801492691</c:v>
                </c:pt>
                <c:pt idx="168">
                  <c:v>0.31945492414454363</c:v>
                </c:pt>
                <c:pt idx="169">
                  <c:v>0.34129413681075627</c:v>
                </c:pt>
                <c:pt idx="170">
                  <c:v>0.45257870948979118</c:v>
                </c:pt>
                <c:pt idx="171">
                  <c:v>0.43615569473930882</c:v>
                </c:pt>
                <c:pt idx="172">
                  <c:v>0.32873546749303317</c:v>
                </c:pt>
                <c:pt idx="173">
                  <c:v>0.34920360060714584</c:v>
                </c:pt>
                <c:pt idx="174">
                  <c:v>0.3719071217655025</c:v>
                </c:pt>
                <c:pt idx="175">
                  <c:v>0.27789464007017506</c:v>
                </c:pt>
                <c:pt idx="176">
                  <c:v>0.36173700655040275</c:v>
                </c:pt>
                <c:pt idx="177">
                  <c:v>0.46349618976809492</c:v>
                </c:pt>
                <c:pt idx="178">
                  <c:v>0.34843878672613326</c:v>
                </c:pt>
                <c:pt idx="179">
                  <c:v>0.35677024314378081</c:v>
                </c:pt>
                <c:pt idx="180">
                  <c:v>0.29425361026260388</c:v>
                </c:pt>
                <c:pt idx="181">
                  <c:v>0.3552044269535668</c:v>
                </c:pt>
                <c:pt idx="182">
                  <c:v>0.29684245317261537</c:v>
                </c:pt>
                <c:pt idx="183">
                  <c:v>0.34560991561547932</c:v>
                </c:pt>
                <c:pt idx="184">
                  <c:v>0.38368672153604827</c:v>
                </c:pt>
                <c:pt idx="185">
                  <c:v>0.41459550391334882</c:v>
                </c:pt>
                <c:pt idx="186">
                  <c:v>0.31521514309833576</c:v>
                </c:pt>
                <c:pt idx="187">
                  <c:v>0.28823741513726486</c:v>
                </c:pt>
                <c:pt idx="188">
                  <c:v>0.35312495987952874</c:v>
                </c:pt>
                <c:pt idx="189">
                  <c:v>0.37918136618946757</c:v>
                </c:pt>
                <c:pt idx="190">
                  <c:v>0.29037964001055788</c:v>
                </c:pt>
                <c:pt idx="191">
                  <c:v>0.37582474312603653</c:v>
                </c:pt>
                <c:pt idx="192">
                  <c:v>0.37432294567566909</c:v>
                </c:pt>
                <c:pt idx="193">
                  <c:v>0.1829056758039399</c:v>
                </c:pt>
                <c:pt idx="194">
                  <c:v>0.44901841898298395</c:v>
                </c:pt>
                <c:pt idx="195">
                  <c:v>0.38912160613942665</c:v>
                </c:pt>
                <c:pt idx="196">
                  <c:v>0.29493061206690852</c:v>
                </c:pt>
                <c:pt idx="197">
                  <c:v>0.38016835714409286</c:v>
                </c:pt>
                <c:pt idx="198">
                  <c:v>0.37244584651961882</c:v>
                </c:pt>
                <c:pt idx="199">
                  <c:v>0.43375595314306631</c:v>
                </c:pt>
                <c:pt idx="200">
                  <c:v>0.43814194661472494</c:v>
                </c:pt>
                <c:pt idx="201">
                  <c:v>0.4049590303850818</c:v>
                </c:pt>
                <c:pt idx="202">
                  <c:v>0.27107059072175632</c:v>
                </c:pt>
                <c:pt idx="203">
                  <c:v>0.27542566629863008</c:v>
                </c:pt>
                <c:pt idx="204">
                  <c:v>0.35093873075579801</c:v>
                </c:pt>
                <c:pt idx="205">
                  <c:v>0.39409936985399197</c:v>
                </c:pt>
                <c:pt idx="206">
                  <c:v>0.47510935131718546</c:v>
                </c:pt>
                <c:pt idx="207">
                  <c:v>0.3672673830722204</c:v>
                </c:pt>
                <c:pt idx="208">
                  <c:v>0.34443812765843018</c:v>
                </c:pt>
                <c:pt idx="209">
                  <c:v>0.27241835321166824</c:v>
                </c:pt>
                <c:pt idx="210">
                  <c:v>0.43735226590770809</c:v>
                </c:pt>
                <c:pt idx="211">
                  <c:v>0.40232042811393781</c:v>
                </c:pt>
                <c:pt idx="212">
                  <c:v>0.34797135092110143</c:v>
                </c:pt>
                <c:pt idx="213">
                  <c:v>0.42523696760389013</c:v>
                </c:pt>
                <c:pt idx="214">
                  <c:v>0.47708691273320164</c:v>
                </c:pt>
                <c:pt idx="215">
                  <c:v>0.27451178777389357</c:v>
                </c:pt>
                <c:pt idx="216">
                  <c:v>0.26007042057976998</c:v>
                </c:pt>
                <c:pt idx="217">
                  <c:v>0.36810195160051307</c:v>
                </c:pt>
                <c:pt idx="218">
                  <c:v>0.42284773781032381</c:v>
                </c:pt>
                <c:pt idx="219">
                  <c:v>0.34828011880621834</c:v>
                </c:pt>
                <c:pt idx="220">
                  <c:v>0.3879602759849381</c:v>
                </c:pt>
                <c:pt idx="221">
                  <c:v>0.37689479902708289</c:v>
                </c:pt>
                <c:pt idx="222">
                  <c:v>0.2795942598012478</c:v>
                </c:pt>
                <c:pt idx="223">
                  <c:v>0.23803854527647644</c:v>
                </c:pt>
                <c:pt idx="224">
                  <c:v>0.37870161672325181</c:v>
                </c:pt>
                <c:pt idx="225">
                  <c:v>0.27886877600613058</c:v>
                </c:pt>
                <c:pt idx="226">
                  <c:v>0.3402756727375118</c:v>
                </c:pt>
                <c:pt idx="227">
                  <c:v>0.44096466139598139</c:v>
                </c:pt>
                <c:pt idx="228">
                  <c:v>0.37510608924086536</c:v>
                </c:pt>
                <c:pt idx="229">
                  <c:v>0.32567522134353932</c:v>
                </c:pt>
                <c:pt idx="230">
                  <c:v>0.35021169446947031</c:v>
                </c:pt>
                <c:pt idx="231">
                  <c:v>0.28234775043532623</c:v>
                </c:pt>
                <c:pt idx="232">
                  <c:v>0.28368574655592926</c:v>
                </c:pt>
                <c:pt idx="233">
                  <c:v>0.34193298733058314</c:v>
                </c:pt>
                <c:pt idx="234">
                  <c:v>0.3455226689548786</c:v>
                </c:pt>
                <c:pt idx="235">
                  <c:v>0.40060884672399477</c:v>
                </c:pt>
                <c:pt idx="236">
                  <c:v>0.35098155090306532</c:v>
                </c:pt>
                <c:pt idx="237">
                  <c:v>0.31703403220223592</c:v>
                </c:pt>
                <c:pt idx="238">
                  <c:v>0.33447229142639445</c:v>
                </c:pt>
                <c:pt idx="239">
                  <c:v>0.30410245330722235</c:v>
                </c:pt>
                <c:pt idx="240">
                  <c:v>0.23814496611862021</c:v>
                </c:pt>
                <c:pt idx="241">
                  <c:v>0.30271548990968805</c:v>
                </c:pt>
                <c:pt idx="242">
                  <c:v>0.35087346528932561</c:v>
                </c:pt>
                <c:pt idx="243">
                  <c:v>0.30137512978092795</c:v>
                </c:pt>
                <c:pt idx="244">
                  <c:v>0.24937485428781603</c:v>
                </c:pt>
                <c:pt idx="245">
                  <c:v>0.38560602656387782</c:v>
                </c:pt>
                <c:pt idx="246">
                  <c:v>0.4587265591601003</c:v>
                </c:pt>
                <c:pt idx="247">
                  <c:v>0.34016904808695275</c:v>
                </c:pt>
                <c:pt idx="248">
                  <c:v>0.43751178131893548</c:v>
                </c:pt>
                <c:pt idx="249">
                  <c:v>0.39198746022470443</c:v>
                </c:pt>
                <c:pt idx="250">
                  <c:v>0.23241353856698224</c:v>
                </c:pt>
                <c:pt idx="251">
                  <c:v>0.39062330295232284</c:v>
                </c:pt>
                <c:pt idx="252">
                  <c:v>0.39150313720622532</c:v>
                </c:pt>
                <c:pt idx="253">
                  <c:v>0.33981530592557807</c:v>
                </c:pt>
                <c:pt idx="254">
                  <c:v>0.3598281973619108</c:v>
                </c:pt>
                <c:pt idx="255">
                  <c:v>0.29832635302075866</c:v>
                </c:pt>
                <c:pt idx="256">
                  <c:v>0.26895640253073566</c:v>
                </c:pt>
                <c:pt idx="257">
                  <c:v>0.34526812545666091</c:v>
                </c:pt>
                <c:pt idx="258">
                  <c:v>0.34459143058019237</c:v>
                </c:pt>
                <c:pt idx="259">
                  <c:v>0.28434530555724113</c:v>
                </c:pt>
                <c:pt idx="260">
                  <c:v>0.26478306930110718</c:v>
                </c:pt>
                <c:pt idx="261">
                  <c:v>0.35524854315472132</c:v>
                </c:pt>
                <c:pt idx="262">
                  <c:v>0.34214292931880935</c:v>
                </c:pt>
                <c:pt idx="263">
                  <c:v>0.3886027680827655</c:v>
                </c:pt>
                <c:pt idx="264">
                  <c:v>0.37410519086433081</c:v>
                </c:pt>
                <c:pt idx="265">
                  <c:v>0.35047932435240703</c:v>
                </c:pt>
                <c:pt idx="266">
                  <c:v>0.33765140836467711</c:v>
                </c:pt>
                <c:pt idx="267">
                  <c:v>0.36192975273734884</c:v>
                </c:pt>
                <c:pt idx="268">
                  <c:v>0.34518598655069532</c:v>
                </c:pt>
                <c:pt idx="269">
                  <c:v>0.32717736575644879</c:v>
                </c:pt>
                <c:pt idx="270">
                  <c:v>0.33459719330318338</c:v>
                </c:pt>
                <c:pt idx="271">
                  <c:v>0.31634141705510532</c:v>
                </c:pt>
                <c:pt idx="272">
                  <c:v>0.28775254531457506</c:v>
                </c:pt>
                <c:pt idx="273">
                  <c:v>0.33417741147842056</c:v>
                </c:pt>
                <c:pt idx="274">
                  <c:v>0.26069868406770241</c:v>
                </c:pt>
                <c:pt idx="275">
                  <c:v>0.35338229732154208</c:v>
                </c:pt>
                <c:pt idx="276">
                  <c:v>0.33955857722513577</c:v>
                </c:pt>
                <c:pt idx="277">
                  <c:v>0.29913470961286398</c:v>
                </c:pt>
                <c:pt idx="278">
                  <c:v>0.37228608859571882</c:v>
                </c:pt>
                <c:pt idx="279">
                  <c:v>0.3027761986721309</c:v>
                </c:pt>
                <c:pt idx="280">
                  <c:v>0.39770438091766047</c:v>
                </c:pt>
                <c:pt idx="281">
                  <c:v>0.37776217089595415</c:v>
                </c:pt>
                <c:pt idx="282">
                  <c:v>0.39403489918533124</c:v>
                </c:pt>
                <c:pt idx="283">
                  <c:v>0.27553178546654472</c:v>
                </c:pt>
                <c:pt idx="284">
                  <c:v>0.29542358306146638</c:v>
                </c:pt>
                <c:pt idx="285">
                  <c:v>0.22411038651648799</c:v>
                </c:pt>
                <c:pt idx="286">
                  <c:v>0.40413966642444432</c:v>
                </c:pt>
                <c:pt idx="287">
                  <c:v>0.358689731042105</c:v>
                </c:pt>
                <c:pt idx="288">
                  <c:v>0.37305774000783987</c:v>
                </c:pt>
                <c:pt idx="289">
                  <c:v>0.40177297383959343</c:v>
                </c:pt>
                <c:pt idx="290">
                  <c:v>0.36200275755488137</c:v>
                </c:pt>
                <c:pt idx="291">
                  <c:v>0.43773261566676647</c:v>
                </c:pt>
                <c:pt idx="292">
                  <c:v>0.33409628074705461</c:v>
                </c:pt>
                <c:pt idx="293">
                  <c:v>0.2296751608193105</c:v>
                </c:pt>
                <c:pt idx="294">
                  <c:v>0.38506516173457572</c:v>
                </c:pt>
                <c:pt idx="295">
                  <c:v>0.3017878019094058</c:v>
                </c:pt>
                <c:pt idx="296">
                  <c:v>0.43221953497994692</c:v>
                </c:pt>
                <c:pt idx="297">
                  <c:v>0.29003016529207115</c:v>
                </c:pt>
                <c:pt idx="298">
                  <c:v>0.24958718682189548</c:v>
                </c:pt>
                <c:pt idx="299">
                  <c:v>0.38241463771416379</c:v>
                </c:pt>
                <c:pt idx="300">
                  <c:v>0.30614147834255789</c:v>
                </c:pt>
                <c:pt idx="301">
                  <c:v>0.28325436035566515</c:v>
                </c:pt>
                <c:pt idx="302">
                  <c:v>0.36741707138186197</c:v>
                </c:pt>
                <c:pt idx="303">
                  <c:v>0.46414007695552412</c:v>
                </c:pt>
                <c:pt idx="304">
                  <c:v>0.36917489181361818</c:v>
                </c:pt>
                <c:pt idx="305">
                  <c:v>0.34861480268868023</c:v>
                </c:pt>
                <c:pt idx="306">
                  <c:v>0.44457531178529741</c:v>
                </c:pt>
                <c:pt idx="307">
                  <c:v>0.39228749532941176</c:v>
                </c:pt>
                <c:pt idx="308">
                  <c:v>0.45647275859499048</c:v>
                </c:pt>
                <c:pt idx="309">
                  <c:v>0.41409577038552037</c:v>
                </c:pt>
                <c:pt idx="310">
                  <c:v>0.42856200856004956</c:v>
                </c:pt>
                <c:pt idx="311">
                  <c:v>0.34984789316635956</c:v>
                </c:pt>
                <c:pt idx="312">
                  <c:v>0.41702745997432833</c:v>
                </c:pt>
                <c:pt idx="313">
                  <c:v>0.41532590350159382</c:v>
                </c:pt>
                <c:pt idx="314">
                  <c:v>0.36035791122971383</c:v>
                </c:pt>
                <c:pt idx="315">
                  <c:v>0.38342984206701941</c:v>
                </c:pt>
                <c:pt idx="316">
                  <c:v>0.35761402097846717</c:v>
                </c:pt>
                <c:pt idx="317">
                  <c:v>0.32858759850838032</c:v>
                </c:pt>
                <c:pt idx="318">
                  <c:v>0.37311969367582226</c:v>
                </c:pt>
                <c:pt idx="319">
                  <c:v>0.33373708182243877</c:v>
                </c:pt>
                <c:pt idx="320">
                  <c:v>0.30482855669663222</c:v>
                </c:pt>
                <c:pt idx="321">
                  <c:v>0.34032536156970605</c:v>
                </c:pt>
                <c:pt idx="322">
                  <c:v>0.21420077129660875</c:v>
                </c:pt>
                <c:pt idx="323">
                  <c:v>0.23510857220070266</c:v>
                </c:pt>
                <c:pt idx="324">
                  <c:v>0.28365212153498931</c:v>
                </c:pt>
                <c:pt idx="325">
                  <c:v>0.47454666108058174</c:v>
                </c:pt>
                <c:pt idx="326">
                  <c:v>0.31681506080061794</c:v>
                </c:pt>
                <c:pt idx="327">
                  <c:v>0.28836224740998306</c:v>
                </c:pt>
                <c:pt idx="328">
                  <c:v>0.3701443057649299</c:v>
                </c:pt>
                <c:pt idx="329">
                  <c:v>0.31614423596187752</c:v>
                </c:pt>
                <c:pt idx="330">
                  <c:v>0.32706127357400022</c:v>
                </c:pt>
                <c:pt idx="331">
                  <c:v>0.38012685226462983</c:v>
                </c:pt>
                <c:pt idx="332">
                  <c:v>0.38259749489417288</c:v>
                </c:pt>
                <c:pt idx="333">
                  <c:v>0.36952740768122938</c:v>
                </c:pt>
                <c:pt idx="334">
                  <c:v>0.30815079943796803</c:v>
                </c:pt>
                <c:pt idx="335">
                  <c:v>0.35208522078427196</c:v>
                </c:pt>
                <c:pt idx="336">
                  <c:v>0.36490280425197796</c:v>
                </c:pt>
                <c:pt idx="337">
                  <c:v>0.3214791956847507</c:v>
                </c:pt>
                <c:pt idx="338">
                  <c:v>0.33345501572541453</c:v>
                </c:pt>
                <c:pt idx="339">
                  <c:v>0.33184397033593277</c:v>
                </c:pt>
                <c:pt idx="340">
                  <c:v>0.38746754142557088</c:v>
                </c:pt>
                <c:pt idx="341">
                  <c:v>0.34101761077375542</c:v>
                </c:pt>
                <c:pt idx="342">
                  <c:v>0.2948277873734928</c:v>
                </c:pt>
                <c:pt idx="343">
                  <c:v>0.3476355901577543</c:v>
                </c:pt>
                <c:pt idx="344">
                  <c:v>0.37106917266294742</c:v>
                </c:pt>
                <c:pt idx="345">
                  <c:v>0.38143816075749948</c:v>
                </c:pt>
                <c:pt idx="346">
                  <c:v>0.37467767139936886</c:v>
                </c:pt>
                <c:pt idx="347">
                  <c:v>0.34591116386059872</c:v>
                </c:pt>
                <c:pt idx="348">
                  <c:v>0.27458707145062788</c:v>
                </c:pt>
                <c:pt idx="349">
                  <c:v>0.29589967907662301</c:v>
                </c:pt>
                <c:pt idx="350">
                  <c:v>0.30124773795381088</c:v>
                </c:pt>
                <c:pt idx="351">
                  <c:v>0.36125063778304728</c:v>
                </c:pt>
                <c:pt idx="352">
                  <c:v>0.35559674606286007</c:v>
                </c:pt>
                <c:pt idx="353">
                  <c:v>0.33020904677152074</c:v>
                </c:pt>
                <c:pt idx="354">
                  <c:v>0.32728745188778985</c:v>
                </c:pt>
                <c:pt idx="355">
                  <c:v>0.40343459816154131</c:v>
                </c:pt>
                <c:pt idx="356">
                  <c:v>0.40489721438018811</c:v>
                </c:pt>
                <c:pt idx="357">
                  <c:v>0.37362487815873896</c:v>
                </c:pt>
                <c:pt idx="358">
                  <c:v>0.29219497963574165</c:v>
                </c:pt>
                <c:pt idx="359">
                  <c:v>0.37218335560793681</c:v>
                </c:pt>
                <c:pt idx="360">
                  <c:v>0.35438562784018174</c:v>
                </c:pt>
                <c:pt idx="361">
                  <c:v>0.46089335275142829</c:v>
                </c:pt>
                <c:pt idx="362">
                  <c:v>0.35614619913615631</c:v>
                </c:pt>
                <c:pt idx="363">
                  <c:v>0.3435243844230198</c:v>
                </c:pt>
                <c:pt idx="364">
                  <c:v>0.29200668208254815</c:v>
                </c:pt>
                <c:pt idx="365">
                  <c:v>0.39260281918739576</c:v>
                </c:pt>
                <c:pt idx="366">
                  <c:v>0.39033705602024532</c:v>
                </c:pt>
                <c:pt idx="367">
                  <c:v>0.36746391914366666</c:v>
                </c:pt>
                <c:pt idx="368">
                  <c:v>0.29758675907669646</c:v>
                </c:pt>
                <c:pt idx="369">
                  <c:v>0.38597673739606192</c:v>
                </c:pt>
                <c:pt idx="370">
                  <c:v>0.36400863101967906</c:v>
                </c:pt>
                <c:pt idx="371">
                  <c:v>0.39048749418205847</c:v>
                </c:pt>
                <c:pt idx="372">
                  <c:v>0.26633898866605682</c:v>
                </c:pt>
                <c:pt idx="373">
                  <c:v>0.38663739076173725</c:v>
                </c:pt>
                <c:pt idx="374">
                  <c:v>0.3621974394180647</c:v>
                </c:pt>
                <c:pt idx="375">
                  <c:v>0.37498854534906895</c:v>
                </c:pt>
                <c:pt idx="376">
                  <c:v>0.22807714504949209</c:v>
                </c:pt>
                <c:pt idx="377">
                  <c:v>0.36508410766394617</c:v>
                </c:pt>
                <c:pt idx="378">
                  <c:v>0.3815393455721261</c:v>
                </c:pt>
                <c:pt idx="379">
                  <c:v>0.30642892865313032</c:v>
                </c:pt>
                <c:pt idx="380">
                  <c:v>0.4363220899901995</c:v>
                </c:pt>
                <c:pt idx="381">
                  <c:v>0.36215496181070383</c:v>
                </c:pt>
                <c:pt idx="382">
                  <c:v>0.36665039579282166</c:v>
                </c:pt>
                <c:pt idx="383">
                  <c:v>0.33963673765072488</c:v>
                </c:pt>
                <c:pt idx="384">
                  <c:v>0.35227014768209691</c:v>
                </c:pt>
                <c:pt idx="385">
                  <c:v>0.31720671860084176</c:v>
                </c:pt>
                <c:pt idx="386">
                  <c:v>0.34991754019937932</c:v>
                </c:pt>
                <c:pt idx="387">
                  <c:v>0.36242838648412956</c:v>
                </c:pt>
                <c:pt idx="388">
                  <c:v>0.43592828493481017</c:v>
                </c:pt>
                <c:pt idx="389">
                  <c:v>0.20073464477048741</c:v>
                </c:pt>
                <c:pt idx="390">
                  <c:v>0.26328087409758227</c:v>
                </c:pt>
                <c:pt idx="391">
                  <c:v>0.25385684207935932</c:v>
                </c:pt>
                <c:pt idx="392">
                  <c:v>0.36161845209614818</c:v>
                </c:pt>
                <c:pt idx="393">
                  <c:v>0.38400043415232732</c:v>
                </c:pt>
                <c:pt idx="394">
                  <c:v>0.46231216786802076</c:v>
                </c:pt>
                <c:pt idx="395">
                  <c:v>0.26567047433934415</c:v>
                </c:pt>
                <c:pt idx="396">
                  <c:v>0.41142297612356654</c:v>
                </c:pt>
                <c:pt idx="397">
                  <c:v>0.37345383069481203</c:v>
                </c:pt>
                <c:pt idx="398">
                  <c:v>0.38115236006255676</c:v>
                </c:pt>
                <c:pt idx="399">
                  <c:v>0.37469105135770758</c:v>
                </c:pt>
                <c:pt idx="400">
                  <c:v>0.32134880351110273</c:v>
                </c:pt>
                <c:pt idx="401">
                  <c:v>0.40734262378719732</c:v>
                </c:pt>
                <c:pt idx="402">
                  <c:v>0.25095570038783188</c:v>
                </c:pt>
                <c:pt idx="403">
                  <c:v>0.28356267241447175</c:v>
                </c:pt>
                <c:pt idx="404">
                  <c:v>0.35873856307702523</c:v>
                </c:pt>
                <c:pt idx="405">
                  <c:v>0.22988602078793041</c:v>
                </c:pt>
                <c:pt idx="406">
                  <c:v>0.32975913926649358</c:v>
                </c:pt>
                <c:pt idx="407">
                  <c:v>0.30842574065124689</c:v>
                </c:pt>
                <c:pt idx="408">
                  <c:v>0.38400575967963002</c:v>
                </c:pt>
                <c:pt idx="409">
                  <c:v>0.39904127020929947</c:v>
                </c:pt>
                <c:pt idx="410">
                  <c:v>0.39749630927361129</c:v>
                </c:pt>
                <c:pt idx="411">
                  <c:v>0.28196535074208912</c:v>
                </c:pt>
                <c:pt idx="412">
                  <c:v>0.33018383819011382</c:v>
                </c:pt>
                <c:pt idx="413">
                  <c:v>0.19061098801682091</c:v>
                </c:pt>
                <c:pt idx="414">
                  <c:v>0.42974109992669496</c:v>
                </c:pt>
                <c:pt idx="415">
                  <c:v>0.32752228662867439</c:v>
                </c:pt>
                <c:pt idx="416">
                  <c:v>0.33877882028548323</c:v>
                </c:pt>
                <c:pt idx="417">
                  <c:v>0.4200550671690359</c:v>
                </c:pt>
                <c:pt idx="418">
                  <c:v>0.34263945634959614</c:v>
                </c:pt>
                <c:pt idx="419">
                  <c:v>0.34688495738332303</c:v>
                </c:pt>
                <c:pt idx="420">
                  <c:v>0.26875133181379079</c:v>
                </c:pt>
                <c:pt idx="421">
                  <c:v>0.29707766658510382</c:v>
                </c:pt>
                <c:pt idx="422">
                  <c:v>0.32153701570874932</c:v>
                </c:pt>
                <c:pt idx="423">
                  <c:v>0.38567422628126052</c:v>
                </c:pt>
                <c:pt idx="424">
                  <c:v>0.35468673119063576</c:v>
                </c:pt>
                <c:pt idx="425">
                  <c:v>0.41558468810006854</c:v>
                </c:pt>
                <c:pt idx="426">
                  <c:v>0.41229455611374455</c:v>
                </c:pt>
                <c:pt idx="427">
                  <c:v>0.33986539673234012</c:v>
                </c:pt>
                <c:pt idx="428">
                  <c:v>0.35356019434247576</c:v>
                </c:pt>
                <c:pt idx="429">
                  <c:v>0.41501409195627076</c:v>
                </c:pt>
                <c:pt idx="430">
                  <c:v>0.38387660378604893</c:v>
                </c:pt>
                <c:pt idx="431">
                  <c:v>0.29862607896325355</c:v>
                </c:pt>
                <c:pt idx="432">
                  <c:v>0.34430594294100281</c:v>
                </c:pt>
                <c:pt idx="433">
                  <c:v>0.34306023519766304</c:v>
                </c:pt>
                <c:pt idx="434">
                  <c:v>0.24956665757073601</c:v>
                </c:pt>
                <c:pt idx="435">
                  <c:v>0.31384537614096808</c:v>
                </c:pt>
                <c:pt idx="436">
                  <c:v>0.31585236396268868</c:v>
                </c:pt>
                <c:pt idx="437">
                  <c:v>0.27197654289627182</c:v>
                </c:pt>
                <c:pt idx="438">
                  <c:v>0.26416498023286772</c:v>
                </c:pt>
                <c:pt idx="439">
                  <c:v>0.3334723745497431</c:v>
                </c:pt>
                <c:pt idx="440">
                  <c:v>0.21375498671205259</c:v>
                </c:pt>
                <c:pt idx="441">
                  <c:v>0.41656233499038686</c:v>
                </c:pt>
                <c:pt idx="442">
                  <c:v>0.29393548303759448</c:v>
                </c:pt>
                <c:pt idx="443">
                  <c:v>0.33629093245250896</c:v>
                </c:pt>
                <c:pt idx="444">
                  <c:v>0.40900510369554932</c:v>
                </c:pt>
                <c:pt idx="445">
                  <c:v>0.42314294735481517</c:v>
                </c:pt>
                <c:pt idx="446">
                  <c:v>0.41228547310802088</c:v>
                </c:pt>
                <c:pt idx="447">
                  <c:v>0.40778591377475515</c:v>
                </c:pt>
                <c:pt idx="448">
                  <c:v>0.32443446619356653</c:v>
                </c:pt>
                <c:pt idx="449">
                  <c:v>0.32066492213437103</c:v>
                </c:pt>
                <c:pt idx="450">
                  <c:v>0.35506285221091582</c:v>
                </c:pt>
                <c:pt idx="451">
                  <c:v>0.38145905832048982</c:v>
                </c:pt>
                <c:pt idx="452">
                  <c:v>0.45439646315501897</c:v>
                </c:pt>
                <c:pt idx="453">
                  <c:v>0.30860553781531341</c:v>
                </c:pt>
                <c:pt idx="454">
                  <c:v>0.26331316839859331</c:v>
                </c:pt>
                <c:pt idx="455">
                  <c:v>0.38893112289556331</c:v>
                </c:pt>
                <c:pt idx="456">
                  <c:v>0.37453379151733684</c:v>
                </c:pt>
                <c:pt idx="457">
                  <c:v>0.33979556493846153</c:v>
                </c:pt>
                <c:pt idx="458">
                  <c:v>0.23218212900098767</c:v>
                </c:pt>
                <c:pt idx="459">
                  <c:v>0.34544497787120815</c:v>
                </c:pt>
                <c:pt idx="460">
                  <c:v>0.33054203522849485</c:v>
                </c:pt>
                <c:pt idx="461">
                  <c:v>0.43263130206315525</c:v>
                </c:pt>
                <c:pt idx="462">
                  <c:v>0.27065168834045789</c:v>
                </c:pt>
                <c:pt idx="463">
                  <c:v>0.40995567743204575</c:v>
                </c:pt>
                <c:pt idx="464">
                  <c:v>0.30647295871200442</c:v>
                </c:pt>
                <c:pt idx="465">
                  <c:v>0.36004880603422995</c:v>
                </c:pt>
                <c:pt idx="466">
                  <c:v>0.28727783513347088</c:v>
                </c:pt>
                <c:pt idx="467">
                  <c:v>0.41248478527575844</c:v>
                </c:pt>
                <c:pt idx="468">
                  <c:v>0.3819358980792899</c:v>
                </c:pt>
                <c:pt idx="469">
                  <c:v>0.43281804776316996</c:v>
                </c:pt>
                <c:pt idx="470">
                  <c:v>0.16075449826740643</c:v>
                </c:pt>
                <c:pt idx="471">
                  <c:v>0.27671104200437624</c:v>
                </c:pt>
                <c:pt idx="472">
                  <c:v>0.35893547712850837</c:v>
                </c:pt>
                <c:pt idx="473">
                  <c:v>0.39820946488047954</c:v>
                </c:pt>
                <c:pt idx="474">
                  <c:v>0.40045696181601087</c:v>
                </c:pt>
                <c:pt idx="475">
                  <c:v>0.28080263910113062</c:v>
                </c:pt>
                <c:pt idx="476">
                  <c:v>0.36000756975541925</c:v>
                </c:pt>
                <c:pt idx="477">
                  <c:v>0.37782939811369803</c:v>
                </c:pt>
                <c:pt idx="478">
                  <c:v>0.4478471760669519</c:v>
                </c:pt>
                <c:pt idx="479">
                  <c:v>0.30417890869427966</c:v>
                </c:pt>
                <c:pt idx="480">
                  <c:v>0.39870610629458392</c:v>
                </c:pt>
                <c:pt idx="481">
                  <c:v>0.37538179335194549</c:v>
                </c:pt>
                <c:pt idx="482">
                  <c:v>0.35219260661682306</c:v>
                </c:pt>
                <c:pt idx="483">
                  <c:v>0.20703680445853295</c:v>
                </c:pt>
                <c:pt idx="484">
                  <c:v>0.39916821618430776</c:v>
                </c:pt>
                <c:pt idx="485">
                  <c:v>0.35723942775390272</c:v>
                </c:pt>
                <c:pt idx="486">
                  <c:v>0.3731873137944462</c:v>
                </c:pt>
                <c:pt idx="487">
                  <c:v>0.31292307726682322</c:v>
                </c:pt>
                <c:pt idx="488">
                  <c:v>0.27608749995999965</c:v>
                </c:pt>
                <c:pt idx="489">
                  <c:v>0.48133922694361941</c:v>
                </c:pt>
                <c:pt idx="490">
                  <c:v>0.36245789930741751</c:v>
                </c:pt>
                <c:pt idx="491">
                  <c:v>0.36680388486541687</c:v>
                </c:pt>
                <c:pt idx="492">
                  <c:v>0.508498211330211</c:v>
                </c:pt>
                <c:pt idx="493">
                  <c:v>0.30018427948563092</c:v>
                </c:pt>
                <c:pt idx="494">
                  <c:v>0.40002849653529532</c:v>
                </c:pt>
                <c:pt idx="495">
                  <c:v>0.26893714762458854</c:v>
                </c:pt>
                <c:pt idx="496">
                  <c:v>0.38523172308553</c:v>
                </c:pt>
                <c:pt idx="497">
                  <c:v>0.31803646392203427</c:v>
                </c:pt>
                <c:pt idx="498">
                  <c:v>0.46403767968038012</c:v>
                </c:pt>
                <c:pt idx="499">
                  <c:v>0.33328732213302131</c:v>
                </c:pt>
              </c:numCache>
            </c:numRef>
          </c:xVal>
          <c:yVal>
            <c:numRef>
              <c:f>'HA-AH-HA A'!$K$3:$K$502</c:f>
              <c:numCache>
                <c:formatCode>General</c:formatCode>
                <c:ptCount val="500"/>
                <c:pt idx="0">
                  <c:v>0.13029963147420423</c:v>
                </c:pt>
                <c:pt idx="1">
                  <c:v>9.5467972825536346E-2</c:v>
                </c:pt>
                <c:pt idx="2">
                  <c:v>3.9822344018893611E-2</c:v>
                </c:pt>
                <c:pt idx="3">
                  <c:v>-6.9806945254127034E-2</c:v>
                </c:pt>
                <c:pt idx="4">
                  <c:v>-0.11268929121598759</c:v>
                </c:pt>
                <c:pt idx="5">
                  <c:v>0.27441428182012068</c:v>
                </c:pt>
                <c:pt idx="6">
                  <c:v>0.17559657488740776</c:v>
                </c:pt>
                <c:pt idx="7">
                  <c:v>0.25314251105669416</c:v>
                </c:pt>
                <c:pt idx="8">
                  <c:v>0.14414523151836725</c:v>
                </c:pt>
                <c:pt idx="9">
                  <c:v>0.10686608629287039</c:v>
                </c:pt>
                <c:pt idx="10">
                  <c:v>0.17019700610031746</c:v>
                </c:pt>
                <c:pt idx="11">
                  <c:v>0.25472701448982343</c:v>
                </c:pt>
                <c:pt idx="12">
                  <c:v>-0.16562028721607031</c:v>
                </c:pt>
                <c:pt idx="13">
                  <c:v>2.8270480588633882E-2</c:v>
                </c:pt>
                <c:pt idx="14">
                  <c:v>0.24084685298719091</c:v>
                </c:pt>
                <c:pt idx="15">
                  <c:v>0.19756766685531651</c:v>
                </c:pt>
                <c:pt idx="16">
                  <c:v>1.7812993820570378E-2</c:v>
                </c:pt>
                <c:pt idx="17">
                  <c:v>0.16141111528556179</c:v>
                </c:pt>
                <c:pt idx="18">
                  <c:v>0.10700833821797368</c:v>
                </c:pt>
                <c:pt idx="19">
                  <c:v>8.1877037754529314E-2</c:v>
                </c:pt>
                <c:pt idx="20">
                  <c:v>0.15623149162115832</c:v>
                </c:pt>
                <c:pt idx="21">
                  <c:v>-5.9931636178153933E-2</c:v>
                </c:pt>
                <c:pt idx="22">
                  <c:v>0.10251069846912871</c:v>
                </c:pt>
                <c:pt idx="23">
                  <c:v>0.11588187878023846</c:v>
                </c:pt>
                <c:pt idx="24">
                  <c:v>0.21342574310018406</c:v>
                </c:pt>
                <c:pt idx="25">
                  <c:v>-0.13675480170624071</c:v>
                </c:pt>
                <c:pt idx="26">
                  <c:v>9.5272129479151424E-4</c:v>
                </c:pt>
                <c:pt idx="27">
                  <c:v>-3.4302622690840001E-2</c:v>
                </c:pt>
                <c:pt idx="28">
                  <c:v>0.18038025760488527</c:v>
                </c:pt>
                <c:pt idx="29">
                  <c:v>0.18909488921392545</c:v>
                </c:pt>
                <c:pt idx="30">
                  <c:v>0.20010024581856364</c:v>
                </c:pt>
                <c:pt idx="31">
                  <c:v>-6.0895928986739532E-2</c:v>
                </c:pt>
                <c:pt idx="32">
                  <c:v>0.12199719503424453</c:v>
                </c:pt>
                <c:pt idx="33">
                  <c:v>0.15823186113329646</c:v>
                </c:pt>
                <c:pt idx="34">
                  <c:v>9.408687065110842E-2</c:v>
                </c:pt>
                <c:pt idx="35">
                  <c:v>0.11889453547468758</c:v>
                </c:pt>
                <c:pt idx="36">
                  <c:v>0.13763217061875785</c:v>
                </c:pt>
                <c:pt idx="37">
                  <c:v>7.0888934584963953E-2</c:v>
                </c:pt>
                <c:pt idx="38">
                  <c:v>-9.1556575640855689E-2</c:v>
                </c:pt>
                <c:pt idx="39">
                  <c:v>2.6792714270561742E-2</c:v>
                </c:pt>
                <c:pt idx="40">
                  <c:v>0.21104001495848329</c:v>
                </c:pt>
                <c:pt idx="41">
                  <c:v>6.6975881957928404E-2</c:v>
                </c:pt>
                <c:pt idx="42">
                  <c:v>0.17907479600101781</c:v>
                </c:pt>
                <c:pt idx="43">
                  <c:v>1.3009207273376289E-2</c:v>
                </c:pt>
                <c:pt idx="44">
                  <c:v>0.23835103674729913</c:v>
                </c:pt>
                <c:pt idx="45">
                  <c:v>-3.6692089893228003E-2</c:v>
                </c:pt>
                <c:pt idx="46">
                  <c:v>1.9016554431478663E-2</c:v>
                </c:pt>
                <c:pt idx="47">
                  <c:v>9.0482792063443618E-2</c:v>
                </c:pt>
                <c:pt idx="48">
                  <c:v>9.3507586739619827E-2</c:v>
                </c:pt>
                <c:pt idx="49">
                  <c:v>-1.1520323607963918E-2</c:v>
                </c:pt>
                <c:pt idx="50">
                  <c:v>0.22997205020720091</c:v>
                </c:pt>
                <c:pt idx="51">
                  <c:v>0.11476818200464962</c:v>
                </c:pt>
                <c:pt idx="52">
                  <c:v>0.18288301452697017</c:v>
                </c:pt>
                <c:pt idx="53">
                  <c:v>6.3720406997693824E-2</c:v>
                </c:pt>
                <c:pt idx="54">
                  <c:v>9.2061479418883027E-2</c:v>
                </c:pt>
                <c:pt idx="55">
                  <c:v>0.23425320418383971</c:v>
                </c:pt>
                <c:pt idx="56">
                  <c:v>0.25483144032518129</c:v>
                </c:pt>
                <c:pt idx="57">
                  <c:v>0.28275077244586266</c:v>
                </c:pt>
                <c:pt idx="58">
                  <c:v>0.10670027420759066</c:v>
                </c:pt>
                <c:pt idx="59">
                  <c:v>5.4026631184897145E-2</c:v>
                </c:pt>
                <c:pt idx="60">
                  <c:v>7.1768167221580137E-2</c:v>
                </c:pt>
                <c:pt idx="61">
                  <c:v>6.8897086089076923E-2</c:v>
                </c:pt>
                <c:pt idx="62">
                  <c:v>0.17305866968330547</c:v>
                </c:pt>
                <c:pt idx="63">
                  <c:v>0.11890003170362012</c:v>
                </c:pt>
                <c:pt idx="64">
                  <c:v>3.6398842475838002E-2</c:v>
                </c:pt>
                <c:pt idx="65">
                  <c:v>6.9434403466612834E-3</c:v>
                </c:pt>
                <c:pt idx="66">
                  <c:v>0.17531509604761591</c:v>
                </c:pt>
                <c:pt idx="67">
                  <c:v>-2.2369868782612452E-3</c:v>
                </c:pt>
                <c:pt idx="68">
                  <c:v>5.4104283959678756E-2</c:v>
                </c:pt>
                <c:pt idx="69">
                  <c:v>0.34006092259144188</c:v>
                </c:pt>
                <c:pt idx="70">
                  <c:v>0.16859720986728041</c:v>
                </c:pt>
                <c:pt idx="71">
                  <c:v>0.10103191076343997</c:v>
                </c:pt>
                <c:pt idx="72">
                  <c:v>0.20589608292601241</c:v>
                </c:pt>
                <c:pt idx="73">
                  <c:v>-0.10196170432651736</c:v>
                </c:pt>
                <c:pt idx="74">
                  <c:v>0.13855446088583936</c:v>
                </c:pt>
                <c:pt idx="75">
                  <c:v>4.2219562172399056E-2</c:v>
                </c:pt>
                <c:pt idx="76">
                  <c:v>1.7003693517339241E-2</c:v>
                </c:pt>
                <c:pt idx="77">
                  <c:v>-7.3959563345287971E-2</c:v>
                </c:pt>
                <c:pt idx="78">
                  <c:v>0.16878661423801758</c:v>
                </c:pt>
                <c:pt idx="79">
                  <c:v>0.14907291251413421</c:v>
                </c:pt>
                <c:pt idx="80">
                  <c:v>0.20437034188973024</c:v>
                </c:pt>
                <c:pt idx="81">
                  <c:v>0.30988968026806657</c:v>
                </c:pt>
                <c:pt idx="82">
                  <c:v>-6.4154116037526424E-2</c:v>
                </c:pt>
                <c:pt idx="83">
                  <c:v>6.6620335761149695E-3</c:v>
                </c:pt>
                <c:pt idx="84">
                  <c:v>4.1026311647148532E-2</c:v>
                </c:pt>
                <c:pt idx="85">
                  <c:v>1.9257028831183104E-2</c:v>
                </c:pt>
                <c:pt idx="86">
                  <c:v>0.20250123319186697</c:v>
                </c:pt>
                <c:pt idx="87">
                  <c:v>2.7595721834754505E-2</c:v>
                </c:pt>
                <c:pt idx="88">
                  <c:v>7.0302331142476443E-2</c:v>
                </c:pt>
                <c:pt idx="89">
                  <c:v>0.31414768561580186</c:v>
                </c:pt>
                <c:pt idx="90">
                  <c:v>0.37274874879028996</c:v>
                </c:pt>
                <c:pt idx="91">
                  <c:v>0.13605034714765551</c:v>
                </c:pt>
                <c:pt idx="92">
                  <c:v>0.21296516731395523</c:v>
                </c:pt>
                <c:pt idx="93">
                  <c:v>0.18625902697932695</c:v>
                </c:pt>
                <c:pt idx="94">
                  <c:v>0.22447248184647356</c:v>
                </c:pt>
                <c:pt idx="95">
                  <c:v>0.1013446559259927</c:v>
                </c:pt>
                <c:pt idx="96">
                  <c:v>0.18183019860159841</c:v>
                </c:pt>
                <c:pt idx="97">
                  <c:v>0.14174197687582099</c:v>
                </c:pt>
                <c:pt idx="98">
                  <c:v>0.15059873473081944</c:v>
                </c:pt>
                <c:pt idx="99">
                  <c:v>1.4078327548301959E-3</c:v>
                </c:pt>
                <c:pt idx="100">
                  <c:v>0.21340590863396744</c:v>
                </c:pt>
                <c:pt idx="101">
                  <c:v>9.25882943901285E-3</c:v>
                </c:pt>
                <c:pt idx="102">
                  <c:v>1.2984340927046978E-2</c:v>
                </c:pt>
                <c:pt idx="103">
                  <c:v>0.10486896148440956</c:v>
                </c:pt>
                <c:pt idx="104">
                  <c:v>2.2234591187387659E-2</c:v>
                </c:pt>
                <c:pt idx="105">
                  <c:v>2.9100533252968668E-2</c:v>
                </c:pt>
                <c:pt idx="106">
                  <c:v>0.20577590438684551</c:v>
                </c:pt>
                <c:pt idx="107">
                  <c:v>6.5653185554425036E-2</c:v>
                </c:pt>
                <c:pt idx="108">
                  <c:v>0.36581482985305647</c:v>
                </c:pt>
                <c:pt idx="109">
                  <c:v>-3.2184769184414215E-2</c:v>
                </c:pt>
                <c:pt idx="110">
                  <c:v>0.28455634199926516</c:v>
                </c:pt>
                <c:pt idx="111">
                  <c:v>3.6057928647301805E-2</c:v>
                </c:pt>
                <c:pt idx="112">
                  <c:v>9.8561275485004748E-2</c:v>
                </c:pt>
                <c:pt idx="113">
                  <c:v>0.17087450015578257</c:v>
                </c:pt>
                <c:pt idx="114">
                  <c:v>0.1255955815691995</c:v>
                </c:pt>
                <c:pt idx="115">
                  <c:v>0.13426753906283245</c:v>
                </c:pt>
                <c:pt idx="116">
                  <c:v>6.7202206649890323E-2</c:v>
                </c:pt>
                <c:pt idx="117">
                  <c:v>6.9316513503114879E-2</c:v>
                </c:pt>
                <c:pt idx="118">
                  <c:v>-2.1450878257667002E-2</c:v>
                </c:pt>
                <c:pt idx="119">
                  <c:v>-5.3710592419810924E-2</c:v>
                </c:pt>
                <c:pt idx="120">
                  <c:v>0.34434243966418482</c:v>
                </c:pt>
                <c:pt idx="121">
                  <c:v>-8.6537279442717802E-2</c:v>
                </c:pt>
                <c:pt idx="122">
                  <c:v>-6.8039276005893662E-4</c:v>
                </c:pt>
                <c:pt idx="123">
                  <c:v>0.30505825815146331</c:v>
                </c:pt>
                <c:pt idx="124">
                  <c:v>0.17131376672879495</c:v>
                </c:pt>
                <c:pt idx="125">
                  <c:v>0.11789133009426921</c:v>
                </c:pt>
                <c:pt idx="126">
                  <c:v>-6.1510263466161383E-2</c:v>
                </c:pt>
                <c:pt idx="127">
                  <c:v>-0.15474610317089776</c:v>
                </c:pt>
                <c:pt idx="128">
                  <c:v>8.2470385484371703E-2</c:v>
                </c:pt>
                <c:pt idx="129">
                  <c:v>0.16051657774906702</c:v>
                </c:pt>
                <c:pt idx="130">
                  <c:v>0.2147270029217854</c:v>
                </c:pt>
                <c:pt idx="131">
                  <c:v>9.0853713177308351E-2</c:v>
                </c:pt>
                <c:pt idx="132">
                  <c:v>-2.5190658187903791E-2</c:v>
                </c:pt>
                <c:pt idx="133">
                  <c:v>0.2911016175002204</c:v>
                </c:pt>
                <c:pt idx="134">
                  <c:v>0.25851297208020635</c:v>
                </c:pt>
                <c:pt idx="135">
                  <c:v>9.5951575387090676E-2</c:v>
                </c:pt>
                <c:pt idx="136">
                  <c:v>0.26269148615888993</c:v>
                </c:pt>
                <c:pt idx="137">
                  <c:v>0.1021982090026626</c:v>
                </c:pt>
                <c:pt idx="138">
                  <c:v>-8.1648956255297098E-2</c:v>
                </c:pt>
                <c:pt idx="139">
                  <c:v>7.9035966364974536E-2</c:v>
                </c:pt>
                <c:pt idx="140">
                  <c:v>0.15785023350009797</c:v>
                </c:pt>
                <c:pt idx="141">
                  <c:v>0.11572221238502767</c:v>
                </c:pt>
                <c:pt idx="142">
                  <c:v>0.31259883344128681</c:v>
                </c:pt>
                <c:pt idx="143">
                  <c:v>4.9472446837546417E-2</c:v>
                </c:pt>
                <c:pt idx="144">
                  <c:v>-8.3250301010073441E-2</c:v>
                </c:pt>
                <c:pt idx="145">
                  <c:v>-0.14876502586092352</c:v>
                </c:pt>
                <c:pt idx="146">
                  <c:v>0.26710263299183051</c:v>
                </c:pt>
                <c:pt idx="147">
                  <c:v>0.17737838130237046</c:v>
                </c:pt>
                <c:pt idx="148">
                  <c:v>4.0194232709370302E-2</c:v>
                </c:pt>
                <c:pt idx="149">
                  <c:v>0.17403955330204321</c:v>
                </c:pt>
                <c:pt idx="150">
                  <c:v>8.0610509084592566E-2</c:v>
                </c:pt>
                <c:pt idx="151">
                  <c:v>-4.4767275941136081E-2</c:v>
                </c:pt>
                <c:pt idx="152">
                  <c:v>0.15020289183058841</c:v>
                </c:pt>
                <c:pt idx="153">
                  <c:v>-8.0343687131235575E-2</c:v>
                </c:pt>
                <c:pt idx="154">
                  <c:v>0.37400319811590138</c:v>
                </c:pt>
                <c:pt idx="155">
                  <c:v>-5.2158667511403432E-2</c:v>
                </c:pt>
                <c:pt idx="156">
                  <c:v>6.8205699703608362E-3</c:v>
                </c:pt>
                <c:pt idx="157">
                  <c:v>0.13406684535479371</c:v>
                </c:pt>
                <c:pt idx="158">
                  <c:v>-1.544063307804483E-2</c:v>
                </c:pt>
                <c:pt idx="159">
                  <c:v>8.6513558790480144E-2</c:v>
                </c:pt>
                <c:pt idx="160">
                  <c:v>-2.7329111518962456E-2</c:v>
                </c:pt>
                <c:pt idx="161">
                  <c:v>4.7091341781147784E-3</c:v>
                </c:pt>
                <c:pt idx="162">
                  <c:v>0.16198431886966491</c:v>
                </c:pt>
                <c:pt idx="163">
                  <c:v>0.30927707537010735</c:v>
                </c:pt>
                <c:pt idx="164">
                  <c:v>0.22010863136760989</c:v>
                </c:pt>
                <c:pt idx="165">
                  <c:v>5.9030149474193744E-2</c:v>
                </c:pt>
                <c:pt idx="166">
                  <c:v>0.21318483645839192</c:v>
                </c:pt>
                <c:pt idx="167">
                  <c:v>5.8416939275717533E-2</c:v>
                </c:pt>
                <c:pt idx="168">
                  <c:v>0.18650475707422995</c:v>
                </c:pt>
                <c:pt idx="169">
                  <c:v>0.2812426536608828</c:v>
                </c:pt>
                <c:pt idx="170">
                  <c:v>-4.2647930438176822E-2</c:v>
                </c:pt>
                <c:pt idx="171">
                  <c:v>4.5757571961058865E-3</c:v>
                </c:pt>
                <c:pt idx="172">
                  <c:v>0.15159376482792944</c:v>
                </c:pt>
                <c:pt idx="173">
                  <c:v>0.14480946876298559</c:v>
                </c:pt>
                <c:pt idx="174">
                  <c:v>0.1078590467027124</c:v>
                </c:pt>
                <c:pt idx="175">
                  <c:v>-3.5766869532360579E-2</c:v>
                </c:pt>
                <c:pt idx="176">
                  <c:v>0.19787737129500219</c:v>
                </c:pt>
                <c:pt idx="177">
                  <c:v>9.7086299706121579E-2</c:v>
                </c:pt>
                <c:pt idx="178">
                  <c:v>7.9901130904217132E-2</c:v>
                </c:pt>
                <c:pt idx="179">
                  <c:v>8.6132190877654308E-2</c:v>
                </c:pt>
                <c:pt idx="180">
                  <c:v>0.11030461734675681</c:v>
                </c:pt>
                <c:pt idx="181">
                  <c:v>8.5403398357697752E-2</c:v>
                </c:pt>
                <c:pt idx="182">
                  <c:v>0.33902381092948042</c:v>
                </c:pt>
                <c:pt idx="183">
                  <c:v>0.14197869898752741</c:v>
                </c:pt>
                <c:pt idx="184">
                  <c:v>2.1941114997283632E-2</c:v>
                </c:pt>
                <c:pt idx="185">
                  <c:v>1.8940715352629443E-2</c:v>
                </c:pt>
                <c:pt idx="186">
                  <c:v>0.20519845187670963</c:v>
                </c:pt>
                <c:pt idx="187">
                  <c:v>0.12944741261573503</c:v>
                </c:pt>
                <c:pt idx="188">
                  <c:v>0.16182589153228424</c:v>
                </c:pt>
                <c:pt idx="189">
                  <c:v>-1.5349518097718628E-2</c:v>
                </c:pt>
                <c:pt idx="190">
                  <c:v>0.15178845003636476</c:v>
                </c:pt>
                <c:pt idx="191">
                  <c:v>0.16262948965381777</c:v>
                </c:pt>
                <c:pt idx="192">
                  <c:v>1.5682023769568992E-2</c:v>
                </c:pt>
                <c:pt idx="193">
                  <c:v>0.38720803871111509</c:v>
                </c:pt>
                <c:pt idx="194">
                  <c:v>8.4288274675275859E-2</c:v>
                </c:pt>
                <c:pt idx="195">
                  <c:v>2.1783325435336686E-2</c:v>
                </c:pt>
                <c:pt idx="196">
                  <c:v>8.8295466174909021E-2</c:v>
                </c:pt>
                <c:pt idx="197">
                  <c:v>-1.2917073387315963E-2</c:v>
                </c:pt>
                <c:pt idx="198">
                  <c:v>0.1347288450740082</c:v>
                </c:pt>
                <c:pt idx="199">
                  <c:v>1.4584742423489058E-2</c:v>
                </c:pt>
                <c:pt idx="200">
                  <c:v>-3.7648641626222869E-2</c:v>
                </c:pt>
                <c:pt idx="201">
                  <c:v>-1.2553758684154375E-2</c:v>
                </c:pt>
                <c:pt idx="202">
                  <c:v>0.10576490744604203</c:v>
                </c:pt>
                <c:pt idx="203">
                  <c:v>-5.0480851874019489E-2</c:v>
                </c:pt>
                <c:pt idx="204">
                  <c:v>9.1282978110960214E-2</c:v>
                </c:pt>
                <c:pt idx="205">
                  <c:v>-6.5793861853864918E-2</c:v>
                </c:pt>
                <c:pt idx="206">
                  <c:v>-7.6542062870524008E-2</c:v>
                </c:pt>
                <c:pt idx="207">
                  <c:v>-1.1578418516577121E-2</c:v>
                </c:pt>
                <c:pt idx="208">
                  <c:v>0.12026375947825992</c:v>
                </c:pt>
                <c:pt idx="209">
                  <c:v>9.9379917448683325E-2</c:v>
                </c:pt>
                <c:pt idx="210">
                  <c:v>4.167622948334479E-2</c:v>
                </c:pt>
                <c:pt idx="211">
                  <c:v>4.5215897743426992E-2</c:v>
                </c:pt>
                <c:pt idx="212">
                  <c:v>1.1209406460228473E-2</c:v>
                </c:pt>
                <c:pt idx="213">
                  <c:v>-1.2934034985140339E-4</c:v>
                </c:pt>
                <c:pt idx="214">
                  <c:v>-0.11276157869975265</c:v>
                </c:pt>
                <c:pt idx="215">
                  <c:v>0.35484104490699359</c:v>
                </c:pt>
                <c:pt idx="216">
                  <c:v>0.16717618656597374</c:v>
                </c:pt>
                <c:pt idx="217">
                  <c:v>-5.8197561174206512E-2</c:v>
                </c:pt>
                <c:pt idx="218">
                  <c:v>-3.3815772417385495E-2</c:v>
                </c:pt>
                <c:pt idx="219">
                  <c:v>0.12241575999953469</c:v>
                </c:pt>
                <c:pt idx="220">
                  <c:v>7.8920125486393558E-2</c:v>
                </c:pt>
                <c:pt idx="221">
                  <c:v>0.25032964034044625</c:v>
                </c:pt>
                <c:pt idx="222">
                  <c:v>0.14336686667443521</c:v>
                </c:pt>
                <c:pt idx="223">
                  <c:v>0.25380220922883046</c:v>
                </c:pt>
                <c:pt idx="224">
                  <c:v>0.19341119051801844</c:v>
                </c:pt>
                <c:pt idx="225">
                  <c:v>0.11333160247358071</c:v>
                </c:pt>
                <c:pt idx="226">
                  <c:v>0.25354155310305976</c:v>
                </c:pt>
                <c:pt idx="227">
                  <c:v>3.2028207052050651E-2</c:v>
                </c:pt>
                <c:pt idx="228">
                  <c:v>0.27262367821485695</c:v>
                </c:pt>
                <c:pt idx="229">
                  <c:v>-3.2226374710027442E-2</c:v>
                </c:pt>
                <c:pt idx="230">
                  <c:v>3.8770274275210875E-2</c:v>
                </c:pt>
                <c:pt idx="231">
                  <c:v>0.47394850704908126</c:v>
                </c:pt>
                <c:pt idx="232">
                  <c:v>0.47668436865645153</c:v>
                </c:pt>
                <c:pt idx="233">
                  <c:v>0.18996701730667478</c:v>
                </c:pt>
                <c:pt idx="234">
                  <c:v>0.23728802946645791</c:v>
                </c:pt>
                <c:pt idx="235">
                  <c:v>-9.4214578734992727E-2</c:v>
                </c:pt>
                <c:pt idx="236">
                  <c:v>0.13218567294037717</c:v>
                </c:pt>
                <c:pt idx="237">
                  <c:v>4.1514543926166131E-2</c:v>
                </c:pt>
                <c:pt idx="238">
                  <c:v>0.21936974021743894</c:v>
                </c:pt>
                <c:pt idx="239">
                  <c:v>0.11537205442966811</c:v>
                </c:pt>
                <c:pt idx="240">
                  <c:v>0.14261810204676142</c:v>
                </c:pt>
                <c:pt idx="241">
                  <c:v>0.27496798422801288</c:v>
                </c:pt>
                <c:pt idx="242">
                  <c:v>6.3945575458887155E-2</c:v>
                </c:pt>
                <c:pt idx="243">
                  <c:v>0.16400255519603471</c:v>
                </c:pt>
                <c:pt idx="244">
                  <c:v>0.19987608687389291</c:v>
                </c:pt>
                <c:pt idx="245">
                  <c:v>-8.5417375688592867E-2</c:v>
                </c:pt>
                <c:pt idx="246">
                  <c:v>1.6750359455015969E-2</c:v>
                </c:pt>
                <c:pt idx="247">
                  <c:v>0.17706135486468746</c:v>
                </c:pt>
                <c:pt idx="248">
                  <c:v>5.6133603135292733E-2</c:v>
                </c:pt>
                <c:pt idx="249">
                  <c:v>5.2403591393924018E-2</c:v>
                </c:pt>
                <c:pt idx="250">
                  <c:v>0.25097290089389052</c:v>
                </c:pt>
                <c:pt idx="251">
                  <c:v>0.17030990914420704</c:v>
                </c:pt>
                <c:pt idx="252">
                  <c:v>7.0876470112476914E-2</c:v>
                </c:pt>
                <c:pt idx="253">
                  <c:v>5.1471854572736946E-2</c:v>
                </c:pt>
                <c:pt idx="254">
                  <c:v>0.26845348276925451</c:v>
                </c:pt>
                <c:pt idx="255">
                  <c:v>0.11822778075325409</c:v>
                </c:pt>
                <c:pt idx="256">
                  <c:v>0.28298311472849108</c:v>
                </c:pt>
                <c:pt idx="257">
                  <c:v>0.10408715810290355</c:v>
                </c:pt>
                <c:pt idx="258">
                  <c:v>5.3190415023253404E-2</c:v>
                </c:pt>
                <c:pt idx="259">
                  <c:v>0.17210489431562814</c:v>
                </c:pt>
                <c:pt idx="260">
                  <c:v>0.34299268946448885</c:v>
                </c:pt>
                <c:pt idx="261">
                  <c:v>8.0359886221365834E-2</c:v>
                </c:pt>
                <c:pt idx="262">
                  <c:v>0.12476682343322849</c:v>
                </c:pt>
                <c:pt idx="263">
                  <c:v>-0.10217288973438339</c:v>
                </c:pt>
                <c:pt idx="264">
                  <c:v>6.8440602948752469E-2</c:v>
                </c:pt>
                <c:pt idx="265">
                  <c:v>6.1227583962034177E-2</c:v>
                </c:pt>
                <c:pt idx="266">
                  <c:v>2.3579352850495991E-2</c:v>
                </c:pt>
                <c:pt idx="267">
                  <c:v>1.9732381149679197E-3</c:v>
                </c:pt>
                <c:pt idx="268">
                  <c:v>6.6228172517719355E-2</c:v>
                </c:pt>
                <c:pt idx="269">
                  <c:v>6.9670048000949517E-2</c:v>
                </c:pt>
                <c:pt idx="270">
                  <c:v>0.3474229666134443</c:v>
                </c:pt>
                <c:pt idx="271">
                  <c:v>0.16952652174791838</c:v>
                </c:pt>
                <c:pt idx="272">
                  <c:v>0.21619762570598502</c:v>
                </c:pt>
                <c:pt idx="273">
                  <c:v>4.8928063386606976E-2</c:v>
                </c:pt>
                <c:pt idx="274">
                  <c:v>0.23312149106116092</c:v>
                </c:pt>
                <c:pt idx="275">
                  <c:v>-8.6165773668668205E-2</c:v>
                </c:pt>
                <c:pt idx="276">
                  <c:v>0.23819219250490994</c:v>
                </c:pt>
                <c:pt idx="277">
                  <c:v>0.25623135705317845</c:v>
                </c:pt>
                <c:pt idx="278">
                  <c:v>-2.7275110826419473E-2</c:v>
                </c:pt>
                <c:pt idx="279">
                  <c:v>4.5135782109497806E-2</c:v>
                </c:pt>
                <c:pt idx="280">
                  <c:v>-1.2613633279763781E-2</c:v>
                </c:pt>
                <c:pt idx="281">
                  <c:v>2.6856831401144012E-2</c:v>
                </c:pt>
                <c:pt idx="282">
                  <c:v>-7.3111520215112968E-2</c:v>
                </c:pt>
                <c:pt idx="283">
                  <c:v>0.23559925684209629</c:v>
                </c:pt>
                <c:pt idx="284">
                  <c:v>0.14084715769099837</c:v>
                </c:pt>
                <c:pt idx="285">
                  <c:v>0.19760166785959837</c:v>
                </c:pt>
                <c:pt idx="286">
                  <c:v>-0.10413832828687666</c:v>
                </c:pt>
                <c:pt idx="287">
                  <c:v>0.12238034487766192</c:v>
                </c:pt>
                <c:pt idx="288">
                  <c:v>4.0075533112132161E-2</c:v>
                </c:pt>
                <c:pt idx="289">
                  <c:v>-0.15282314822144841</c:v>
                </c:pt>
                <c:pt idx="290">
                  <c:v>8.8284693717902263E-2</c:v>
                </c:pt>
                <c:pt idx="291">
                  <c:v>-0.21687078861444453</c:v>
                </c:pt>
                <c:pt idx="292">
                  <c:v>9.4373173814347289E-2</c:v>
                </c:pt>
                <c:pt idx="293">
                  <c:v>0.40265695477861152</c:v>
                </c:pt>
                <c:pt idx="294">
                  <c:v>-6.0928558459087165E-2</c:v>
                </c:pt>
                <c:pt idx="295">
                  <c:v>0.17779076881705674</c:v>
                </c:pt>
                <c:pt idx="296">
                  <c:v>-3.5278610437906163E-3</c:v>
                </c:pt>
                <c:pt idx="297">
                  <c:v>0.22506505238520441</c:v>
                </c:pt>
                <c:pt idx="298">
                  <c:v>0.19163913478429503</c:v>
                </c:pt>
                <c:pt idx="299">
                  <c:v>8.9475474107441767E-3</c:v>
                </c:pt>
                <c:pt idx="300">
                  <c:v>0.22127143855887091</c:v>
                </c:pt>
                <c:pt idx="301">
                  <c:v>0.30105818216210611</c:v>
                </c:pt>
                <c:pt idx="302">
                  <c:v>3.0238920238734781E-2</c:v>
                </c:pt>
                <c:pt idx="303">
                  <c:v>-0.11768563845345054</c:v>
                </c:pt>
                <c:pt idx="304">
                  <c:v>9.3673290982679444E-2</c:v>
                </c:pt>
                <c:pt idx="305">
                  <c:v>0.10579512796613663</c:v>
                </c:pt>
                <c:pt idx="306">
                  <c:v>-0.1421911502015491</c:v>
                </c:pt>
                <c:pt idx="307">
                  <c:v>7.574631606819664E-3</c:v>
                </c:pt>
                <c:pt idx="308">
                  <c:v>-0.13322711575550611</c:v>
                </c:pt>
                <c:pt idx="309">
                  <c:v>2.6452784791183293E-3</c:v>
                </c:pt>
                <c:pt idx="310">
                  <c:v>4.4407504566439784E-2</c:v>
                </c:pt>
                <c:pt idx="311">
                  <c:v>-0.12879446501493441</c:v>
                </c:pt>
                <c:pt idx="312">
                  <c:v>-4.622510502839336E-2</c:v>
                </c:pt>
                <c:pt idx="313">
                  <c:v>7.8896971908234848E-3</c:v>
                </c:pt>
                <c:pt idx="314">
                  <c:v>0.10684302787354352</c:v>
                </c:pt>
                <c:pt idx="315">
                  <c:v>0.13522910028565463</c:v>
                </c:pt>
                <c:pt idx="316">
                  <c:v>0.13068945913033791</c:v>
                </c:pt>
                <c:pt idx="317">
                  <c:v>0.14831518064108623</c:v>
                </c:pt>
                <c:pt idx="318">
                  <c:v>6.0834120762760097E-2</c:v>
                </c:pt>
                <c:pt idx="319">
                  <c:v>0.11375770876875006</c:v>
                </c:pt>
                <c:pt idx="320">
                  <c:v>0.26024423912770128</c:v>
                </c:pt>
                <c:pt idx="321">
                  <c:v>0.11427403802561173</c:v>
                </c:pt>
                <c:pt idx="322">
                  <c:v>0.23605467922313697</c:v>
                </c:pt>
                <c:pt idx="323">
                  <c:v>0.26676440483880032</c:v>
                </c:pt>
                <c:pt idx="324">
                  <c:v>0.2072617677642794</c:v>
                </c:pt>
                <c:pt idx="325">
                  <c:v>0.11393257820093509</c:v>
                </c:pt>
                <c:pt idx="326">
                  <c:v>8.7842281722067539E-2</c:v>
                </c:pt>
                <c:pt idx="327">
                  <c:v>0.10987050681303416</c:v>
                </c:pt>
                <c:pt idx="328">
                  <c:v>4.899613668447611E-2</c:v>
                </c:pt>
                <c:pt idx="329">
                  <c:v>0.25687634447899726</c:v>
                </c:pt>
                <c:pt idx="330">
                  <c:v>0.15183583172976894</c:v>
                </c:pt>
                <c:pt idx="331">
                  <c:v>-2.3645212983007285E-2</c:v>
                </c:pt>
                <c:pt idx="332">
                  <c:v>4.6079657610967606E-2</c:v>
                </c:pt>
                <c:pt idx="333">
                  <c:v>0.17460720268785584</c:v>
                </c:pt>
                <c:pt idx="334">
                  <c:v>0.36662988932527879</c:v>
                </c:pt>
                <c:pt idx="335">
                  <c:v>0.19758813505752898</c:v>
                </c:pt>
                <c:pt idx="336">
                  <c:v>7.017579521380754E-2</c:v>
                </c:pt>
                <c:pt idx="337">
                  <c:v>7.9485936800302831E-2</c:v>
                </c:pt>
                <c:pt idx="338">
                  <c:v>0.16451101411835592</c:v>
                </c:pt>
                <c:pt idx="339">
                  <c:v>0.2282928538695122</c:v>
                </c:pt>
                <c:pt idx="340">
                  <c:v>0.14723507510323924</c:v>
                </c:pt>
                <c:pt idx="341">
                  <c:v>0.11069623091364904</c:v>
                </c:pt>
                <c:pt idx="342">
                  <c:v>0.1662592610542844</c:v>
                </c:pt>
                <c:pt idx="343">
                  <c:v>1.7103437141370529E-2</c:v>
                </c:pt>
                <c:pt idx="344">
                  <c:v>0.11095903616377004</c:v>
                </c:pt>
                <c:pt idx="345">
                  <c:v>-0.12873178367832491</c:v>
                </c:pt>
                <c:pt idx="346">
                  <c:v>4.9915380667532927E-2</c:v>
                </c:pt>
                <c:pt idx="347">
                  <c:v>9.5688632064447998E-2</c:v>
                </c:pt>
                <c:pt idx="348">
                  <c:v>5.4709877731574152E-2</c:v>
                </c:pt>
                <c:pt idx="349">
                  <c:v>0.1364513569539505</c:v>
                </c:pt>
                <c:pt idx="350">
                  <c:v>-4.3615841183566956E-2</c:v>
                </c:pt>
                <c:pt idx="351">
                  <c:v>0.10033820546396002</c:v>
                </c:pt>
                <c:pt idx="352">
                  <c:v>0.14918622076730148</c:v>
                </c:pt>
                <c:pt idx="353">
                  <c:v>6.9445775957826569E-2</c:v>
                </c:pt>
                <c:pt idx="354">
                  <c:v>0.10244130647733304</c:v>
                </c:pt>
                <c:pt idx="355">
                  <c:v>-4.9244356857218972E-2</c:v>
                </c:pt>
                <c:pt idx="356">
                  <c:v>-8.1325498717263994E-2</c:v>
                </c:pt>
                <c:pt idx="357">
                  <c:v>1.24180784206844E-2</c:v>
                </c:pt>
                <c:pt idx="358">
                  <c:v>6.3405936433932733E-2</c:v>
                </c:pt>
                <c:pt idx="359">
                  <c:v>7.5492876677105733E-2</c:v>
                </c:pt>
                <c:pt idx="360">
                  <c:v>6.0994008431956313E-2</c:v>
                </c:pt>
                <c:pt idx="361">
                  <c:v>-6.2785499038514117E-2</c:v>
                </c:pt>
                <c:pt idx="362">
                  <c:v>6.313870913417087E-2</c:v>
                </c:pt>
                <c:pt idx="363">
                  <c:v>-3.9073474790831508E-2</c:v>
                </c:pt>
                <c:pt idx="364">
                  <c:v>0.18915678609188971</c:v>
                </c:pt>
                <c:pt idx="365">
                  <c:v>2.831205454124822E-2</c:v>
                </c:pt>
                <c:pt idx="366">
                  <c:v>-6.4479400404020594E-3</c:v>
                </c:pt>
                <c:pt idx="367">
                  <c:v>0.11112354180306452</c:v>
                </c:pt>
                <c:pt idx="368">
                  <c:v>8.2707564501041525E-2</c:v>
                </c:pt>
                <c:pt idx="369">
                  <c:v>1.1991870802156244E-2</c:v>
                </c:pt>
                <c:pt idx="370">
                  <c:v>2.3363442473546076E-2</c:v>
                </c:pt>
                <c:pt idx="371">
                  <c:v>7.224552643290888E-2</c:v>
                </c:pt>
                <c:pt idx="372">
                  <c:v>0.19140876896364667</c:v>
                </c:pt>
                <c:pt idx="373">
                  <c:v>-0.168137235824798</c:v>
                </c:pt>
                <c:pt idx="374">
                  <c:v>3.3141989561362911E-2</c:v>
                </c:pt>
                <c:pt idx="375">
                  <c:v>2.7212664116738144E-2</c:v>
                </c:pt>
                <c:pt idx="376">
                  <c:v>0.19449961860372736</c:v>
                </c:pt>
                <c:pt idx="377">
                  <c:v>2.3934580303177067E-2</c:v>
                </c:pt>
                <c:pt idx="378">
                  <c:v>5.605124187758681E-2</c:v>
                </c:pt>
                <c:pt idx="379">
                  <c:v>-6.5174144083809948E-3</c:v>
                </c:pt>
                <c:pt idx="380">
                  <c:v>-0.13940955865976273</c:v>
                </c:pt>
                <c:pt idx="381">
                  <c:v>1.1742803189534481E-2</c:v>
                </c:pt>
                <c:pt idx="382">
                  <c:v>0.10591906982344435</c:v>
                </c:pt>
                <c:pt idx="383">
                  <c:v>3.4478645846274412E-3</c:v>
                </c:pt>
                <c:pt idx="384">
                  <c:v>0.2514393285748408</c:v>
                </c:pt>
                <c:pt idx="385">
                  <c:v>0.12607512407493038</c:v>
                </c:pt>
                <c:pt idx="386">
                  <c:v>4.7491566633378383E-2</c:v>
                </c:pt>
                <c:pt idx="387">
                  <c:v>3.5801175723563242E-2</c:v>
                </c:pt>
                <c:pt idx="388">
                  <c:v>-0.10256734029753711</c:v>
                </c:pt>
                <c:pt idx="389">
                  <c:v>0.24625684269678694</c:v>
                </c:pt>
                <c:pt idx="390">
                  <c:v>9.0860012933932546E-2</c:v>
                </c:pt>
                <c:pt idx="391">
                  <c:v>0.29001092583727572</c:v>
                </c:pt>
                <c:pt idx="392">
                  <c:v>7.9816826230559024E-2</c:v>
                </c:pt>
                <c:pt idx="393">
                  <c:v>-2.3055152140777274E-2</c:v>
                </c:pt>
                <c:pt idx="394">
                  <c:v>1.3503424557108172E-2</c:v>
                </c:pt>
                <c:pt idx="395">
                  <c:v>0.16277924892367268</c:v>
                </c:pt>
                <c:pt idx="396">
                  <c:v>-5.9536672671480939E-2</c:v>
                </c:pt>
                <c:pt idx="397">
                  <c:v>0.10979921201160876</c:v>
                </c:pt>
                <c:pt idx="398">
                  <c:v>-7.8507624957907696E-2</c:v>
                </c:pt>
                <c:pt idx="399">
                  <c:v>-4.6251611529367465E-2</c:v>
                </c:pt>
                <c:pt idx="400">
                  <c:v>5.7773577354811034E-2</c:v>
                </c:pt>
                <c:pt idx="401">
                  <c:v>0.11321777876171665</c:v>
                </c:pt>
                <c:pt idx="402">
                  <c:v>0.20905813296573006</c:v>
                </c:pt>
                <c:pt idx="403">
                  <c:v>3.79306707674886E-2</c:v>
                </c:pt>
                <c:pt idx="404">
                  <c:v>6.8603949320494628E-2</c:v>
                </c:pt>
                <c:pt idx="405">
                  <c:v>0.18906026279330942</c:v>
                </c:pt>
                <c:pt idx="406">
                  <c:v>0.25695939093846032</c:v>
                </c:pt>
                <c:pt idx="407">
                  <c:v>-8.932086674404352E-2</c:v>
                </c:pt>
                <c:pt idx="408">
                  <c:v>-1.398716861293328E-2</c:v>
                </c:pt>
                <c:pt idx="409">
                  <c:v>-9.0533645253348838E-2</c:v>
                </c:pt>
                <c:pt idx="410">
                  <c:v>6.551835831200957E-2</c:v>
                </c:pt>
                <c:pt idx="411">
                  <c:v>0.10608380004377782</c:v>
                </c:pt>
                <c:pt idx="412">
                  <c:v>0.15071211546118132</c:v>
                </c:pt>
                <c:pt idx="413">
                  <c:v>0.42379656719049108</c:v>
                </c:pt>
                <c:pt idx="414">
                  <c:v>-4.4356689217190187E-2</c:v>
                </c:pt>
                <c:pt idx="415">
                  <c:v>3.2053032286349953E-2</c:v>
                </c:pt>
                <c:pt idx="416">
                  <c:v>-0.11615559959184285</c:v>
                </c:pt>
                <c:pt idx="417">
                  <c:v>-0.12082314146500858</c:v>
                </c:pt>
                <c:pt idx="418">
                  <c:v>-4.7682915258496522E-2</c:v>
                </c:pt>
                <c:pt idx="419">
                  <c:v>0.11233121384372831</c:v>
                </c:pt>
                <c:pt idx="420">
                  <c:v>0.25218397570581635</c:v>
                </c:pt>
                <c:pt idx="421">
                  <c:v>0.22399622703378538</c:v>
                </c:pt>
                <c:pt idx="422">
                  <c:v>-6.8145257742394272E-2</c:v>
                </c:pt>
                <c:pt idx="423">
                  <c:v>6.5712509159822505E-2</c:v>
                </c:pt>
                <c:pt idx="424">
                  <c:v>7.1911221986175014E-2</c:v>
                </c:pt>
                <c:pt idx="425">
                  <c:v>-2.2170943638361574E-2</c:v>
                </c:pt>
                <c:pt idx="426">
                  <c:v>9.2547253664506147E-3</c:v>
                </c:pt>
                <c:pt idx="427">
                  <c:v>7.6870748455333149E-2</c:v>
                </c:pt>
                <c:pt idx="428">
                  <c:v>0.32826351172632512</c:v>
                </c:pt>
                <c:pt idx="429">
                  <c:v>-2.5693787317534003E-3</c:v>
                </c:pt>
                <c:pt idx="430">
                  <c:v>-1.3022628305976967E-2</c:v>
                </c:pt>
                <c:pt idx="431">
                  <c:v>0.26470484936846034</c:v>
                </c:pt>
                <c:pt idx="432">
                  <c:v>-6.254570801402129E-2</c:v>
                </c:pt>
                <c:pt idx="433">
                  <c:v>0.21476965935958192</c:v>
                </c:pt>
                <c:pt idx="434">
                  <c:v>6.4348490135865424E-2</c:v>
                </c:pt>
                <c:pt idx="435">
                  <c:v>0.16493083064220049</c:v>
                </c:pt>
                <c:pt idx="436">
                  <c:v>6.8631080194447913E-2</c:v>
                </c:pt>
                <c:pt idx="437">
                  <c:v>0.32124924906171859</c:v>
                </c:pt>
                <c:pt idx="438">
                  <c:v>0.10314907438632152</c:v>
                </c:pt>
                <c:pt idx="439">
                  <c:v>3.2961912176125298E-2</c:v>
                </c:pt>
                <c:pt idx="440">
                  <c:v>0.14782227473793241</c:v>
                </c:pt>
                <c:pt idx="441">
                  <c:v>2.8148803662656381E-2</c:v>
                </c:pt>
                <c:pt idx="442">
                  <c:v>0.23827739118131341</c:v>
                </c:pt>
                <c:pt idx="443">
                  <c:v>8.0451531765588918E-2</c:v>
                </c:pt>
                <c:pt idx="444">
                  <c:v>0.19854535746561441</c:v>
                </c:pt>
                <c:pt idx="445">
                  <c:v>4.6155866614839655E-2</c:v>
                </c:pt>
                <c:pt idx="446">
                  <c:v>4.3781911911555123E-2</c:v>
                </c:pt>
                <c:pt idx="447">
                  <c:v>3.2343762631914595E-2</c:v>
                </c:pt>
                <c:pt idx="448">
                  <c:v>-3.4072388091330896E-2</c:v>
                </c:pt>
                <c:pt idx="449">
                  <c:v>0.26684644489002685</c:v>
                </c:pt>
                <c:pt idx="450">
                  <c:v>7.6837773962157935E-2</c:v>
                </c:pt>
                <c:pt idx="451">
                  <c:v>2.0567794193610628E-2</c:v>
                </c:pt>
                <c:pt idx="452">
                  <c:v>7.4186079649604733E-2</c:v>
                </c:pt>
                <c:pt idx="453">
                  <c:v>6.2507823902122422E-2</c:v>
                </c:pt>
                <c:pt idx="454">
                  <c:v>0.23047155449859813</c:v>
                </c:pt>
                <c:pt idx="455">
                  <c:v>0.14715587566126825</c:v>
                </c:pt>
                <c:pt idx="456">
                  <c:v>-4.6243152605314843E-2</c:v>
                </c:pt>
                <c:pt idx="457">
                  <c:v>9.7988871696124913E-2</c:v>
                </c:pt>
                <c:pt idx="458">
                  <c:v>0.29187827565392876</c:v>
                </c:pt>
                <c:pt idx="459">
                  <c:v>0.2226040923949302</c:v>
                </c:pt>
                <c:pt idx="460">
                  <c:v>0.18419000599705579</c:v>
                </c:pt>
                <c:pt idx="461">
                  <c:v>3.7224887639776612E-2</c:v>
                </c:pt>
                <c:pt idx="462">
                  <c:v>0.26897948315575265</c:v>
                </c:pt>
                <c:pt idx="463">
                  <c:v>2.1670974564801628E-2</c:v>
                </c:pt>
                <c:pt idx="464">
                  <c:v>0.13131335647317391</c:v>
                </c:pt>
                <c:pt idx="465">
                  <c:v>0.22054941099489594</c:v>
                </c:pt>
                <c:pt idx="466">
                  <c:v>0.26791247957300518</c:v>
                </c:pt>
                <c:pt idx="467">
                  <c:v>-6.3771551856692102E-2</c:v>
                </c:pt>
                <c:pt idx="468">
                  <c:v>7.9354778568199835E-2</c:v>
                </c:pt>
                <c:pt idx="469">
                  <c:v>4.8613729181671492E-2</c:v>
                </c:pt>
                <c:pt idx="470">
                  <c:v>0.30586293057373232</c:v>
                </c:pt>
                <c:pt idx="471">
                  <c:v>0.21833150570112744</c:v>
                </c:pt>
                <c:pt idx="472">
                  <c:v>-5.9967810335894794E-2</c:v>
                </c:pt>
                <c:pt idx="473">
                  <c:v>3.1450616146883492E-2</c:v>
                </c:pt>
                <c:pt idx="474">
                  <c:v>1.9220806670801303E-2</c:v>
                </c:pt>
                <c:pt idx="475">
                  <c:v>0.1176730770817942</c:v>
                </c:pt>
                <c:pt idx="476">
                  <c:v>-9.9722554932299576E-2</c:v>
                </c:pt>
                <c:pt idx="477">
                  <c:v>7.1150504860761937E-2</c:v>
                </c:pt>
                <c:pt idx="478">
                  <c:v>-1.0104481938853441E-2</c:v>
                </c:pt>
                <c:pt idx="479">
                  <c:v>0.32483556946364023</c:v>
                </c:pt>
                <c:pt idx="480">
                  <c:v>5.0449765666626956E-2</c:v>
                </c:pt>
                <c:pt idx="481">
                  <c:v>0.12616271506111337</c:v>
                </c:pt>
                <c:pt idx="482">
                  <c:v>4.6445498378107845E-2</c:v>
                </c:pt>
                <c:pt idx="483">
                  <c:v>0.13631962367076775</c:v>
                </c:pt>
                <c:pt idx="484">
                  <c:v>-1.1597551812933269E-2</c:v>
                </c:pt>
                <c:pt idx="485">
                  <c:v>6.2875588296448098E-2</c:v>
                </c:pt>
                <c:pt idx="486">
                  <c:v>0.11776009257081579</c:v>
                </c:pt>
                <c:pt idx="487">
                  <c:v>0.12950682715890213</c:v>
                </c:pt>
                <c:pt idx="488">
                  <c:v>0.26374991474667703</c:v>
                </c:pt>
                <c:pt idx="489">
                  <c:v>2.2624810781886252E-2</c:v>
                </c:pt>
                <c:pt idx="490">
                  <c:v>0.17809543485616539</c:v>
                </c:pt>
                <c:pt idx="491">
                  <c:v>0.14556784580608317</c:v>
                </c:pt>
                <c:pt idx="492">
                  <c:v>-9.4689350591641436E-2</c:v>
                </c:pt>
                <c:pt idx="493">
                  <c:v>-3.0444595768028201E-2</c:v>
                </c:pt>
                <c:pt idx="494">
                  <c:v>-9.9981013388516893E-2</c:v>
                </c:pt>
                <c:pt idx="495">
                  <c:v>0.36635363993188436</c:v>
                </c:pt>
                <c:pt idx="496">
                  <c:v>-2.3251117825356566E-2</c:v>
                </c:pt>
                <c:pt idx="497">
                  <c:v>8.4923226733428198E-2</c:v>
                </c:pt>
                <c:pt idx="498">
                  <c:v>2.0933094272162226E-2</c:v>
                </c:pt>
                <c:pt idx="499">
                  <c:v>0.11267137450353552</c:v>
                </c:pt>
              </c:numCache>
            </c:numRef>
          </c:yVal>
        </c:ser>
        <c:ser>
          <c:idx val="4"/>
          <c:order val="4"/>
          <c:tx>
            <c:v>80% G</c:v>
          </c:tx>
          <c:spPr>
            <a:ln w="28575">
              <a:noFill/>
            </a:ln>
          </c:spPr>
          <c:xVal>
            <c:numRef>
              <c:f>'HA-AH-HA A'!$M$3:$M$502</c:f>
              <c:numCache>
                <c:formatCode>General</c:formatCode>
                <c:ptCount val="500"/>
                <c:pt idx="0">
                  <c:v>0.26460399991412581</c:v>
                </c:pt>
                <c:pt idx="1">
                  <c:v>0.3533206074845528</c:v>
                </c:pt>
                <c:pt idx="2">
                  <c:v>0.40510809105632462</c:v>
                </c:pt>
                <c:pt idx="3">
                  <c:v>0.25369118407614777</c:v>
                </c:pt>
                <c:pt idx="4">
                  <c:v>0.38199105258789584</c:v>
                </c:pt>
                <c:pt idx="5">
                  <c:v>0.26237491469545515</c:v>
                </c:pt>
                <c:pt idx="6">
                  <c:v>0.38040203376461829</c:v>
                </c:pt>
                <c:pt idx="7">
                  <c:v>0.38379848635580888</c:v>
                </c:pt>
                <c:pt idx="8">
                  <c:v>0.327399571139812</c:v>
                </c:pt>
                <c:pt idx="9">
                  <c:v>0.38794470923468416</c:v>
                </c:pt>
                <c:pt idx="10">
                  <c:v>0.29463464729533095</c:v>
                </c:pt>
                <c:pt idx="11">
                  <c:v>0.275410832301899</c:v>
                </c:pt>
                <c:pt idx="12">
                  <c:v>0.40951709063977532</c:v>
                </c:pt>
                <c:pt idx="13">
                  <c:v>0.32725772745940818</c:v>
                </c:pt>
                <c:pt idx="14">
                  <c:v>0.31424094849191253</c:v>
                </c:pt>
                <c:pt idx="15">
                  <c:v>0.38590850540242527</c:v>
                </c:pt>
                <c:pt idx="16">
                  <c:v>0.37288024214567606</c:v>
                </c:pt>
                <c:pt idx="17">
                  <c:v>0.34055201024769438</c:v>
                </c:pt>
                <c:pt idx="18">
                  <c:v>0.45926710738112425</c:v>
                </c:pt>
                <c:pt idx="19">
                  <c:v>0.38466999518805162</c:v>
                </c:pt>
                <c:pt idx="20">
                  <c:v>0.29114901818410083</c:v>
                </c:pt>
                <c:pt idx="21">
                  <c:v>0.30121223388029938</c:v>
                </c:pt>
                <c:pt idx="22">
                  <c:v>0.48992335888290295</c:v>
                </c:pt>
                <c:pt idx="23">
                  <c:v>0.24438798134711123</c:v>
                </c:pt>
                <c:pt idx="24">
                  <c:v>0.32434604692881946</c:v>
                </c:pt>
                <c:pt idx="25">
                  <c:v>0.26943186171754496</c:v>
                </c:pt>
                <c:pt idx="26">
                  <c:v>0.33351903972385538</c:v>
                </c:pt>
                <c:pt idx="27">
                  <c:v>0.34441169499302887</c:v>
                </c:pt>
                <c:pt idx="28">
                  <c:v>0.34449361966686481</c:v>
                </c:pt>
                <c:pt idx="29">
                  <c:v>0.47505409158042078</c:v>
                </c:pt>
                <c:pt idx="30">
                  <c:v>0.32804531889953586</c:v>
                </c:pt>
                <c:pt idx="31">
                  <c:v>0.34893262809343445</c:v>
                </c:pt>
                <c:pt idx="32">
                  <c:v>0.33908695558048429</c:v>
                </c:pt>
                <c:pt idx="33">
                  <c:v>0.31929118844764331</c:v>
                </c:pt>
                <c:pt idx="34">
                  <c:v>0.30421872044358433</c:v>
                </c:pt>
                <c:pt idx="35">
                  <c:v>0.33471493647825262</c:v>
                </c:pt>
                <c:pt idx="36">
                  <c:v>0.34326296665684491</c:v>
                </c:pt>
                <c:pt idx="37">
                  <c:v>0.42202764749106281</c:v>
                </c:pt>
                <c:pt idx="38">
                  <c:v>0.31267662650852457</c:v>
                </c:pt>
                <c:pt idx="39">
                  <c:v>0.3958044648910557</c:v>
                </c:pt>
                <c:pt idx="40">
                  <c:v>0.34504059236596718</c:v>
                </c:pt>
                <c:pt idx="41">
                  <c:v>0.43110992572205842</c:v>
                </c:pt>
                <c:pt idx="42">
                  <c:v>0.36275302818479593</c:v>
                </c:pt>
                <c:pt idx="43">
                  <c:v>0.44874416054611638</c:v>
                </c:pt>
                <c:pt idx="44">
                  <c:v>0.33236694227703178</c:v>
                </c:pt>
                <c:pt idx="45">
                  <c:v>0.37287011899854755</c:v>
                </c:pt>
                <c:pt idx="46">
                  <c:v>0.33986161953888094</c:v>
                </c:pt>
                <c:pt idx="47">
                  <c:v>0.23821300392730677</c:v>
                </c:pt>
                <c:pt idx="48">
                  <c:v>0.35366590138870874</c:v>
                </c:pt>
                <c:pt idx="49">
                  <c:v>0.33557892019476843</c:v>
                </c:pt>
                <c:pt idx="50">
                  <c:v>0.39745969202573406</c:v>
                </c:pt>
                <c:pt idx="51">
                  <c:v>0.45657461554564377</c:v>
                </c:pt>
                <c:pt idx="52">
                  <c:v>0.4411040239221638</c:v>
                </c:pt>
                <c:pt idx="53">
                  <c:v>0.34064136466546746</c:v>
                </c:pt>
                <c:pt idx="54">
                  <c:v>0.3391771530865868</c:v>
                </c:pt>
                <c:pt idx="55">
                  <c:v>0.34725852778047239</c:v>
                </c:pt>
                <c:pt idx="56">
                  <c:v>0.37728366592503693</c:v>
                </c:pt>
                <c:pt idx="57">
                  <c:v>0.46270807544696702</c:v>
                </c:pt>
                <c:pt idx="58">
                  <c:v>0.43889706666289385</c:v>
                </c:pt>
                <c:pt idx="59">
                  <c:v>0.34028878473016261</c:v>
                </c:pt>
                <c:pt idx="60">
                  <c:v>0.34512059902056685</c:v>
                </c:pt>
                <c:pt idx="61">
                  <c:v>0.33712942573025906</c:v>
                </c:pt>
                <c:pt idx="62">
                  <c:v>0.33290567141194544</c:v>
                </c:pt>
                <c:pt idx="63">
                  <c:v>0.34906569376397195</c:v>
                </c:pt>
                <c:pt idx="64">
                  <c:v>0.265699483392764</c:v>
                </c:pt>
                <c:pt idx="65">
                  <c:v>0.36088700308116678</c:v>
                </c:pt>
                <c:pt idx="66">
                  <c:v>0.32677332558111843</c:v>
                </c:pt>
                <c:pt idx="67">
                  <c:v>0.36367044469277532</c:v>
                </c:pt>
                <c:pt idx="68">
                  <c:v>0.394453947206726</c:v>
                </c:pt>
                <c:pt idx="69">
                  <c:v>0.29177522018686508</c:v>
                </c:pt>
                <c:pt idx="70">
                  <c:v>0.29814871324115033</c:v>
                </c:pt>
                <c:pt idx="71">
                  <c:v>0.39251670040270248</c:v>
                </c:pt>
                <c:pt idx="72">
                  <c:v>0.41192190399752393</c:v>
                </c:pt>
                <c:pt idx="73">
                  <c:v>0.29233128230674582</c:v>
                </c:pt>
                <c:pt idx="74">
                  <c:v>0.21834368153740649</c:v>
                </c:pt>
                <c:pt idx="75">
                  <c:v>0.37185314942997738</c:v>
                </c:pt>
                <c:pt idx="76">
                  <c:v>0.2552493967029662</c:v>
                </c:pt>
                <c:pt idx="77">
                  <c:v>0.40245217671955635</c:v>
                </c:pt>
                <c:pt idx="78">
                  <c:v>0.39925886525607029</c:v>
                </c:pt>
                <c:pt idx="79">
                  <c:v>0.33348253195673039</c:v>
                </c:pt>
                <c:pt idx="80">
                  <c:v>0.38540678225963559</c:v>
                </c:pt>
                <c:pt idx="81">
                  <c:v>0.31433649238051842</c:v>
                </c:pt>
                <c:pt idx="82">
                  <c:v>0.4361893633868193</c:v>
                </c:pt>
                <c:pt idx="83">
                  <c:v>0.34336886863987803</c:v>
                </c:pt>
                <c:pt idx="84">
                  <c:v>0.29183921957199455</c:v>
                </c:pt>
                <c:pt idx="85">
                  <c:v>0.33341386037146403</c:v>
                </c:pt>
                <c:pt idx="86">
                  <c:v>0.31705604507667273</c:v>
                </c:pt>
                <c:pt idx="87">
                  <c:v>0.29092618617170934</c:v>
                </c:pt>
                <c:pt idx="88">
                  <c:v>0.41376651568706135</c:v>
                </c:pt>
                <c:pt idx="89">
                  <c:v>0.26183427929011482</c:v>
                </c:pt>
                <c:pt idx="90">
                  <c:v>0.43843757809826173</c:v>
                </c:pt>
                <c:pt idx="91">
                  <c:v>0.4919715569433013</c:v>
                </c:pt>
                <c:pt idx="92">
                  <c:v>0.39830969945112532</c:v>
                </c:pt>
                <c:pt idx="93">
                  <c:v>0.38290621182824558</c:v>
                </c:pt>
                <c:pt idx="94">
                  <c:v>0.36221232221946104</c:v>
                </c:pt>
                <c:pt idx="95">
                  <c:v>0.34104533109435686</c:v>
                </c:pt>
                <c:pt idx="96">
                  <c:v>0.3705943135107283</c:v>
                </c:pt>
                <c:pt idx="97">
                  <c:v>0.30666054104021245</c:v>
                </c:pt>
                <c:pt idx="98">
                  <c:v>0.22637913072577054</c:v>
                </c:pt>
                <c:pt idx="99">
                  <c:v>0.38945708568005577</c:v>
                </c:pt>
                <c:pt idx="100">
                  <c:v>0.42996268416902489</c:v>
                </c:pt>
                <c:pt idx="101">
                  <c:v>0.37079759270068535</c:v>
                </c:pt>
                <c:pt idx="102">
                  <c:v>0.38953333673882684</c:v>
                </c:pt>
                <c:pt idx="103">
                  <c:v>0.36243171442460631</c:v>
                </c:pt>
                <c:pt idx="104">
                  <c:v>0.23910571736898018</c:v>
                </c:pt>
                <c:pt idx="105">
                  <c:v>0.23714515364734459</c:v>
                </c:pt>
                <c:pt idx="106">
                  <c:v>0.34803555727100283</c:v>
                </c:pt>
                <c:pt idx="107">
                  <c:v>0.35710043075408582</c:v>
                </c:pt>
                <c:pt idx="108">
                  <c:v>0.37396628152742301</c:v>
                </c:pt>
                <c:pt idx="109">
                  <c:v>0.38195077543844608</c:v>
                </c:pt>
                <c:pt idx="110">
                  <c:v>0.3541997311478034</c:v>
                </c:pt>
                <c:pt idx="111">
                  <c:v>0.32829688453507067</c:v>
                </c:pt>
                <c:pt idx="112">
                  <c:v>0.29177496278857917</c:v>
                </c:pt>
                <c:pt idx="113">
                  <c:v>0.32294754793817682</c:v>
                </c:pt>
                <c:pt idx="114">
                  <c:v>0.25111123862909979</c:v>
                </c:pt>
                <c:pt idx="115">
                  <c:v>0.31464234762993942</c:v>
                </c:pt>
                <c:pt idx="116">
                  <c:v>0.34297078446077633</c:v>
                </c:pt>
                <c:pt idx="117">
                  <c:v>0.32461229479697984</c:v>
                </c:pt>
                <c:pt idx="118">
                  <c:v>0.30821630799931354</c:v>
                </c:pt>
                <c:pt idx="119">
                  <c:v>0.26323354613967326</c:v>
                </c:pt>
                <c:pt idx="120">
                  <c:v>0.27046665970071632</c:v>
                </c:pt>
                <c:pt idx="121">
                  <c:v>0.38965170936269977</c:v>
                </c:pt>
                <c:pt idx="122">
                  <c:v>0.36907426003937105</c:v>
                </c:pt>
                <c:pt idx="123">
                  <c:v>0.36178414596254804</c:v>
                </c:pt>
                <c:pt idx="124">
                  <c:v>0.2700826257840615</c:v>
                </c:pt>
                <c:pt idx="125">
                  <c:v>0.33776700953324557</c:v>
                </c:pt>
                <c:pt idx="126">
                  <c:v>0.22245444828145391</c:v>
                </c:pt>
                <c:pt idx="127">
                  <c:v>0.41972440637445241</c:v>
                </c:pt>
                <c:pt idx="128">
                  <c:v>0.36947364649916492</c:v>
                </c:pt>
                <c:pt idx="129">
                  <c:v>0.23218049534315333</c:v>
                </c:pt>
                <c:pt idx="130">
                  <c:v>0.3953440464380063</c:v>
                </c:pt>
                <c:pt idx="131">
                  <c:v>0.42888128260191088</c:v>
                </c:pt>
                <c:pt idx="132">
                  <c:v>0.38650456011195178</c:v>
                </c:pt>
                <c:pt idx="133">
                  <c:v>0.53827852216709615</c:v>
                </c:pt>
                <c:pt idx="134">
                  <c:v>0.4175280521868393</c:v>
                </c:pt>
                <c:pt idx="135">
                  <c:v>0.36372927190723342</c:v>
                </c:pt>
                <c:pt idx="136">
                  <c:v>0.37148670326081834</c:v>
                </c:pt>
                <c:pt idx="137">
                  <c:v>0.36100389776930986</c:v>
                </c:pt>
                <c:pt idx="138">
                  <c:v>0.40846886665381604</c:v>
                </c:pt>
                <c:pt idx="139">
                  <c:v>0.37546995701586655</c:v>
                </c:pt>
                <c:pt idx="140">
                  <c:v>0.32238387439844352</c:v>
                </c:pt>
                <c:pt idx="141">
                  <c:v>0.31508489629969766</c:v>
                </c:pt>
                <c:pt idx="142">
                  <c:v>0.42228399639695691</c:v>
                </c:pt>
                <c:pt idx="143">
                  <c:v>0.37637560492086186</c:v>
                </c:pt>
                <c:pt idx="144">
                  <c:v>0.30997200121128976</c:v>
                </c:pt>
                <c:pt idx="145">
                  <c:v>0.39006490261832438</c:v>
                </c:pt>
                <c:pt idx="146">
                  <c:v>0.35621945795536331</c:v>
                </c:pt>
                <c:pt idx="147">
                  <c:v>0.32214518372679685</c:v>
                </c:pt>
                <c:pt idx="148">
                  <c:v>0.46549679322090937</c:v>
                </c:pt>
                <c:pt idx="149">
                  <c:v>0.33550890740067252</c:v>
                </c:pt>
                <c:pt idx="150">
                  <c:v>0.29741723696225253</c:v>
                </c:pt>
                <c:pt idx="151">
                  <c:v>0.33587658316562624</c:v>
                </c:pt>
                <c:pt idx="152">
                  <c:v>0.34980482984486083</c:v>
                </c:pt>
                <c:pt idx="153">
                  <c:v>0.3902970218593228</c:v>
                </c:pt>
                <c:pt idx="154">
                  <c:v>0.44087361614998988</c:v>
                </c:pt>
                <c:pt idx="155">
                  <c:v>0.39023059581617908</c:v>
                </c:pt>
                <c:pt idx="156">
                  <c:v>0.42069674269905288</c:v>
                </c:pt>
                <c:pt idx="157">
                  <c:v>0.38448725307290105</c:v>
                </c:pt>
                <c:pt idx="158">
                  <c:v>0.33799894430037647</c:v>
                </c:pt>
                <c:pt idx="159">
                  <c:v>0.31149523913210281</c:v>
                </c:pt>
                <c:pt idx="160">
                  <c:v>0.3400235653838537</c:v>
                </c:pt>
                <c:pt idx="161">
                  <c:v>0.42288782889872711</c:v>
                </c:pt>
                <c:pt idx="162">
                  <c:v>0.40886303436461052</c:v>
                </c:pt>
                <c:pt idx="163">
                  <c:v>0.32358369774624679</c:v>
                </c:pt>
                <c:pt idx="164">
                  <c:v>0.40818171693929123</c:v>
                </c:pt>
                <c:pt idx="165">
                  <c:v>0.33794105932995133</c:v>
                </c:pt>
                <c:pt idx="166">
                  <c:v>0.39536830675036844</c:v>
                </c:pt>
                <c:pt idx="167">
                  <c:v>0.38034178161869803</c:v>
                </c:pt>
                <c:pt idx="168">
                  <c:v>0.36758488816798079</c:v>
                </c:pt>
                <c:pt idx="169">
                  <c:v>0.2326397274311518</c:v>
                </c:pt>
                <c:pt idx="170">
                  <c:v>0.25336590291825989</c:v>
                </c:pt>
                <c:pt idx="171">
                  <c:v>0.38666675466409506</c:v>
                </c:pt>
                <c:pt idx="172">
                  <c:v>0.34575398013162928</c:v>
                </c:pt>
                <c:pt idx="173">
                  <c:v>0.41906647056496354</c:v>
                </c:pt>
                <c:pt idx="174">
                  <c:v>0.32655912374375368</c:v>
                </c:pt>
                <c:pt idx="175">
                  <c:v>0.19215788813242679</c:v>
                </c:pt>
                <c:pt idx="176">
                  <c:v>0.37613008750086957</c:v>
                </c:pt>
                <c:pt idx="177">
                  <c:v>0.39428787641893781</c:v>
                </c:pt>
                <c:pt idx="178">
                  <c:v>0.33066461220157578</c:v>
                </c:pt>
                <c:pt idx="179">
                  <c:v>0.37738656438804086</c:v>
                </c:pt>
                <c:pt idx="180">
                  <c:v>0.35006444957519828</c:v>
                </c:pt>
                <c:pt idx="181">
                  <c:v>0.38230604497445397</c:v>
                </c:pt>
                <c:pt idx="182">
                  <c:v>0.38294317634289943</c:v>
                </c:pt>
                <c:pt idx="183">
                  <c:v>0.48340718973636082</c:v>
                </c:pt>
                <c:pt idx="184">
                  <c:v>0.31507573066330935</c:v>
                </c:pt>
                <c:pt idx="185">
                  <c:v>0.40692839608158737</c:v>
                </c:pt>
                <c:pt idx="186">
                  <c:v>0.37668245753008994</c:v>
                </c:pt>
                <c:pt idx="187">
                  <c:v>0.42753395590755111</c:v>
                </c:pt>
                <c:pt idx="188">
                  <c:v>0.351183303006525</c:v>
                </c:pt>
                <c:pt idx="189">
                  <c:v>0.34112912299476122</c:v>
                </c:pt>
                <c:pt idx="190">
                  <c:v>0.39625284592219173</c:v>
                </c:pt>
                <c:pt idx="191">
                  <c:v>0.39754338379082288</c:v>
                </c:pt>
                <c:pt idx="192">
                  <c:v>0.33251411257259356</c:v>
                </c:pt>
                <c:pt idx="193">
                  <c:v>0.41252343894028842</c:v>
                </c:pt>
                <c:pt idx="194">
                  <c:v>0.25184081418364412</c:v>
                </c:pt>
                <c:pt idx="195">
                  <c:v>0.33730093704777386</c:v>
                </c:pt>
                <c:pt idx="196">
                  <c:v>0.40673624325369911</c:v>
                </c:pt>
                <c:pt idx="197">
                  <c:v>0.34854853227083632</c:v>
                </c:pt>
                <c:pt idx="198">
                  <c:v>0.28141819031869642</c:v>
                </c:pt>
                <c:pt idx="199">
                  <c:v>0.22009489863589871</c:v>
                </c:pt>
                <c:pt idx="200">
                  <c:v>0.32319692961614088</c:v>
                </c:pt>
                <c:pt idx="201">
                  <c:v>0.43079508020913149</c:v>
                </c:pt>
                <c:pt idx="202">
                  <c:v>0.28969394412578953</c:v>
                </c:pt>
                <c:pt idx="203">
                  <c:v>0.48051583393193192</c:v>
                </c:pt>
                <c:pt idx="204">
                  <c:v>0.39854208801815788</c:v>
                </c:pt>
                <c:pt idx="205">
                  <c:v>0.39658182983345347</c:v>
                </c:pt>
                <c:pt idx="206">
                  <c:v>0.34526476780671289</c:v>
                </c:pt>
                <c:pt idx="207">
                  <c:v>0.40693152385763098</c:v>
                </c:pt>
                <c:pt idx="208">
                  <c:v>0.38547460699621261</c:v>
                </c:pt>
                <c:pt idx="209">
                  <c:v>0.3059281637172761</c:v>
                </c:pt>
                <c:pt idx="210">
                  <c:v>0.426544838020124</c:v>
                </c:pt>
                <c:pt idx="211">
                  <c:v>0.4178258863690561</c:v>
                </c:pt>
                <c:pt idx="212">
                  <c:v>0.3800979112399599</c:v>
                </c:pt>
                <c:pt idx="213">
                  <c:v>0.35889497538390808</c:v>
                </c:pt>
                <c:pt idx="214">
                  <c:v>0.29758748966668991</c:v>
                </c:pt>
                <c:pt idx="215">
                  <c:v>0.37823561763024832</c:v>
                </c:pt>
                <c:pt idx="216">
                  <c:v>0.28144737364875538</c:v>
                </c:pt>
                <c:pt idx="217">
                  <c:v>0.35818627874272685</c:v>
                </c:pt>
                <c:pt idx="218">
                  <c:v>0.35882937528057679</c:v>
                </c:pt>
                <c:pt idx="219">
                  <c:v>0.26974689823839276</c:v>
                </c:pt>
                <c:pt idx="220">
                  <c:v>0.33198701521676877</c:v>
                </c:pt>
                <c:pt idx="221">
                  <c:v>0.40941591435099356</c:v>
                </c:pt>
                <c:pt idx="222">
                  <c:v>0.41889612558244316</c:v>
                </c:pt>
                <c:pt idx="223">
                  <c:v>0.24441519956941005</c:v>
                </c:pt>
                <c:pt idx="224">
                  <c:v>0.40886661566400462</c:v>
                </c:pt>
                <c:pt idx="225">
                  <c:v>0.39673856303643251</c:v>
                </c:pt>
                <c:pt idx="226">
                  <c:v>0.30062770782616088</c:v>
                </c:pt>
                <c:pt idx="227">
                  <c:v>0.39224821621438338</c:v>
                </c:pt>
                <c:pt idx="228">
                  <c:v>0.42397365058742881</c:v>
                </c:pt>
                <c:pt idx="229">
                  <c:v>0.33924340371833772</c:v>
                </c:pt>
                <c:pt idx="230">
                  <c:v>0.20156541429463742</c:v>
                </c:pt>
                <c:pt idx="231">
                  <c:v>0.39615029831834364</c:v>
                </c:pt>
                <c:pt idx="232">
                  <c:v>0.40301872126416427</c:v>
                </c:pt>
                <c:pt idx="233">
                  <c:v>0.35105557892931732</c:v>
                </c:pt>
                <c:pt idx="234">
                  <c:v>0.33671386970704426</c:v>
                </c:pt>
                <c:pt idx="235">
                  <c:v>0.33991137078889716</c:v>
                </c:pt>
                <c:pt idx="236">
                  <c:v>0.34954334509673779</c:v>
                </c:pt>
                <c:pt idx="237">
                  <c:v>0.39272664816020891</c:v>
                </c:pt>
                <c:pt idx="238">
                  <c:v>0.42956708393133186</c:v>
                </c:pt>
                <c:pt idx="239">
                  <c:v>0.28197967494808901</c:v>
                </c:pt>
                <c:pt idx="240">
                  <c:v>0.32524637823997837</c:v>
                </c:pt>
                <c:pt idx="241">
                  <c:v>0.32762596842315223</c:v>
                </c:pt>
                <c:pt idx="242">
                  <c:v>0.22748686520549399</c:v>
                </c:pt>
                <c:pt idx="243">
                  <c:v>0.22997393549318745</c:v>
                </c:pt>
                <c:pt idx="244">
                  <c:v>0.36297810073715492</c:v>
                </c:pt>
                <c:pt idx="245">
                  <c:v>0.4587430110738096</c:v>
                </c:pt>
                <c:pt idx="246">
                  <c:v>0.37408901064711481</c:v>
                </c:pt>
                <c:pt idx="247">
                  <c:v>0.43258079421923545</c:v>
                </c:pt>
                <c:pt idx="248">
                  <c:v>0.354252660280724</c:v>
                </c:pt>
                <c:pt idx="249">
                  <c:v>0.27234363566908382</c:v>
                </c:pt>
                <c:pt idx="250">
                  <c:v>0.34114897283471535</c:v>
                </c:pt>
                <c:pt idx="251">
                  <c:v>0.24002929758942937</c:v>
                </c:pt>
                <c:pt idx="252">
                  <c:v>0.32210237877816356</c:v>
                </c:pt>
                <c:pt idx="253">
                  <c:v>0.41342000189445977</c:v>
                </c:pt>
                <c:pt idx="254">
                  <c:v>0.33663680944820551</c:v>
                </c:pt>
                <c:pt idx="255">
                  <c:v>0.37549887748229505</c:v>
                </c:pt>
                <c:pt idx="256">
                  <c:v>0.25143090699197412</c:v>
                </c:pt>
                <c:pt idx="257">
                  <c:v>0.19796419070795904</c:v>
                </c:pt>
                <c:pt idx="258">
                  <c:v>0.36237907376333334</c:v>
                </c:pt>
                <c:pt idx="259">
                  <c:v>0.43476958496110985</c:v>
                </c:pt>
                <c:pt idx="260">
                  <c:v>0.43355114527369298</c:v>
                </c:pt>
                <c:pt idx="261">
                  <c:v>0.39713850556376434</c:v>
                </c:pt>
                <c:pt idx="262">
                  <c:v>0.44320422178425756</c:v>
                </c:pt>
                <c:pt idx="263">
                  <c:v>0.36679162459287978</c:v>
                </c:pt>
                <c:pt idx="264">
                  <c:v>0.31807779517794726</c:v>
                </c:pt>
                <c:pt idx="265">
                  <c:v>0.29995896681741879</c:v>
                </c:pt>
                <c:pt idx="266">
                  <c:v>0.38898016370347827</c:v>
                </c:pt>
                <c:pt idx="267">
                  <c:v>0.37966330277698734</c:v>
                </c:pt>
                <c:pt idx="268">
                  <c:v>0.42373546956643626</c:v>
                </c:pt>
                <c:pt idx="269">
                  <c:v>0.33293314887232806</c:v>
                </c:pt>
                <c:pt idx="270">
                  <c:v>0.33464273629279889</c:v>
                </c:pt>
                <c:pt idx="271">
                  <c:v>0.36382942489999648</c:v>
                </c:pt>
                <c:pt idx="272">
                  <c:v>0.35351057806195607</c:v>
                </c:pt>
                <c:pt idx="273">
                  <c:v>0.47533286152705662</c:v>
                </c:pt>
                <c:pt idx="274">
                  <c:v>0.32158843892499839</c:v>
                </c:pt>
                <c:pt idx="275">
                  <c:v>0.32252864025747097</c:v>
                </c:pt>
                <c:pt idx="276">
                  <c:v>0.33352853571037377</c:v>
                </c:pt>
                <c:pt idx="277">
                  <c:v>0.39716751231131797</c:v>
                </c:pt>
                <c:pt idx="278">
                  <c:v>0.32130664807366766</c:v>
                </c:pt>
                <c:pt idx="279">
                  <c:v>0.300958925915641</c:v>
                </c:pt>
                <c:pt idx="280">
                  <c:v>0.35705428165318082</c:v>
                </c:pt>
                <c:pt idx="281">
                  <c:v>0.35843593612513575</c:v>
                </c:pt>
                <c:pt idx="282">
                  <c:v>0.41320536691387538</c:v>
                </c:pt>
                <c:pt idx="283">
                  <c:v>0.37170436500010323</c:v>
                </c:pt>
                <c:pt idx="284">
                  <c:v>0.41077941839783738</c:v>
                </c:pt>
                <c:pt idx="285">
                  <c:v>0.35534983110903134</c:v>
                </c:pt>
                <c:pt idx="286">
                  <c:v>0.38482959985421805</c:v>
                </c:pt>
                <c:pt idx="287">
                  <c:v>0.34237204429645191</c:v>
                </c:pt>
                <c:pt idx="288">
                  <c:v>0.40418964995884427</c:v>
                </c:pt>
                <c:pt idx="289">
                  <c:v>0.30970919563147131</c:v>
                </c:pt>
                <c:pt idx="290">
                  <c:v>0.26067945998848951</c:v>
                </c:pt>
                <c:pt idx="291">
                  <c:v>0.33230687387011892</c:v>
                </c:pt>
                <c:pt idx="292">
                  <c:v>0.36947349504188892</c:v>
                </c:pt>
                <c:pt idx="293">
                  <c:v>0.28807650901654608</c:v>
                </c:pt>
                <c:pt idx="294">
                  <c:v>0.34952581494213331</c:v>
                </c:pt>
                <c:pt idx="295">
                  <c:v>0.30792788267538862</c:v>
                </c:pt>
                <c:pt idx="296">
                  <c:v>0.40855839340223832</c:v>
                </c:pt>
                <c:pt idx="297">
                  <c:v>0.35605064473213877</c:v>
                </c:pt>
                <c:pt idx="298">
                  <c:v>0.31853730129209912</c:v>
                </c:pt>
                <c:pt idx="299">
                  <c:v>0.37099684440009184</c:v>
                </c:pt>
                <c:pt idx="300">
                  <c:v>0.37893662918097287</c:v>
                </c:pt>
                <c:pt idx="301">
                  <c:v>0.35051008314069343</c:v>
                </c:pt>
                <c:pt idx="302">
                  <c:v>0.39080913886673646</c:v>
                </c:pt>
                <c:pt idx="303">
                  <c:v>0.499348398552173</c:v>
                </c:pt>
                <c:pt idx="304">
                  <c:v>0.31028359231838232</c:v>
                </c:pt>
                <c:pt idx="305">
                  <c:v>0.32971647462865461</c:v>
                </c:pt>
                <c:pt idx="306">
                  <c:v>0.32578502213990335</c:v>
                </c:pt>
                <c:pt idx="307">
                  <c:v>0.33837117410544676</c:v>
                </c:pt>
                <c:pt idx="308">
                  <c:v>0.42195509077383797</c:v>
                </c:pt>
                <c:pt idx="309">
                  <c:v>0.45180226222776254</c:v>
                </c:pt>
                <c:pt idx="310">
                  <c:v>0.27850380185365475</c:v>
                </c:pt>
                <c:pt idx="311">
                  <c:v>0.34204747280433445</c:v>
                </c:pt>
                <c:pt idx="312">
                  <c:v>0.32759833486369738</c:v>
                </c:pt>
                <c:pt idx="313">
                  <c:v>0.35335658807684533</c:v>
                </c:pt>
                <c:pt idx="314">
                  <c:v>0.35576612694304882</c:v>
                </c:pt>
                <c:pt idx="315">
                  <c:v>0.39099669283447569</c:v>
                </c:pt>
                <c:pt idx="316">
                  <c:v>0.28247556264891038</c:v>
                </c:pt>
                <c:pt idx="317">
                  <c:v>0.37462021918403238</c:v>
                </c:pt>
                <c:pt idx="318">
                  <c:v>0.44032901033429095</c:v>
                </c:pt>
                <c:pt idx="319">
                  <c:v>0.28057700606580088</c:v>
                </c:pt>
                <c:pt idx="320">
                  <c:v>0.33300435281143881</c:v>
                </c:pt>
                <c:pt idx="321">
                  <c:v>0.43750128008721267</c:v>
                </c:pt>
                <c:pt idx="322">
                  <c:v>0.40052086550039062</c:v>
                </c:pt>
                <c:pt idx="323">
                  <c:v>0.34090752898619603</c:v>
                </c:pt>
                <c:pt idx="324">
                  <c:v>0.41963309861516079</c:v>
                </c:pt>
                <c:pt idx="325">
                  <c:v>0.37000861767281745</c:v>
                </c:pt>
                <c:pt idx="326">
                  <c:v>0.30327408138447476</c:v>
                </c:pt>
                <c:pt idx="327">
                  <c:v>0.34438096992156508</c:v>
                </c:pt>
                <c:pt idx="328">
                  <c:v>0.30556846255614734</c:v>
                </c:pt>
                <c:pt idx="329">
                  <c:v>0.270776119515653</c:v>
                </c:pt>
                <c:pt idx="330">
                  <c:v>0.3357815782119194</c:v>
                </c:pt>
                <c:pt idx="331">
                  <c:v>0.459911888407465</c:v>
                </c:pt>
                <c:pt idx="332">
                  <c:v>0.31799884201547651</c:v>
                </c:pt>
                <c:pt idx="333">
                  <c:v>0.37909587371336595</c:v>
                </c:pt>
                <c:pt idx="334">
                  <c:v>0.34193934536193393</c:v>
                </c:pt>
                <c:pt idx="335">
                  <c:v>0.36487502234593361</c:v>
                </c:pt>
                <c:pt idx="336">
                  <c:v>0.37964931052243345</c:v>
                </c:pt>
                <c:pt idx="337">
                  <c:v>0.38542934764463876</c:v>
                </c:pt>
                <c:pt idx="338">
                  <c:v>0.34439402801291841</c:v>
                </c:pt>
                <c:pt idx="339">
                  <c:v>0.40784896893229194</c:v>
                </c:pt>
                <c:pt idx="340">
                  <c:v>0.37865512374194282</c:v>
                </c:pt>
                <c:pt idx="341">
                  <c:v>0.37314175087965973</c:v>
                </c:pt>
                <c:pt idx="342">
                  <c:v>0.29215858133968808</c:v>
                </c:pt>
                <c:pt idx="343">
                  <c:v>0.34152529597000691</c:v>
                </c:pt>
                <c:pt idx="344">
                  <c:v>0.39273823612940872</c:v>
                </c:pt>
                <c:pt idx="345">
                  <c:v>0.31234211494398556</c:v>
                </c:pt>
                <c:pt idx="346">
                  <c:v>0.39743602566800557</c:v>
                </c:pt>
                <c:pt idx="347">
                  <c:v>0.34223905424344375</c:v>
                </c:pt>
                <c:pt idx="348">
                  <c:v>0.33464521333125608</c:v>
                </c:pt>
                <c:pt idx="349">
                  <c:v>0.4614344624175245</c:v>
                </c:pt>
                <c:pt idx="350">
                  <c:v>0.31725000691468458</c:v>
                </c:pt>
                <c:pt idx="351">
                  <c:v>0.33594037083681338</c:v>
                </c:pt>
                <c:pt idx="352">
                  <c:v>0.24600391111285491</c:v>
                </c:pt>
                <c:pt idx="353">
                  <c:v>0.36171708268977232</c:v>
                </c:pt>
                <c:pt idx="354">
                  <c:v>0.41274402230704832</c:v>
                </c:pt>
                <c:pt idx="355">
                  <c:v>0.37363281218799632</c:v>
                </c:pt>
                <c:pt idx="356">
                  <c:v>0.23648265275999991</c:v>
                </c:pt>
                <c:pt idx="357">
                  <c:v>0.36873384681447796</c:v>
                </c:pt>
                <c:pt idx="358">
                  <c:v>0.38607101006928302</c:v>
                </c:pt>
                <c:pt idx="359">
                  <c:v>0.45757031788304903</c:v>
                </c:pt>
                <c:pt idx="360">
                  <c:v>0.42536352307304215</c:v>
                </c:pt>
                <c:pt idx="361">
                  <c:v>0.35147349012299578</c:v>
                </c:pt>
                <c:pt idx="362">
                  <c:v>0.33979085184061147</c:v>
                </c:pt>
                <c:pt idx="363">
                  <c:v>0.29678053026511486</c:v>
                </c:pt>
                <c:pt idx="364">
                  <c:v>0.33184851290323925</c:v>
                </c:pt>
                <c:pt idx="365">
                  <c:v>0.29672062209539318</c:v>
                </c:pt>
                <c:pt idx="366">
                  <c:v>0.33787566370395761</c:v>
                </c:pt>
                <c:pt idx="367">
                  <c:v>0.32810369915555826</c:v>
                </c:pt>
                <c:pt idx="368">
                  <c:v>0.29795580605733485</c:v>
                </c:pt>
                <c:pt idx="369">
                  <c:v>0.35297370579241216</c:v>
                </c:pt>
                <c:pt idx="370">
                  <c:v>0.36224801698858028</c:v>
                </c:pt>
                <c:pt idx="371">
                  <c:v>0.39342145390870498</c:v>
                </c:pt>
                <c:pt idx="372">
                  <c:v>0.31150681305929739</c:v>
                </c:pt>
                <c:pt idx="373">
                  <c:v>0.38153323027392372</c:v>
                </c:pt>
                <c:pt idx="374">
                  <c:v>0.31268870667312482</c:v>
                </c:pt>
                <c:pt idx="375">
                  <c:v>0.35099717651247608</c:v>
                </c:pt>
                <c:pt idx="376">
                  <c:v>0.36517098501742196</c:v>
                </c:pt>
                <c:pt idx="377">
                  <c:v>0.34925607158459282</c:v>
                </c:pt>
                <c:pt idx="378">
                  <c:v>0.38776345530478018</c:v>
                </c:pt>
                <c:pt idx="379">
                  <c:v>0.42897540794658734</c:v>
                </c:pt>
                <c:pt idx="380">
                  <c:v>0.39047748037134677</c:v>
                </c:pt>
                <c:pt idx="381">
                  <c:v>0.36172550348711352</c:v>
                </c:pt>
                <c:pt idx="382">
                  <c:v>0.2677587415362111</c:v>
                </c:pt>
                <c:pt idx="383">
                  <c:v>0.29731011052240608</c:v>
                </c:pt>
                <c:pt idx="384">
                  <c:v>0.47414958008117669</c:v>
                </c:pt>
                <c:pt idx="385">
                  <c:v>0.37759344619299384</c:v>
                </c:pt>
                <c:pt idx="386">
                  <c:v>0.23840240206925167</c:v>
                </c:pt>
                <c:pt idx="387">
                  <c:v>0.43535562090197238</c:v>
                </c:pt>
                <c:pt idx="388">
                  <c:v>0.36530081556839822</c:v>
                </c:pt>
                <c:pt idx="389">
                  <c:v>0.33768402089229405</c:v>
                </c:pt>
                <c:pt idx="390">
                  <c:v>0.33393672348357467</c:v>
                </c:pt>
                <c:pt idx="391">
                  <c:v>0.40238936534898379</c:v>
                </c:pt>
                <c:pt idx="392">
                  <c:v>0.35329411908138125</c:v>
                </c:pt>
                <c:pt idx="393">
                  <c:v>0.32383224288524265</c:v>
                </c:pt>
                <c:pt idx="394">
                  <c:v>0.35680955737236342</c:v>
                </c:pt>
                <c:pt idx="395">
                  <c:v>0.30373214026603829</c:v>
                </c:pt>
                <c:pt idx="396">
                  <c:v>0.34817554213600199</c:v>
                </c:pt>
                <c:pt idx="397">
                  <c:v>0.31383646189108955</c:v>
                </c:pt>
                <c:pt idx="398">
                  <c:v>0.36100866843531582</c:v>
                </c:pt>
                <c:pt idx="399">
                  <c:v>0.33898643375758813</c:v>
                </c:pt>
                <c:pt idx="400">
                  <c:v>0.29176099190856697</c:v>
                </c:pt>
                <c:pt idx="401">
                  <c:v>0.32358490067931511</c:v>
                </c:pt>
                <c:pt idx="402">
                  <c:v>0.26651892295273238</c:v>
                </c:pt>
                <c:pt idx="403">
                  <c:v>0.3533432248943244</c:v>
                </c:pt>
                <c:pt idx="404">
                  <c:v>0.2788444066123113</c:v>
                </c:pt>
                <c:pt idx="405">
                  <c:v>0.39188707442404436</c:v>
                </c:pt>
                <c:pt idx="406">
                  <c:v>0.36159808936730303</c:v>
                </c:pt>
                <c:pt idx="407">
                  <c:v>0.19721507357928691</c:v>
                </c:pt>
                <c:pt idx="408">
                  <c:v>0.34174793985879293</c:v>
                </c:pt>
                <c:pt idx="409">
                  <c:v>0.40728334077845335</c:v>
                </c:pt>
                <c:pt idx="410">
                  <c:v>0.25674781057539198</c:v>
                </c:pt>
                <c:pt idx="411">
                  <c:v>0.32436425398383589</c:v>
                </c:pt>
                <c:pt idx="412">
                  <c:v>0.40717764591203282</c:v>
                </c:pt>
                <c:pt idx="413">
                  <c:v>0.33624159718748153</c:v>
                </c:pt>
                <c:pt idx="414">
                  <c:v>0.30851169864195038</c:v>
                </c:pt>
                <c:pt idx="415">
                  <c:v>0.28196563048925588</c:v>
                </c:pt>
                <c:pt idx="416">
                  <c:v>0.44319545134780847</c:v>
                </c:pt>
                <c:pt idx="417">
                  <c:v>0.32191914263399857</c:v>
                </c:pt>
                <c:pt idx="418">
                  <c:v>0.35043468595611682</c:v>
                </c:pt>
                <c:pt idx="419">
                  <c:v>0.42531766949618682</c:v>
                </c:pt>
                <c:pt idx="420">
                  <c:v>0.38875023117085505</c:v>
                </c:pt>
                <c:pt idx="421">
                  <c:v>0.33337728132186267</c:v>
                </c:pt>
                <c:pt idx="422">
                  <c:v>0.26885590961546485</c:v>
                </c:pt>
                <c:pt idx="423">
                  <c:v>0.33986216377015077</c:v>
                </c:pt>
                <c:pt idx="424">
                  <c:v>0.32029659932048538</c:v>
                </c:pt>
                <c:pt idx="425">
                  <c:v>0.33118360816987302</c:v>
                </c:pt>
                <c:pt idx="426">
                  <c:v>0.33064601053312176</c:v>
                </c:pt>
                <c:pt idx="427">
                  <c:v>0.38154479695177623</c:v>
                </c:pt>
                <c:pt idx="428">
                  <c:v>0.34527358728035995</c:v>
                </c:pt>
                <c:pt idx="429">
                  <c:v>0.46155491905244606</c:v>
                </c:pt>
                <c:pt idx="430">
                  <c:v>0.42657057297239903</c:v>
                </c:pt>
                <c:pt idx="431">
                  <c:v>0.25992166709138731</c:v>
                </c:pt>
                <c:pt idx="432">
                  <c:v>0.30576404077432384</c:v>
                </c:pt>
                <c:pt idx="433">
                  <c:v>0.45523393547653535</c:v>
                </c:pt>
                <c:pt idx="434">
                  <c:v>0.30460189723978387</c:v>
                </c:pt>
                <c:pt idx="435">
                  <c:v>0.30853706772198208</c:v>
                </c:pt>
                <c:pt idx="436">
                  <c:v>0.52369499566653244</c:v>
                </c:pt>
                <c:pt idx="437">
                  <c:v>0.30301038119432366</c:v>
                </c:pt>
                <c:pt idx="438">
                  <c:v>0.33005885105502974</c:v>
                </c:pt>
                <c:pt idx="439">
                  <c:v>0.33163312394750882</c:v>
                </c:pt>
                <c:pt idx="440">
                  <c:v>0.39435349293042377</c:v>
                </c:pt>
                <c:pt idx="441">
                  <c:v>0.37300139739519811</c:v>
                </c:pt>
                <c:pt idx="442">
                  <c:v>0.32125107683296794</c:v>
                </c:pt>
                <c:pt idx="443">
                  <c:v>0.34588009495895727</c:v>
                </c:pt>
                <c:pt idx="444">
                  <c:v>0.32703719837947476</c:v>
                </c:pt>
                <c:pt idx="445">
                  <c:v>0.45819737825918583</c:v>
                </c:pt>
                <c:pt idx="446">
                  <c:v>0.34631223344007045</c:v>
                </c:pt>
                <c:pt idx="447">
                  <c:v>0.41867024760379667</c:v>
                </c:pt>
                <c:pt idx="448">
                  <c:v>0.30983427948337788</c:v>
                </c:pt>
                <c:pt idx="449">
                  <c:v>0.37184364194685937</c:v>
                </c:pt>
                <c:pt idx="450">
                  <c:v>0.39180825002624142</c:v>
                </c:pt>
                <c:pt idx="451">
                  <c:v>0.36560538029754797</c:v>
                </c:pt>
                <c:pt idx="452">
                  <c:v>0.33849185124364778</c:v>
                </c:pt>
                <c:pt idx="453">
                  <c:v>0.38989934711511687</c:v>
                </c:pt>
                <c:pt idx="454">
                  <c:v>0.45042413123013447</c:v>
                </c:pt>
                <c:pt idx="455">
                  <c:v>0.42902151341335132</c:v>
                </c:pt>
                <c:pt idx="456">
                  <c:v>0.45649429764611105</c:v>
                </c:pt>
                <c:pt idx="457">
                  <c:v>0.33562464210905396</c:v>
                </c:pt>
                <c:pt idx="458">
                  <c:v>0.38484373290387075</c:v>
                </c:pt>
                <c:pt idx="459">
                  <c:v>0.4436456476131117</c:v>
                </c:pt>
                <c:pt idx="460">
                  <c:v>0.36410982416066107</c:v>
                </c:pt>
                <c:pt idx="461">
                  <c:v>0.4057379123479733</c:v>
                </c:pt>
                <c:pt idx="462">
                  <c:v>0.403046924611695</c:v>
                </c:pt>
                <c:pt idx="463">
                  <c:v>0.34420439297995403</c:v>
                </c:pt>
                <c:pt idx="464">
                  <c:v>0.20570794934300951</c:v>
                </c:pt>
                <c:pt idx="465">
                  <c:v>0.38210336897516761</c:v>
                </c:pt>
                <c:pt idx="466">
                  <c:v>0.32402522448961146</c:v>
                </c:pt>
                <c:pt idx="467">
                  <c:v>0.39734361565009585</c:v>
                </c:pt>
                <c:pt idx="468">
                  <c:v>0.4624013157401855</c:v>
                </c:pt>
                <c:pt idx="469">
                  <c:v>0.41138515016153976</c:v>
                </c:pt>
                <c:pt idx="470">
                  <c:v>0.44230631972322382</c:v>
                </c:pt>
                <c:pt idx="471">
                  <c:v>0.37630618837714502</c:v>
                </c:pt>
                <c:pt idx="472">
                  <c:v>0.33930926716170279</c:v>
                </c:pt>
                <c:pt idx="473">
                  <c:v>0.27481774557627836</c:v>
                </c:pt>
                <c:pt idx="474">
                  <c:v>0.18580313467742127</c:v>
                </c:pt>
                <c:pt idx="475">
                  <c:v>0.42130316508960597</c:v>
                </c:pt>
                <c:pt idx="476">
                  <c:v>0.44367464397976586</c:v>
                </c:pt>
                <c:pt idx="477">
                  <c:v>0.35013105931406197</c:v>
                </c:pt>
                <c:pt idx="478">
                  <c:v>0.35870221176040706</c:v>
                </c:pt>
                <c:pt idx="479">
                  <c:v>0.38854377602132406</c:v>
                </c:pt>
                <c:pt idx="480">
                  <c:v>0.35724676331098792</c:v>
                </c:pt>
                <c:pt idx="481">
                  <c:v>0.30247970093555338</c:v>
                </c:pt>
                <c:pt idx="482">
                  <c:v>0.33156096396846668</c:v>
                </c:pt>
                <c:pt idx="483">
                  <c:v>0.33737476926557586</c:v>
                </c:pt>
                <c:pt idx="484">
                  <c:v>0.42338930695647692</c:v>
                </c:pt>
                <c:pt idx="485">
                  <c:v>0.32537186116000499</c:v>
                </c:pt>
                <c:pt idx="486">
                  <c:v>0.31112106998711037</c:v>
                </c:pt>
                <c:pt idx="487">
                  <c:v>0.46589013687267139</c:v>
                </c:pt>
                <c:pt idx="488">
                  <c:v>0.33860423963501995</c:v>
                </c:pt>
                <c:pt idx="489">
                  <c:v>0.32263344531001648</c:v>
                </c:pt>
                <c:pt idx="490">
                  <c:v>0.43912716330707818</c:v>
                </c:pt>
                <c:pt idx="491">
                  <c:v>0.2760232267184668</c:v>
                </c:pt>
                <c:pt idx="492">
                  <c:v>0.30375245518975647</c:v>
                </c:pt>
                <c:pt idx="493">
                  <c:v>0.39904914094938548</c:v>
                </c:pt>
                <c:pt idx="494">
                  <c:v>0.30273990989210386</c:v>
                </c:pt>
                <c:pt idx="495">
                  <c:v>0.31704622793596304</c:v>
                </c:pt>
                <c:pt idx="496">
                  <c:v>0.44639715045506073</c:v>
                </c:pt>
                <c:pt idx="497">
                  <c:v>0.35255945943673711</c:v>
                </c:pt>
                <c:pt idx="498">
                  <c:v>0.28236656901238122</c:v>
                </c:pt>
                <c:pt idx="499">
                  <c:v>0.27694709939259432</c:v>
                </c:pt>
              </c:numCache>
            </c:numRef>
          </c:xVal>
          <c:yVal>
            <c:numRef>
              <c:f>'HA-AH-HA A'!$N$3:$N$502</c:f>
              <c:numCache>
                <c:formatCode>General</c:formatCode>
                <c:ptCount val="500"/>
                <c:pt idx="0">
                  <c:v>-6.4192028813794016E-2</c:v>
                </c:pt>
                <c:pt idx="1">
                  <c:v>0.33731781783390813</c:v>
                </c:pt>
                <c:pt idx="2">
                  <c:v>-5.4521585492090284E-3</c:v>
                </c:pt>
                <c:pt idx="3">
                  <c:v>0.11811425833649312</c:v>
                </c:pt>
                <c:pt idx="4">
                  <c:v>5.7969069243591034E-2</c:v>
                </c:pt>
                <c:pt idx="5">
                  <c:v>0.17204243819860288</c:v>
                </c:pt>
                <c:pt idx="6">
                  <c:v>0.22060887177338667</c:v>
                </c:pt>
                <c:pt idx="7">
                  <c:v>6.8747386707959046E-2</c:v>
                </c:pt>
                <c:pt idx="8">
                  <c:v>0.25845334315632529</c:v>
                </c:pt>
                <c:pt idx="9">
                  <c:v>0.12471803929676165</c:v>
                </c:pt>
                <c:pt idx="10">
                  <c:v>3.6852984600616444E-2</c:v>
                </c:pt>
                <c:pt idx="11">
                  <c:v>0.11450869052015546</c:v>
                </c:pt>
                <c:pt idx="12">
                  <c:v>-6.4612881334539546E-2</c:v>
                </c:pt>
                <c:pt idx="13">
                  <c:v>0.15406930876484473</c:v>
                </c:pt>
                <c:pt idx="14">
                  <c:v>0.25281527983739382</c:v>
                </c:pt>
                <c:pt idx="15">
                  <c:v>6.6005582415411601E-2</c:v>
                </c:pt>
                <c:pt idx="16">
                  <c:v>7.072886846494772E-2</c:v>
                </c:pt>
                <c:pt idx="17">
                  <c:v>0.34540135800911476</c:v>
                </c:pt>
                <c:pt idx="18">
                  <c:v>-0.10165601694977278</c:v>
                </c:pt>
                <c:pt idx="19">
                  <c:v>8.2399352408283246E-3</c:v>
                </c:pt>
                <c:pt idx="20">
                  <c:v>0.1877533886343257</c:v>
                </c:pt>
                <c:pt idx="21">
                  <c:v>9.5441872679838696E-2</c:v>
                </c:pt>
                <c:pt idx="22">
                  <c:v>8.5826546442225237E-4</c:v>
                </c:pt>
                <c:pt idx="23">
                  <c:v>0.2156360229411505</c:v>
                </c:pt>
                <c:pt idx="24">
                  <c:v>0.23070956632884337</c:v>
                </c:pt>
                <c:pt idx="25">
                  <c:v>0.19127009271324569</c:v>
                </c:pt>
                <c:pt idx="26">
                  <c:v>0.2763363184773221</c:v>
                </c:pt>
                <c:pt idx="27">
                  <c:v>0.16786186683011436</c:v>
                </c:pt>
                <c:pt idx="28">
                  <c:v>0.31245341510475894</c:v>
                </c:pt>
                <c:pt idx="29">
                  <c:v>-3.0779643955936096E-4</c:v>
                </c:pt>
                <c:pt idx="30">
                  <c:v>6.8511394476849313E-2</c:v>
                </c:pt>
                <c:pt idx="31">
                  <c:v>5.6396460233390032E-2</c:v>
                </c:pt>
                <c:pt idx="32">
                  <c:v>7.7458490455529688E-2</c:v>
                </c:pt>
                <c:pt idx="33">
                  <c:v>0.132162204301564</c:v>
                </c:pt>
                <c:pt idx="34">
                  <c:v>8.8401530015904686E-2</c:v>
                </c:pt>
                <c:pt idx="35">
                  <c:v>0.15104616962863424</c:v>
                </c:pt>
                <c:pt idx="36">
                  <c:v>0.22847155764089969</c:v>
                </c:pt>
                <c:pt idx="37">
                  <c:v>7.4012104819884433E-2</c:v>
                </c:pt>
                <c:pt idx="38">
                  <c:v>6.6684645516491781E-2</c:v>
                </c:pt>
                <c:pt idx="39">
                  <c:v>-3.4677888990934692E-3</c:v>
                </c:pt>
                <c:pt idx="40">
                  <c:v>4.2808965949142984E-2</c:v>
                </c:pt>
                <c:pt idx="41">
                  <c:v>0.13445333768324721</c:v>
                </c:pt>
                <c:pt idx="42">
                  <c:v>0.18396233481589136</c:v>
                </c:pt>
                <c:pt idx="43">
                  <c:v>-5.2961004172437124E-3</c:v>
                </c:pt>
                <c:pt idx="44">
                  <c:v>0.16674944618617796</c:v>
                </c:pt>
                <c:pt idx="45">
                  <c:v>0.14102201928411268</c:v>
                </c:pt>
                <c:pt idx="46">
                  <c:v>6.1184177550159848E-2</c:v>
                </c:pt>
                <c:pt idx="47">
                  <c:v>0.21391202395294293</c:v>
                </c:pt>
                <c:pt idx="48">
                  <c:v>-4.9974094499355831E-2</c:v>
                </c:pt>
                <c:pt idx="49">
                  <c:v>5.8407197211861779E-2</c:v>
                </c:pt>
                <c:pt idx="50">
                  <c:v>0.14104283650785124</c:v>
                </c:pt>
                <c:pt idx="51">
                  <c:v>-9.14828484894602E-2</c:v>
                </c:pt>
                <c:pt idx="52">
                  <c:v>-0.12499967825432462</c:v>
                </c:pt>
                <c:pt idx="53">
                  <c:v>3.2783489116738479E-2</c:v>
                </c:pt>
                <c:pt idx="54">
                  <c:v>0.11556822315370299</c:v>
                </c:pt>
                <c:pt idx="55">
                  <c:v>2.297082938034619E-2</c:v>
                </c:pt>
                <c:pt idx="56">
                  <c:v>2.2706318377708749E-2</c:v>
                </c:pt>
                <c:pt idx="57">
                  <c:v>0.17635379274458668</c:v>
                </c:pt>
                <c:pt idx="58">
                  <c:v>6.7397148737460832E-3</c:v>
                </c:pt>
                <c:pt idx="59">
                  <c:v>0.29417338638335538</c:v>
                </c:pt>
                <c:pt idx="60">
                  <c:v>0.18983224463993567</c:v>
                </c:pt>
                <c:pt idx="61">
                  <c:v>0.17698559822087043</c:v>
                </c:pt>
                <c:pt idx="62">
                  <c:v>-6.5597820173828814E-2</c:v>
                </c:pt>
                <c:pt idx="63">
                  <c:v>1.3538743977061478E-2</c:v>
                </c:pt>
                <c:pt idx="64">
                  <c:v>0.22310219383556174</c:v>
                </c:pt>
                <c:pt idx="65">
                  <c:v>0.11187540969414562</c:v>
                </c:pt>
                <c:pt idx="66">
                  <c:v>0.39144348293993991</c:v>
                </c:pt>
                <c:pt idx="67">
                  <c:v>2.0396643759340142E-2</c:v>
                </c:pt>
                <c:pt idx="68">
                  <c:v>7.3495429304562362E-2</c:v>
                </c:pt>
                <c:pt idx="69">
                  <c:v>0.21276857709606148</c:v>
                </c:pt>
                <c:pt idx="70">
                  <c:v>0.25708073402153819</c:v>
                </c:pt>
                <c:pt idx="71">
                  <c:v>7.2113955680295438E-2</c:v>
                </c:pt>
                <c:pt idx="72">
                  <c:v>0.14343298497679197</c:v>
                </c:pt>
                <c:pt idx="73">
                  <c:v>6.0658223068162848E-2</c:v>
                </c:pt>
                <c:pt idx="74">
                  <c:v>0.24036055195686579</c:v>
                </c:pt>
                <c:pt idx="75">
                  <c:v>4.0156045801533112E-2</c:v>
                </c:pt>
                <c:pt idx="76">
                  <c:v>0.12001769415385587</c:v>
                </c:pt>
                <c:pt idx="77">
                  <c:v>8.6522055034472758E-2</c:v>
                </c:pt>
                <c:pt idx="78">
                  <c:v>0.11129508026982809</c:v>
                </c:pt>
                <c:pt idx="79">
                  <c:v>0.12701795863447846</c:v>
                </c:pt>
                <c:pt idx="80">
                  <c:v>0.13424202190429121</c:v>
                </c:pt>
                <c:pt idx="81">
                  <c:v>1.378234075958446E-2</c:v>
                </c:pt>
                <c:pt idx="82">
                  <c:v>-0.12522714917778124</c:v>
                </c:pt>
                <c:pt idx="83">
                  <c:v>8.1932255130675341E-2</c:v>
                </c:pt>
                <c:pt idx="84">
                  <c:v>0.10224646127649023</c:v>
                </c:pt>
                <c:pt idx="85">
                  <c:v>0.16312013466991918</c:v>
                </c:pt>
                <c:pt idx="86">
                  <c:v>0.11839196779785854</c:v>
                </c:pt>
                <c:pt idx="87">
                  <c:v>9.1879953488544636E-2</c:v>
                </c:pt>
                <c:pt idx="88">
                  <c:v>0.16518967712671867</c:v>
                </c:pt>
                <c:pt idx="89">
                  <c:v>0.4285976937069419</c:v>
                </c:pt>
                <c:pt idx="90">
                  <c:v>-8.4272722351406246E-2</c:v>
                </c:pt>
                <c:pt idx="91">
                  <c:v>-0.31525998589060505</c:v>
                </c:pt>
                <c:pt idx="92">
                  <c:v>0.22513096575625602</c:v>
                </c:pt>
                <c:pt idx="93">
                  <c:v>6.0340622139839532E-2</c:v>
                </c:pt>
                <c:pt idx="94">
                  <c:v>5.7608596743504693E-2</c:v>
                </c:pt>
                <c:pt idx="95">
                  <c:v>0.11350881310503194</c:v>
                </c:pt>
                <c:pt idx="96">
                  <c:v>3.1704610417224187E-2</c:v>
                </c:pt>
                <c:pt idx="97">
                  <c:v>0.10267731352474223</c:v>
                </c:pt>
                <c:pt idx="98">
                  <c:v>0.32037475507224034</c:v>
                </c:pt>
                <c:pt idx="99">
                  <c:v>0.18749138550857186</c:v>
                </c:pt>
                <c:pt idx="100">
                  <c:v>4.0899431591150594E-2</c:v>
                </c:pt>
                <c:pt idx="101">
                  <c:v>0.2349753749127072</c:v>
                </c:pt>
                <c:pt idx="102">
                  <c:v>4.6986634906918838E-2</c:v>
                </c:pt>
                <c:pt idx="103">
                  <c:v>1.7565328562074572E-2</c:v>
                </c:pt>
                <c:pt idx="104">
                  <c:v>0.15178185193082991</c:v>
                </c:pt>
                <c:pt idx="105">
                  <c:v>0.20981206812606429</c:v>
                </c:pt>
                <c:pt idx="106">
                  <c:v>0.17478644677026425</c:v>
                </c:pt>
                <c:pt idx="107">
                  <c:v>-1.7533889538479369E-2</c:v>
                </c:pt>
                <c:pt idx="108">
                  <c:v>-4.9566633393927945E-2</c:v>
                </c:pt>
                <c:pt idx="109">
                  <c:v>-2.4748527977340229E-2</c:v>
                </c:pt>
                <c:pt idx="110">
                  <c:v>0.14699676517957491</c:v>
                </c:pt>
                <c:pt idx="111">
                  <c:v>-8.6968567004930344E-2</c:v>
                </c:pt>
                <c:pt idx="112">
                  <c:v>0.22278842780174021</c:v>
                </c:pt>
                <c:pt idx="113">
                  <c:v>0.11054053174840106</c:v>
                </c:pt>
                <c:pt idx="114">
                  <c:v>5.4919867352125923E-2</c:v>
                </c:pt>
                <c:pt idx="115">
                  <c:v>0.27740100159254688</c:v>
                </c:pt>
                <c:pt idx="116">
                  <c:v>0.1114774817759826</c:v>
                </c:pt>
                <c:pt idx="117">
                  <c:v>4.1497923075069554E-2</c:v>
                </c:pt>
                <c:pt idx="118">
                  <c:v>0.1276818493563312</c:v>
                </c:pt>
                <c:pt idx="119">
                  <c:v>0.42660287279947112</c:v>
                </c:pt>
                <c:pt idx="120">
                  <c:v>0.15358094461875366</c:v>
                </c:pt>
                <c:pt idx="121">
                  <c:v>-9.40964282086698E-2</c:v>
                </c:pt>
                <c:pt idx="122">
                  <c:v>0.24783253668159821</c:v>
                </c:pt>
                <c:pt idx="123">
                  <c:v>8.3995305214888558E-2</c:v>
                </c:pt>
                <c:pt idx="124">
                  <c:v>0.18082876206678264</c:v>
                </c:pt>
                <c:pt idx="125">
                  <c:v>8.3181863893347732E-4</c:v>
                </c:pt>
                <c:pt idx="126">
                  <c:v>0.23155645849604609</c:v>
                </c:pt>
                <c:pt idx="127">
                  <c:v>-3.9286244133993082E-3</c:v>
                </c:pt>
                <c:pt idx="128">
                  <c:v>0.11170976750100682</c:v>
                </c:pt>
                <c:pt idx="129">
                  <c:v>0.34162149721678631</c:v>
                </c:pt>
                <c:pt idx="130">
                  <c:v>1.2664626694277141E-2</c:v>
                </c:pt>
                <c:pt idx="131">
                  <c:v>-5.5942645227270063E-2</c:v>
                </c:pt>
                <c:pt idx="132">
                  <c:v>0.13915020605312639</c:v>
                </c:pt>
                <c:pt idx="133">
                  <c:v>-0.17933870513357647</c:v>
                </c:pt>
                <c:pt idx="134">
                  <c:v>-8.1356962024260196E-2</c:v>
                </c:pt>
                <c:pt idx="135">
                  <c:v>4.1999716583568367E-2</c:v>
                </c:pt>
                <c:pt idx="136">
                  <c:v>8.8725136629607682E-2</c:v>
                </c:pt>
                <c:pt idx="137">
                  <c:v>7.336307932530943E-2</c:v>
                </c:pt>
                <c:pt idx="138">
                  <c:v>7.9009339669025319E-2</c:v>
                </c:pt>
                <c:pt idx="139">
                  <c:v>-3.5364031601845036E-2</c:v>
                </c:pt>
                <c:pt idx="140">
                  <c:v>1.5420151462455048E-2</c:v>
                </c:pt>
                <c:pt idx="141">
                  <c:v>0.14368601247846571</c:v>
                </c:pt>
                <c:pt idx="142">
                  <c:v>3.9841544292922887E-2</c:v>
                </c:pt>
                <c:pt idx="143">
                  <c:v>9.0829127976387064E-2</c:v>
                </c:pt>
                <c:pt idx="144">
                  <c:v>0.15447955023524945</c:v>
                </c:pt>
                <c:pt idx="145">
                  <c:v>-3.2473219549369332E-2</c:v>
                </c:pt>
                <c:pt idx="146">
                  <c:v>0.17326239303274432</c:v>
                </c:pt>
                <c:pt idx="147">
                  <c:v>0.20831148656000648</c:v>
                </c:pt>
                <c:pt idx="148">
                  <c:v>2.4626969612260192E-2</c:v>
                </c:pt>
                <c:pt idx="149">
                  <c:v>0.14033504262623134</c:v>
                </c:pt>
                <c:pt idx="150">
                  <c:v>0.13521993175127942</c:v>
                </c:pt>
                <c:pt idx="151">
                  <c:v>0.10333612925473599</c:v>
                </c:pt>
                <c:pt idx="152">
                  <c:v>0.34965374905505131</c:v>
                </c:pt>
                <c:pt idx="153">
                  <c:v>0.17372467751782344</c:v>
                </c:pt>
                <c:pt idx="154">
                  <c:v>8.0955889070378206E-2</c:v>
                </c:pt>
                <c:pt idx="155">
                  <c:v>2.6763874678892911E-2</c:v>
                </c:pt>
                <c:pt idx="156">
                  <c:v>0.17381867542415658</c:v>
                </c:pt>
                <c:pt idx="157">
                  <c:v>-1.6064064544177915E-3</c:v>
                </c:pt>
                <c:pt idx="158">
                  <c:v>0.15522548219961388</c:v>
                </c:pt>
                <c:pt idx="159">
                  <c:v>0.27353885108748632</c:v>
                </c:pt>
                <c:pt idx="160">
                  <c:v>0.11124311385962661</c:v>
                </c:pt>
                <c:pt idx="161">
                  <c:v>0.17075438297823523</c:v>
                </c:pt>
                <c:pt idx="162">
                  <c:v>0.29938023971927702</c:v>
                </c:pt>
                <c:pt idx="163">
                  <c:v>8.111727344321909E-2</c:v>
                </c:pt>
                <c:pt idx="164">
                  <c:v>6.4050349806902135E-2</c:v>
                </c:pt>
                <c:pt idx="165">
                  <c:v>0.17792950470903676</c:v>
                </c:pt>
                <c:pt idx="166">
                  <c:v>-4.2058476419729332E-2</c:v>
                </c:pt>
                <c:pt idx="167">
                  <c:v>-2.1796945437891686E-2</c:v>
                </c:pt>
                <c:pt idx="168">
                  <c:v>7.7184802974844414E-3</c:v>
                </c:pt>
                <c:pt idx="169">
                  <c:v>0.35245223222428945</c:v>
                </c:pt>
                <c:pt idx="170">
                  <c:v>0.11778369022429012</c:v>
                </c:pt>
                <c:pt idx="171">
                  <c:v>0.17951937755189931</c:v>
                </c:pt>
                <c:pt idx="172">
                  <c:v>0.21178949422899679</c:v>
                </c:pt>
                <c:pt idx="173">
                  <c:v>-2.2245818798085615E-2</c:v>
                </c:pt>
                <c:pt idx="174">
                  <c:v>0.16265686705041413</c:v>
                </c:pt>
                <c:pt idx="175">
                  <c:v>0.52929730926601148</c:v>
                </c:pt>
                <c:pt idx="176">
                  <c:v>1.8024361461982913E-2</c:v>
                </c:pt>
                <c:pt idx="177">
                  <c:v>-8.8214007310250912E-3</c:v>
                </c:pt>
                <c:pt idx="178">
                  <c:v>0.17471125643375454</c:v>
                </c:pt>
                <c:pt idx="179">
                  <c:v>7.0783916468745864E-2</c:v>
                </c:pt>
                <c:pt idx="180">
                  <c:v>0.12173324844843217</c:v>
                </c:pt>
                <c:pt idx="181">
                  <c:v>-0.17784495865525121</c:v>
                </c:pt>
                <c:pt idx="182">
                  <c:v>0.10333131343335292</c:v>
                </c:pt>
                <c:pt idx="183">
                  <c:v>-2.7224968736312249E-2</c:v>
                </c:pt>
                <c:pt idx="184">
                  <c:v>0.24256620598700088</c:v>
                </c:pt>
                <c:pt idx="185">
                  <c:v>3.3334351436544452E-3</c:v>
                </c:pt>
                <c:pt idx="186">
                  <c:v>1.7163102824684112E-2</c:v>
                </c:pt>
                <c:pt idx="187">
                  <c:v>4.9221014214854815E-2</c:v>
                </c:pt>
                <c:pt idx="188">
                  <c:v>-0.10540813665994234</c:v>
                </c:pt>
                <c:pt idx="189">
                  <c:v>0.26465853798218181</c:v>
                </c:pt>
                <c:pt idx="190">
                  <c:v>5.6370092643479718E-2</c:v>
                </c:pt>
                <c:pt idx="191">
                  <c:v>0.10385950321591553</c:v>
                </c:pt>
                <c:pt idx="192">
                  <c:v>0.19490534803268991</c:v>
                </c:pt>
                <c:pt idx="193">
                  <c:v>1.9759857680989957E-4</c:v>
                </c:pt>
                <c:pt idx="194">
                  <c:v>0.1922024084365867</c:v>
                </c:pt>
                <c:pt idx="195">
                  <c:v>3.5151184851553975E-2</c:v>
                </c:pt>
                <c:pt idx="196">
                  <c:v>-4.0100027280997694E-2</c:v>
                </c:pt>
                <c:pt idx="197">
                  <c:v>0.13077809535478827</c:v>
                </c:pt>
                <c:pt idx="198">
                  <c:v>0.22046339004479329</c:v>
                </c:pt>
                <c:pt idx="199">
                  <c:v>0.16712290897785417</c:v>
                </c:pt>
                <c:pt idx="200">
                  <c:v>4.845658636778849E-2</c:v>
                </c:pt>
                <c:pt idx="201">
                  <c:v>0.12605321970782299</c:v>
                </c:pt>
                <c:pt idx="202">
                  <c:v>0.23205216964538539</c:v>
                </c:pt>
                <c:pt idx="203">
                  <c:v>-7.1630978278935404E-3</c:v>
                </c:pt>
                <c:pt idx="204">
                  <c:v>-2.300312795073E-2</c:v>
                </c:pt>
                <c:pt idx="205">
                  <c:v>7.9090488666073502E-2</c:v>
                </c:pt>
                <c:pt idx="206">
                  <c:v>4.0682110793928434E-3</c:v>
                </c:pt>
                <c:pt idx="207">
                  <c:v>2.4442930480441161E-2</c:v>
                </c:pt>
                <c:pt idx="208">
                  <c:v>3.9723777696038251E-3</c:v>
                </c:pt>
                <c:pt idx="209">
                  <c:v>0.26892030104663162</c:v>
                </c:pt>
                <c:pt idx="210">
                  <c:v>-8.7969442682116705E-2</c:v>
                </c:pt>
                <c:pt idx="211">
                  <c:v>-8.7978963812140126E-2</c:v>
                </c:pt>
                <c:pt idx="212">
                  <c:v>8.3739803912724745E-2</c:v>
                </c:pt>
                <c:pt idx="213">
                  <c:v>3.6853643453309319E-2</c:v>
                </c:pt>
                <c:pt idx="214">
                  <c:v>0.22455482997748</c:v>
                </c:pt>
                <c:pt idx="215">
                  <c:v>-0.11232277230344026</c:v>
                </c:pt>
                <c:pt idx="216">
                  <c:v>0.15660222207619451</c:v>
                </c:pt>
                <c:pt idx="217">
                  <c:v>6.0743061886189734E-2</c:v>
                </c:pt>
                <c:pt idx="218">
                  <c:v>0.24695825048514763</c:v>
                </c:pt>
                <c:pt idx="219">
                  <c:v>0.21106332175796999</c:v>
                </c:pt>
                <c:pt idx="220">
                  <c:v>0.14588942959248857</c:v>
                </c:pt>
                <c:pt idx="221">
                  <c:v>5.8032275048776321E-3</c:v>
                </c:pt>
                <c:pt idx="222">
                  <c:v>-3.7651377804326678E-4</c:v>
                </c:pt>
                <c:pt idx="223">
                  <c:v>0.13701827175719214</c:v>
                </c:pt>
                <c:pt idx="224">
                  <c:v>-3.1561698161037793E-2</c:v>
                </c:pt>
                <c:pt idx="225">
                  <c:v>-7.9936450110885793E-2</c:v>
                </c:pt>
                <c:pt idx="226">
                  <c:v>0.26680238973420162</c:v>
                </c:pt>
                <c:pt idx="227">
                  <c:v>3.5507460446199818E-2</c:v>
                </c:pt>
                <c:pt idx="228">
                  <c:v>2.9662518498887736E-2</c:v>
                </c:pt>
                <c:pt idx="229">
                  <c:v>3.9791745543855256E-3</c:v>
                </c:pt>
                <c:pt idx="230">
                  <c:v>0.19772858012569094</c:v>
                </c:pt>
                <c:pt idx="231">
                  <c:v>5.7637545776012447E-2</c:v>
                </c:pt>
                <c:pt idx="232">
                  <c:v>9.9458441855194007E-2</c:v>
                </c:pt>
                <c:pt idx="233">
                  <c:v>-8.1340578228060997E-2</c:v>
                </c:pt>
                <c:pt idx="234">
                  <c:v>0.15530291162834048</c:v>
                </c:pt>
                <c:pt idx="235">
                  <c:v>0.21613037778546418</c:v>
                </c:pt>
                <c:pt idx="236">
                  <c:v>0.23225888437159198</c:v>
                </c:pt>
                <c:pt idx="237">
                  <c:v>-4.0433886562399664E-2</c:v>
                </c:pt>
                <c:pt idx="238">
                  <c:v>0.11479658163196861</c:v>
                </c:pt>
                <c:pt idx="239">
                  <c:v>0.18789310779376572</c:v>
                </c:pt>
                <c:pt idx="240">
                  <c:v>0.28889428308716764</c:v>
                </c:pt>
                <c:pt idx="241">
                  <c:v>2.5171437975641198E-2</c:v>
                </c:pt>
                <c:pt idx="242">
                  <c:v>0.31052539874266455</c:v>
                </c:pt>
                <c:pt idx="243">
                  <c:v>0.21331431674630458</c:v>
                </c:pt>
                <c:pt idx="244">
                  <c:v>0.19787161041952717</c:v>
                </c:pt>
                <c:pt idx="245">
                  <c:v>-0.11160494251680762</c:v>
                </c:pt>
                <c:pt idx="246">
                  <c:v>0.12283055418794321</c:v>
                </c:pt>
                <c:pt idx="247">
                  <c:v>-7.5398041508968131E-2</c:v>
                </c:pt>
                <c:pt idx="248">
                  <c:v>8.5409755403476353E-2</c:v>
                </c:pt>
                <c:pt idx="249">
                  <c:v>0.21386204738856041</c:v>
                </c:pt>
                <c:pt idx="250">
                  <c:v>6.383509878898698E-2</c:v>
                </c:pt>
                <c:pt idx="251">
                  <c:v>0.28768760731733928</c:v>
                </c:pt>
                <c:pt idx="252">
                  <c:v>0.11877186992474208</c:v>
                </c:pt>
                <c:pt idx="253">
                  <c:v>-0.12852088195914213</c:v>
                </c:pt>
                <c:pt idx="254">
                  <c:v>0.15943448765353463</c:v>
                </c:pt>
                <c:pt idx="255">
                  <c:v>-6.3880621671451573E-2</c:v>
                </c:pt>
                <c:pt idx="256">
                  <c:v>9.2364702288648251E-2</c:v>
                </c:pt>
                <c:pt idx="257">
                  <c:v>0.4518129729794646</c:v>
                </c:pt>
                <c:pt idx="258">
                  <c:v>3.0952835754827712E-2</c:v>
                </c:pt>
                <c:pt idx="259">
                  <c:v>4.5859057982388179E-2</c:v>
                </c:pt>
                <c:pt idx="260">
                  <c:v>-9.8405437872065571E-3</c:v>
                </c:pt>
                <c:pt idx="261">
                  <c:v>0.13770862001211842</c:v>
                </c:pt>
                <c:pt idx="262">
                  <c:v>-4.3357467081380954E-2</c:v>
                </c:pt>
                <c:pt idx="263">
                  <c:v>0.28904632718962625</c:v>
                </c:pt>
                <c:pt idx="264">
                  <c:v>0.28801827638064942</c:v>
                </c:pt>
                <c:pt idx="265">
                  <c:v>0.1945395767353813</c:v>
                </c:pt>
                <c:pt idx="266">
                  <c:v>0.13015040730405578</c:v>
                </c:pt>
                <c:pt idx="267">
                  <c:v>0.10956730050023419</c:v>
                </c:pt>
                <c:pt idx="268">
                  <c:v>-7.0965730140322522E-2</c:v>
                </c:pt>
                <c:pt idx="269">
                  <c:v>0.16191589278513177</c:v>
                </c:pt>
                <c:pt idx="270">
                  <c:v>0.18355592171467414</c:v>
                </c:pt>
                <c:pt idx="271">
                  <c:v>9.0527665752501582E-2</c:v>
                </c:pt>
                <c:pt idx="272">
                  <c:v>0.24767266893111217</c:v>
                </c:pt>
                <c:pt idx="273">
                  <c:v>9.0219885985098752E-2</c:v>
                </c:pt>
                <c:pt idx="274">
                  <c:v>0.22902324863743834</c:v>
                </c:pt>
                <c:pt idx="275">
                  <c:v>0.12703067276069532</c:v>
                </c:pt>
                <c:pt idx="276">
                  <c:v>2.5185228211715802E-2</c:v>
                </c:pt>
                <c:pt idx="277">
                  <c:v>5.462478957118061E-2</c:v>
                </c:pt>
                <c:pt idx="278">
                  <c:v>0.29184019875582234</c:v>
                </c:pt>
                <c:pt idx="279">
                  <c:v>0.14225592471109241</c:v>
                </c:pt>
                <c:pt idx="280">
                  <c:v>7.3553685611487118E-3</c:v>
                </c:pt>
                <c:pt idx="281">
                  <c:v>0.17859995038891571</c:v>
                </c:pt>
                <c:pt idx="282">
                  <c:v>8.0976216544508151E-2</c:v>
                </c:pt>
                <c:pt idx="283">
                  <c:v>5.9955381538955854E-2</c:v>
                </c:pt>
                <c:pt idx="284">
                  <c:v>-1.748415277394278E-3</c:v>
                </c:pt>
                <c:pt idx="285">
                  <c:v>6.1812602684050311E-2</c:v>
                </c:pt>
                <c:pt idx="286">
                  <c:v>6.0795864310781433E-2</c:v>
                </c:pt>
                <c:pt idx="287">
                  <c:v>4.1781551093650476E-2</c:v>
                </c:pt>
                <c:pt idx="288">
                  <c:v>7.7722886038153763E-2</c:v>
                </c:pt>
                <c:pt idx="289">
                  <c:v>0.10890833710588795</c:v>
                </c:pt>
                <c:pt idx="290">
                  <c:v>0.38516937086044489</c:v>
                </c:pt>
                <c:pt idx="291">
                  <c:v>-4.9440906554958815E-3</c:v>
                </c:pt>
                <c:pt idx="292">
                  <c:v>2.0886813686395323E-3</c:v>
                </c:pt>
                <c:pt idx="293">
                  <c:v>0.21279462018840692</c:v>
                </c:pt>
                <c:pt idx="294">
                  <c:v>0.28603780269906931</c:v>
                </c:pt>
                <c:pt idx="295">
                  <c:v>0.38615362117549923</c:v>
                </c:pt>
                <c:pt idx="296">
                  <c:v>-4.8589030228220732E-2</c:v>
                </c:pt>
                <c:pt idx="297">
                  <c:v>0.14380781985379454</c:v>
                </c:pt>
                <c:pt idx="298">
                  <c:v>3.5697486722805191E-2</c:v>
                </c:pt>
                <c:pt idx="299">
                  <c:v>-0.11191776479443337</c:v>
                </c:pt>
                <c:pt idx="300">
                  <c:v>-4.8445784728338194E-3</c:v>
                </c:pt>
                <c:pt idx="301">
                  <c:v>4.2182932772121123E-2</c:v>
                </c:pt>
                <c:pt idx="302">
                  <c:v>6.4949426926590434E-2</c:v>
                </c:pt>
                <c:pt idx="303">
                  <c:v>-0.3550500241779328</c:v>
                </c:pt>
                <c:pt idx="304">
                  <c:v>0.15270531762090644</c:v>
                </c:pt>
                <c:pt idx="305">
                  <c:v>0.21142657879845961</c:v>
                </c:pt>
                <c:pt idx="306">
                  <c:v>2.3962766249824574E-2</c:v>
                </c:pt>
                <c:pt idx="307">
                  <c:v>7.5795936865485775E-2</c:v>
                </c:pt>
                <c:pt idx="308">
                  <c:v>0.12390609396237352</c:v>
                </c:pt>
                <c:pt idx="309">
                  <c:v>-0.23433747161272173</c:v>
                </c:pt>
                <c:pt idx="310">
                  <c:v>9.7929830293405018E-2</c:v>
                </c:pt>
                <c:pt idx="311">
                  <c:v>0.16427313747007194</c:v>
                </c:pt>
                <c:pt idx="312">
                  <c:v>0.39637482992292489</c:v>
                </c:pt>
                <c:pt idx="313">
                  <c:v>3.7349843253302241E-2</c:v>
                </c:pt>
                <c:pt idx="314">
                  <c:v>5.9014080791217921E-2</c:v>
                </c:pt>
                <c:pt idx="315">
                  <c:v>-5.0449901463009095E-2</c:v>
                </c:pt>
                <c:pt idx="316">
                  <c:v>8.3355489349726475E-2</c:v>
                </c:pt>
                <c:pt idx="317">
                  <c:v>1.1140525165476868E-2</c:v>
                </c:pt>
                <c:pt idx="318">
                  <c:v>5.8455239355057233E-2</c:v>
                </c:pt>
                <c:pt idx="319">
                  <c:v>0.30616892307049554</c:v>
                </c:pt>
                <c:pt idx="320">
                  <c:v>7.0058353289306374E-2</c:v>
                </c:pt>
                <c:pt idx="321">
                  <c:v>0.22763310884383101</c:v>
                </c:pt>
                <c:pt idx="322">
                  <c:v>-9.780101956164855E-3</c:v>
                </c:pt>
                <c:pt idx="323">
                  <c:v>-1.6658922858652395E-2</c:v>
                </c:pt>
                <c:pt idx="324">
                  <c:v>-0.12054844410100601</c:v>
                </c:pt>
                <c:pt idx="325">
                  <c:v>0.10794755780231741</c:v>
                </c:pt>
                <c:pt idx="326">
                  <c:v>0.23957412383372656</c:v>
                </c:pt>
                <c:pt idx="327">
                  <c:v>0.11191080929681298</c:v>
                </c:pt>
                <c:pt idx="328">
                  <c:v>0.20401178764914443</c:v>
                </c:pt>
                <c:pt idx="329">
                  <c:v>8.7964172051665263E-2</c:v>
                </c:pt>
                <c:pt idx="330">
                  <c:v>-5.2815560073601817E-3</c:v>
                </c:pt>
                <c:pt idx="331">
                  <c:v>2.8652541058930003E-3</c:v>
                </c:pt>
                <c:pt idx="332">
                  <c:v>0.15612511704963861</c:v>
                </c:pt>
                <c:pt idx="333">
                  <c:v>0.15457294855469941</c:v>
                </c:pt>
                <c:pt idx="334">
                  <c:v>4.8803045618091234E-2</c:v>
                </c:pt>
                <c:pt idx="335">
                  <c:v>1.8181809242551406E-2</c:v>
                </c:pt>
                <c:pt idx="336">
                  <c:v>5.3492641629444976E-2</c:v>
                </c:pt>
                <c:pt idx="337">
                  <c:v>5.6494676128652513E-2</c:v>
                </c:pt>
                <c:pt idx="338">
                  <c:v>5.8796366977109042E-2</c:v>
                </c:pt>
                <c:pt idx="339">
                  <c:v>-0.113106818696056</c:v>
                </c:pt>
                <c:pt idx="340">
                  <c:v>0.10256147839118562</c:v>
                </c:pt>
                <c:pt idx="341">
                  <c:v>-9.683611541390881E-2</c:v>
                </c:pt>
                <c:pt idx="342">
                  <c:v>7.9988751599293403E-2</c:v>
                </c:pt>
                <c:pt idx="343">
                  <c:v>0.20622087670875736</c:v>
                </c:pt>
                <c:pt idx="344">
                  <c:v>-1.7423325526563841E-2</c:v>
                </c:pt>
                <c:pt idx="345">
                  <c:v>0.32114128275812226</c:v>
                </c:pt>
                <c:pt idx="346">
                  <c:v>8.1724195651298362E-2</c:v>
                </c:pt>
                <c:pt idx="347">
                  <c:v>0.14804439522840038</c:v>
                </c:pt>
                <c:pt idx="348">
                  <c:v>0.17657842595935316</c:v>
                </c:pt>
                <c:pt idx="349">
                  <c:v>-0.15494439102907887</c:v>
                </c:pt>
                <c:pt idx="350">
                  <c:v>0.18490889487348153</c:v>
                </c:pt>
                <c:pt idx="351">
                  <c:v>0.14196272943935104</c:v>
                </c:pt>
                <c:pt idx="352">
                  <c:v>0.16872851980831369</c:v>
                </c:pt>
                <c:pt idx="353">
                  <c:v>4.2670189807942793E-2</c:v>
                </c:pt>
                <c:pt idx="354">
                  <c:v>8.9153160870226612E-3</c:v>
                </c:pt>
                <c:pt idx="355">
                  <c:v>8.4642305296373982E-2</c:v>
                </c:pt>
                <c:pt idx="356">
                  <c:v>0.23440834921562731</c:v>
                </c:pt>
                <c:pt idx="357">
                  <c:v>5.6982326898394331E-2</c:v>
                </c:pt>
                <c:pt idx="358">
                  <c:v>-0.12862443447140204</c:v>
                </c:pt>
                <c:pt idx="359">
                  <c:v>-0.15215473697146123</c:v>
                </c:pt>
                <c:pt idx="360">
                  <c:v>6.1875638452803139E-2</c:v>
                </c:pt>
                <c:pt idx="361">
                  <c:v>8.6822969754407564E-2</c:v>
                </c:pt>
                <c:pt idx="362">
                  <c:v>5.2588280873898156E-2</c:v>
                </c:pt>
                <c:pt idx="363">
                  <c:v>0.11956008746171178</c:v>
                </c:pt>
                <c:pt idx="364">
                  <c:v>0.2769934709491163</c:v>
                </c:pt>
                <c:pt idx="365">
                  <c:v>0.30812064743994888</c:v>
                </c:pt>
                <c:pt idx="366">
                  <c:v>-1.8925153136118745E-2</c:v>
                </c:pt>
                <c:pt idx="367">
                  <c:v>9.9163215748617247E-3</c:v>
                </c:pt>
                <c:pt idx="368">
                  <c:v>0.39363697513964152</c:v>
                </c:pt>
                <c:pt idx="369">
                  <c:v>4.8808665051188409E-2</c:v>
                </c:pt>
                <c:pt idx="370">
                  <c:v>-4.3152316963100464E-2</c:v>
                </c:pt>
                <c:pt idx="371">
                  <c:v>6.7041935023424842E-2</c:v>
                </c:pt>
                <c:pt idx="372">
                  <c:v>0.27795375678649703</c:v>
                </c:pt>
                <c:pt idx="373">
                  <c:v>0.16115213460603753</c:v>
                </c:pt>
                <c:pt idx="374">
                  <c:v>0.13053808838005293</c:v>
                </c:pt>
                <c:pt idx="375">
                  <c:v>8.2937428866073748E-2</c:v>
                </c:pt>
                <c:pt idx="376">
                  <c:v>4.7221839219839176E-2</c:v>
                </c:pt>
                <c:pt idx="377">
                  <c:v>-1.4292034136969639E-2</c:v>
                </c:pt>
                <c:pt idx="378">
                  <c:v>5.6480723922014912E-2</c:v>
                </c:pt>
                <c:pt idx="379">
                  <c:v>1.5949423213743603E-2</c:v>
                </c:pt>
                <c:pt idx="380">
                  <c:v>5.7309795279359817E-2</c:v>
                </c:pt>
                <c:pt idx="381">
                  <c:v>1.4797425589894024E-2</c:v>
                </c:pt>
                <c:pt idx="382">
                  <c:v>0.21590185515575094</c:v>
                </c:pt>
                <c:pt idx="383">
                  <c:v>0.17190030747042787</c:v>
                </c:pt>
                <c:pt idx="384">
                  <c:v>-0.18100681379168621</c:v>
                </c:pt>
                <c:pt idx="385">
                  <c:v>0.17327095966903716</c:v>
                </c:pt>
                <c:pt idx="386">
                  <c:v>0.23396510750776126</c:v>
                </c:pt>
                <c:pt idx="387">
                  <c:v>-9.3869243906128025E-2</c:v>
                </c:pt>
                <c:pt idx="388">
                  <c:v>-3.3687778680803901E-2</c:v>
                </c:pt>
                <c:pt idx="389">
                  <c:v>6.645762016828291E-2</c:v>
                </c:pt>
                <c:pt idx="390">
                  <c:v>0.14108003414232351</c:v>
                </c:pt>
                <c:pt idx="391">
                  <c:v>-7.7313609965009814E-2</c:v>
                </c:pt>
                <c:pt idx="392">
                  <c:v>0.20344991574691179</c:v>
                </c:pt>
                <c:pt idx="393">
                  <c:v>0.19376971989456721</c:v>
                </c:pt>
                <c:pt idx="394">
                  <c:v>0.20483312122630193</c:v>
                </c:pt>
                <c:pt idx="395">
                  <c:v>0.21789210258876532</c:v>
                </c:pt>
                <c:pt idx="396">
                  <c:v>-8.5901919482415739E-2</c:v>
                </c:pt>
                <c:pt idx="397">
                  <c:v>5.7360164706217014E-2</c:v>
                </c:pt>
                <c:pt idx="398">
                  <c:v>9.7066277079520313E-2</c:v>
                </c:pt>
                <c:pt idx="399">
                  <c:v>0.11624636758958162</c:v>
                </c:pt>
                <c:pt idx="400">
                  <c:v>0.39148053221327012</c:v>
                </c:pt>
                <c:pt idx="401">
                  <c:v>0.21858166123301767</c:v>
                </c:pt>
                <c:pt idx="402">
                  <c:v>0.44540614373409831</c:v>
                </c:pt>
                <c:pt idx="403">
                  <c:v>9.2633378900976227E-2</c:v>
                </c:pt>
                <c:pt idx="404">
                  <c:v>0.21913935418232108</c:v>
                </c:pt>
                <c:pt idx="405">
                  <c:v>9.5660854027129566E-2</c:v>
                </c:pt>
                <c:pt idx="406">
                  <c:v>5.8498974849949058E-2</c:v>
                </c:pt>
                <c:pt idx="407">
                  <c:v>0.47689797440765413</c:v>
                </c:pt>
                <c:pt idx="408">
                  <c:v>0.26705301966734601</c:v>
                </c:pt>
                <c:pt idx="409">
                  <c:v>0.31851477512685566</c:v>
                </c:pt>
                <c:pt idx="410">
                  <c:v>0.25550894015255332</c:v>
                </c:pt>
                <c:pt idx="411">
                  <c:v>9.7115605225613591E-2</c:v>
                </c:pt>
                <c:pt idx="412">
                  <c:v>6.2424785364235152E-2</c:v>
                </c:pt>
                <c:pt idx="413">
                  <c:v>5.2496955486575812E-2</c:v>
                </c:pt>
                <c:pt idx="414">
                  <c:v>0.12555789949241078</c:v>
                </c:pt>
                <c:pt idx="415">
                  <c:v>0.16655425017387834</c:v>
                </c:pt>
                <c:pt idx="416">
                  <c:v>-9.2625054363403795E-3</c:v>
                </c:pt>
                <c:pt idx="417">
                  <c:v>9.7834452846925754E-2</c:v>
                </c:pt>
                <c:pt idx="418">
                  <c:v>3.2028004922551541E-2</c:v>
                </c:pt>
                <c:pt idx="419">
                  <c:v>-3.4280709074991485E-2</c:v>
                </c:pt>
                <c:pt idx="420">
                  <c:v>0.12045229966954195</c:v>
                </c:pt>
                <c:pt idx="421">
                  <c:v>5.8445069238687877E-2</c:v>
                </c:pt>
                <c:pt idx="422">
                  <c:v>0.19201806828087264</c:v>
                </c:pt>
                <c:pt idx="423">
                  <c:v>0.14463189266290041</c:v>
                </c:pt>
                <c:pt idx="424">
                  <c:v>0.15821590487141493</c:v>
                </c:pt>
                <c:pt idx="425">
                  <c:v>0.19234781075111046</c:v>
                </c:pt>
                <c:pt idx="426">
                  <c:v>0.29430151813940703</c:v>
                </c:pt>
                <c:pt idx="427">
                  <c:v>-2.7029504516187141E-2</c:v>
                </c:pt>
                <c:pt idx="428">
                  <c:v>6.7195719432706524E-2</c:v>
                </c:pt>
                <c:pt idx="429">
                  <c:v>7.6031788037090473E-2</c:v>
                </c:pt>
                <c:pt idx="430">
                  <c:v>0.11447774368988747</c:v>
                </c:pt>
                <c:pt idx="431">
                  <c:v>0.49482855806236647</c:v>
                </c:pt>
                <c:pt idx="432">
                  <c:v>8.1919331962772443E-2</c:v>
                </c:pt>
                <c:pt idx="433">
                  <c:v>-5.1461796568801413E-2</c:v>
                </c:pt>
                <c:pt idx="434">
                  <c:v>0.12547174541805767</c:v>
                </c:pt>
                <c:pt idx="435">
                  <c:v>0.2774506760332639</c:v>
                </c:pt>
                <c:pt idx="436">
                  <c:v>-0.21012064691991658</c:v>
                </c:pt>
                <c:pt idx="437">
                  <c:v>0.11912481260122749</c:v>
                </c:pt>
                <c:pt idx="438">
                  <c:v>0.30993246709682487</c:v>
                </c:pt>
                <c:pt idx="439">
                  <c:v>0.10298324089802439</c:v>
                </c:pt>
                <c:pt idx="440">
                  <c:v>-6.8112015401368504E-3</c:v>
                </c:pt>
                <c:pt idx="441">
                  <c:v>1.376303368478528E-3</c:v>
                </c:pt>
                <c:pt idx="442">
                  <c:v>0.17521881460968525</c:v>
                </c:pt>
                <c:pt idx="443">
                  <c:v>0.12513582484829372</c:v>
                </c:pt>
                <c:pt idx="444">
                  <c:v>5.2708769303457803E-2</c:v>
                </c:pt>
                <c:pt idx="445">
                  <c:v>-9.9395710653050362E-2</c:v>
                </c:pt>
                <c:pt idx="446">
                  <c:v>0.16109054516540924</c:v>
                </c:pt>
                <c:pt idx="447">
                  <c:v>2.0126683849961934E-2</c:v>
                </c:pt>
                <c:pt idx="448">
                  <c:v>2.3162161440999047E-2</c:v>
                </c:pt>
                <c:pt idx="449">
                  <c:v>-1.8786500416623857E-3</c:v>
                </c:pt>
                <c:pt idx="450">
                  <c:v>0.13781005624142623</c:v>
                </c:pt>
                <c:pt idx="451">
                  <c:v>3.0691515935985712E-2</c:v>
                </c:pt>
                <c:pt idx="452">
                  <c:v>1.7458343307799357E-2</c:v>
                </c:pt>
                <c:pt idx="453">
                  <c:v>0.11941724386275691</c:v>
                </c:pt>
                <c:pt idx="454">
                  <c:v>-8.0806161139131027E-2</c:v>
                </c:pt>
                <c:pt idx="455">
                  <c:v>5.6897441132026487E-2</c:v>
                </c:pt>
                <c:pt idx="456">
                  <c:v>-0.15624991821625941</c:v>
                </c:pt>
                <c:pt idx="457">
                  <c:v>3.0911204840609412E-3</c:v>
                </c:pt>
                <c:pt idx="458">
                  <c:v>-2.0739047190354701E-4</c:v>
                </c:pt>
                <c:pt idx="459">
                  <c:v>4.1226650910083434E-3</c:v>
                </c:pt>
                <c:pt idx="460">
                  <c:v>0.21344152360684948</c:v>
                </c:pt>
                <c:pt idx="461">
                  <c:v>-0.11612935683513749</c:v>
                </c:pt>
                <c:pt idx="462">
                  <c:v>0.2071178658368597</c:v>
                </c:pt>
                <c:pt idx="463">
                  <c:v>0.14457450119501525</c:v>
                </c:pt>
                <c:pt idx="464">
                  <c:v>0.28924027227290416</c:v>
                </c:pt>
                <c:pt idx="465">
                  <c:v>9.2714383170065265E-2</c:v>
                </c:pt>
                <c:pt idx="466">
                  <c:v>0.14359171957143677</c:v>
                </c:pt>
                <c:pt idx="467">
                  <c:v>0.1099235748014918</c:v>
                </c:pt>
                <c:pt idx="468">
                  <c:v>-0.13648015605640498</c:v>
                </c:pt>
                <c:pt idx="469">
                  <c:v>4.279676995124819E-2</c:v>
                </c:pt>
                <c:pt idx="470">
                  <c:v>7.4835158786378753E-2</c:v>
                </c:pt>
                <c:pt idx="471">
                  <c:v>-3.8003286363799405E-2</c:v>
                </c:pt>
                <c:pt idx="472">
                  <c:v>9.4944021624320557E-2</c:v>
                </c:pt>
                <c:pt idx="473">
                  <c:v>0.2669406902241378</c:v>
                </c:pt>
                <c:pt idx="474">
                  <c:v>0.25299608433479831</c:v>
                </c:pt>
                <c:pt idx="475">
                  <c:v>0.114395340827148</c:v>
                </c:pt>
                <c:pt idx="476">
                  <c:v>4.3520799033728512E-2</c:v>
                </c:pt>
                <c:pt idx="477">
                  <c:v>2.4291510072356456E-2</c:v>
                </c:pt>
                <c:pt idx="478">
                  <c:v>0.15469830496983591</c:v>
                </c:pt>
                <c:pt idx="479">
                  <c:v>-6.5730908040589162E-2</c:v>
                </c:pt>
                <c:pt idx="480">
                  <c:v>9.2946679208125479E-2</c:v>
                </c:pt>
                <c:pt idx="481">
                  <c:v>6.9367849761244438E-2</c:v>
                </c:pt>
                <c:pt idx="482">
                  <c:v>4.5008847714544817E-2</c:v>
                </c:pt>
                <c:pt idx="483">
                  <c:v>4.771842037819557E-2</c:v>
                </c:pt>
                <c:pt idx="484">
                  <c:v>-0.11050180130251203</c:v>
                </c:pt>
                <c:pt idx="485">
                  <c:v>0.22883317655043156</c:v>
                </c:pt>
                <c:pt idx="486">
                  <c:v>0.13265451442379467</c:v>
                </c:pt>
                <c:pt idx="487">
                  <c:v>-1.3670140943489955E-2</c:v>
                </c:pt>
                <c:pt idx="488">
                  <c:v>0.12748694048548567</c:v>
                </c:pt>
                <c:pt idx="489">
                  <c:v>9.02332720541454E-2</c:v>
                </c:pt>
                <c:pt idx="490">
                  <c:v>-4.0632285037198776E-2</c:v>
                </c:pt>
                <c:pt idx="491">
                  <c:v>0.1974305718365682</c:v>
                </c:pt>
                <c:pt idx="492">
                  <c:v>0.11184832503407836</c:v>
                </c:pt>
                <c:pt idx="493">
                  <c:v>-3.8079097607738983E-3</c:v>
                </c:pt>
                <c:pt idx="494">
                  <c:v>0.25851361518007948</c:v>
                </c:pt>
                <c:pt idx="495">
                  <c:v>0.16200816862535511</c:v>
                </c:pt>
                <c:pt idx="496">
                  <c:v>-5.5727484463184984E-3</c:v>
                </c:pt>
                <c:pt idx="497">
                  <c:v>2.4274870821175475E-2</c:v>
                </c:pt>
                <c:pt idx="498">
                  <c:v>0.28909103011855825</c:v>
                </c:pt>
                <c:pt idx="499">
                  <c:v>8.9686761581236785E-2</c:v>
                </c:pt>
              </c:numCache>
            </c:numRef>
          </c:yVal>
        </c:ser>
        <c:ser>
          <c:idx val="5"/>
          <c:order val="5"/>
          <c:tx>
            <c:v>100% G</c:v>
          </c:tx>
          <c:spPr>
            <a:ln w="28575">
              <a:noFill/>
            </a:ln>
          </c:spPr>
          <c:xVal>
            <c:numRef>
              <c:f>'HA-AH-HA A'!$P$3:$P$502</c:f>
              <c:numCache>
                <c:formatCode>General</c:formatCode>
                <c:ptCount val="500"/>
                <c:pt idx="0">
                  <c:v>0.39925446068637832</c:v>
                </c:pt>
                <c:pt idx="1">
                  <c:v>0.49092314628551781</c:v>
                </c:pt>
                <c:pt idx="2">
                  <c:v>0.32848655223471096</c:v>
                </c:pt>
                <c:pt idx="3">
                  <c:v>0.50135391382682926</c:v>
                </c:pt>
                <c:pt idx="4">
                  <c:v>0.47283685737347297</c:v>
                </c:pt>
                <c:pt idx="5">
                  <c:v>0.34412202791620233</c:v>
                </c:pt>
                <c:pt idx="6">
                  <c:v>0.32983835516021265</c:v>
                </c:pt>
                <c:pt idx="7">
                  <c:v>0.48970239707146934</c:v>
                </c:pt>
                <c:pt idx="8">
                  <c:v>0.36200851201920825</c:v>
                </c:pt>
                <c:pt idx="9">
                  <c:v>0.36204946098550056</c:v>
                </c:pt>
                <c:pt idx="10">
                  <c:v>0.32732159222498386</c:v>
                </c:pt>
                <c:pt idx="11">
                  <c:v>0.43639189202075107</c:v>
                </c:pt>
                <c:pt idx="12">
                  <c:v>0.45934115134745612</c:v>
                </c:pt>
                <c:pt idx="13">
                  <c:v>0.26724866902059397</c:v>
                </c:pt>
                <c:pt idx="14">
                  <c:v>0.23802712029777828</c:v>
                </c:pt>
                <c:pt idx="15">
                  <c:v>0.38129856463828832</c:v>
                </c:pt>
                <c:pt idx="16">
                  <c:v>0.41391188770928367</c:v>
                </c:pt>
                <c:pt idx="17">
                  <c:v>0.31469315907237316</c:v>
                </c:pt>
                <c:pt idx="18">
                  <c:v>0.2642703041104108</c:v>
                </c:pt>
                <c:pt idx="19">
                  <c:v>0.3006390674677013</c:v>
                </c:pt>
                <c:pt idx="20">
                  <c:v>0.44933209962637483</c:v>
                </c:pt>
                <c:pt idx="21">
                  <c:v>0.34027348949986386</c:v>
                </c:pt>
                <c:pt idx="22">
                  <c:v>0.34790402119226388</c:v>
                </c:pt>
                <c:pt idx="23">
                  <c:v>0.41546526933972777</c:v>
                </c:pt>
                <c:pt idx="24">
                  <c:v>0.31007045136457223</c:v>
                </c:pt>
                <c:pt idx="25">
                  <c:v>0.41891918485994373</c:v>
                </c:pt>
                <c:pt idx="26">
                  <c:v>0.28671340148297181</c:v>
                </c:pt>
                <c:pt idx="27">
                  <c:v>0.34366884124231978</c:v>
                </c:pt>
                <c:pt idx="28">
                  <c:v>0.37960479645265338</c:v>
                </c:pt>
                <c:pt idx="29">
                  <c:v>0.36590996696218353</c:v>
                </c:pt>
                <c:pt idx="30">
                  <c:v>0.45523385929331323</c:v>
                </c:pt>
                <c:pt idx="31">
                  <c:v>0.28063622056103066</c:v>
                </c:pt>
                <c:pt idx="32">
                  <c:v>0.41170683557749532</c:v>
                </c:pt>
                <c:pt idx="33">
                  <c:v>0.325160834444436</c:v>
                </c:pt>
                <c:pt idx="34">
                  <c:v>0.35112044177643847</c:v>
                </c:pt>
                <c:pt idx="35">
                  <c:v>0.31386023381190548</c:v>
                </c:pt>
                <c:pt idx="36">
                  <c:v>0.32411043887600882</c:v>
                </c:pt>
                <c:pt idx="37">
                  <c:v>0.3639551519571278</c:v>
                </c:pt>
                <c:pt idx="38">
                  <c:v>0.44551991736771418</c:v>
                </c:pt>
                <c:pt idx="39">
                  <c:v>0.30044803457469332</c:v>
                </c:pt>
                <c:pt idx="40">
                  <c:v>0.259031689220311</c:v>
                </c:pt>
                <c:pt idx="41">
                  <c:v>0.27405017433667045</c:v>
                </c:pt>
                <c:pt idx="42">
                  <c:v>0.32445562270698181</c:v>
                </c:pt>
                <c:pt idx="43">
                  <c:v>0.34328746670042881</c:v>
                </c:pt>
                <c:pt idx="44">
                  <c:v>0.40610559832489757</c:v>
                </c:pt>
                <c:pt idx="45">
                  <c:v>0.39296468735839518</c:v>
                </c:pt>
                <c:pt idx="46">
                  <c:v>0.35578399707630382</c:v>
                </c:pt>
                <c:pt idx="47">
                  <c:v>0.35929884908182796</c:v>
                </c:pt>
                <c:pt idx="48">
                  <c:v>0.36800180498740537</c:v>
                </c:pt>
                <c:pt idx="49">
                  <c:v>0.38140071554744948</c:v>
                </c:pt>
                <c:pt idx="50">
                  <c:v>0.45472898367917641</c:v>
                </c:pt>
                <c:pt idx="51">
                  <c:v>0.23994129968445388</c:v>
                </c:pt>
                <c:pt idx="52">
                  <c:v>0.35472966318425297</c:v>
                </c:pt>
                <c:pt idx="53">
                  <c:v>0.32815238322248397</c:v>
                </c:pt>
                <c:pt idx="54">
                  <c:v>0.30726622810028137</c:v>
                </c:pt>
                <c:pt idx="55">
                  <c:v>0.25753959434138224</c:v>
                </c:pt>
                <c:pt idx="56">
                  <c:v>0.35474966856608975</c:v>
                </c:pt>
                <c:pt idx="57">
                  <c:v>0.39936204279992787</c:v>
                </c:pt>
                <c:pt idx="58">
                  <c:v>0.31546818694795098</c:v>
                </c:pt>
                <c:pt idx="59">
                  <c:v>0.29796642459324241</c:v>
                </c:pt>
                <c:pt idx="60">
                  <c:v>0.29154077961048075</c:v>
                </c:pt>
                <c:pt idx="61">
                  <c:v>0.34238869442695596</c:v>
                </c:pt>
                <c:pt idx="62">
                  <c:v>0.43186321353045598</c:v>
                </c:pt>
                <c:pt idx="63">
                  <c:v>0.40845076301947347</c:v>
                </c:pt>
                <c:pt idx="64">
                  <c:v>0.38479387023015782</c:v>
                </c:pt>
                <c:pt idx="65">
                  <c:v>0.39578877104610205</c:v>
                </c:pt>
                <c:pt idx="66">
                  <c:v>0.34603977202898828</c:v>
                </c:pt>
                <c:pt idx="67">
                  <c:v>0.39239063579275529</c:v>
                </c:pt>
                <c:pt idx="68">
                  <c:v>0.39838923693593703</c:v>
                </c:pt>
                <c:pt idx="69">
                  <c:v>0.34221501638251317</c:v>
                </c:pt>
                <c:pt idx="70">
                  <c:v>0.43294191362087348</c:v>
                </c:pt>
                <c:pt idx="71">
                  <c:v>0.26137758459242216</c:v>
                </c:pt>
                <c:pt idx="72">
                  <c:v>0.47442136619540903</c:v>
                </c:pt>
                <c:pt idx="73">
                  <c:v>0.38935438250277465</c:v>
                </c:pt>
                <c:pt idx="74">
                  <c:v>0.38508036238153948</c:v>
                </c:pt>
                <c:pt idx="75">
                  <c:v>0.46296640288515445</c:v>
                </c:pt>
                <c:pt idx="76">
                  <c:v>0.34761370509944373</c:v>
                </c:pt>
                <c:pt idx="77">
                  <c:v>0.42363788262718644</c:v>
                </c:pt>
                <c:pt idx="78">
                  <c:v>0.38119166950795208</c:v>
                </c:pt>
                <c:pt idx="79">
                  <c:v>0.46184440667247106</c:v>
                </c:pt>
                <c:pt idx="80">
                  <c:v>0.34638918266285129</c:v>
                </c:pt>
                <c:pt idx="81">
                  <c:v>0.31007038406939541</c:v>
                </c:pt>
                <c:pt idx="82">
                  <c:v>0.40054504890388354</c:v>
                </c:pt>
                <c:pt idx="83">
                  <c:v>0.39927267565942992</c:v>
                </c:pt>
                <c:pt idx="84">
                  <c:v>0.4381035930368955</c:v>
                </c:pt>
                <c:pt idx="85">
                  <c:v>0.35058958176610788</c:v>
                </c:pt>
                <c:pt idx="86">
                  <c:v>0.29789802122235892</c:v>
                </c:pt>
                <c:pt idx="87">
                  <c:v>0.40692188328047429</c:v>
                </c:pt>
                <c:pt idx="88">
                  <c:v>0.35026359973164489</c:v>
                </c:pt>
                <c:pt idx="89">
                  <c:v>0.31099691926104273</c:v>
                </c:pt>
                <c:pt idx="90">
                  <c:v>0.40780459030829314</c:v>
                </c:pt>
                <c:pt idx="91">
                  <c:v>0.48031179893802978</c:v>
                </c:pt>
                <c:pt idx="92">
                  <c:v>0.32909094728424609</c:v>
                </c:pt>
                <c:pt idx="93">
                  <c:v>0.40996565114701577</c:v>
                </c:pt>
                <c:pt idx="94">
                  <c:v>0.36113612503087911</c:v>
                </c:pt>
                <c:pt idx="95">
                  <c:v>0.35111878602343016</c:v>
                </c:pt>
                <c:pt idx="96">
                  <c:v>0.32692343878325025</c:v>
                </c:pt>
                <c:pt idx="97">
                  <c:v>0.43186162159585073</c:v>
                </c:pt>
                <c:pt idx="98">
                  <c:v>0.44339941097592317</c:v>
                </c:pt>
                <c:pt idx="99">
                  <c:v>0.33416992874366713</c:v>
                </c:pt>
                <c:pt idx="100">
                  <c:v>0.27811143505888408</c:v>
                </c:pt>
                <c:pt idx="101">
                  <c:v>0.403252185446075</c:v>
                </c:pt>
                <c:pt idx="102">
                  <c:v>0.35868791819692036</c:v>
                </c:pt>
                <c:pt idx="103">
                  <c:v>0.37711812919929244</c:v>
                </c:pt>
                <c:pt idx="104">
                  <c:v>0.36378595984833156</c:v>
                </c:pt>
                <c:pt idx="105">
                  <c:v>0.34072116814733772</c:v>
                </c:pt>
                <c:pt idx="106">
                  <c:v>0.3514890502580813</c:v>
                </c:pt>
                <c:pt idx="107">
                  <c:v>0.34307241779890435</c:v>
                </c:pt>
                <c:pt idx="108">
                  <c:v>0.32743206030627453</c:v>
                </c:pt>
                <c:pt idx="109">
                  <c:v>0.37802718385151723</c:v>
                </c:pt>
                <c:pt idx="110">
                  <c:v>0.26162461348096105</c:v>
                </c:pt>
                <c:pt idx="111">
                  <c:v>0.28772459585389376</c:v>
                </c:pt>
                <c:pt idx="112">
                  <c:v>0.46132294490063397</c:v>
                </c:pt>
                <c:pt idx="113">
                  <c:v>0.44623353198812349</c:v>
                </c:pt>
                <c:pt idx="114">
                  <c:v>0.35939452668143146</c:v>
                </c:pt>
                <c:pt idx="115">
                  <c:v>0.3334785514934438</c:v>
                </c:pt>
                <c:pt idx="116">
                  <c:v>0.32719507141402232</c:v>
                </c:pt>
                <c:pt idx="117">
                  <c:v>0.4297052881141919</c:v>
                </c:pt>
                <c:pt idx="118">
                  <c:v>0.49656299984566393</c:v>
                </c:pt>
                <c:pt idx="119">
                  <c:v>0.31063586473633253</c:v>
                </c:pt>
                <c:pt idx="120">
                  <c:v>0.30789296553569551</c:v>
                </c:pt>
                <c:pt idx="121">
                  <c:v>0.42296522953608218</c:v>
                </c:pt>
                <c:pt idx="122">
                  <c:v>0.41070562345540168</c:v>
                </c:pt>
                <c:pt idx="123">
                  <c:v>0.35744962866898466</c:v>
                </c:pt>
                <c:pt idx="124">
                  <c:v>0.39174298303910937</c:v>
                </c:pt>
                <c:pt idx="125">
                  <c:v>0.36803435739404233</c:v>
                </c:pt>
                <c:pt idx="126">
                  <c:v>0.35087445663342981</c:v>
                </c:pt>
                <c:pt idx="127">
                  <c:v>0.31690140189039684</c:v>
                </c:pt>
                <c:pt idx="128">
                  <c:v>0.35014988394669838</c:v>
                </c:pt>
                <c:pt idx="129">
                  <c:v>0.42225473206817277</c:v>
                </c:pt>
                <c:pt idx="130">
                  <c:v>0.38184868601867089</c:v>
                </c:pt>
                <c:pt idx="131">
                  <c:v>0.52554414236569869</c:v>
                </c:pt>
                <c:pt idx="132">
                  <c:v>0.41790994906112455</c:v>
                </c:pt>
                <c:pt idx="133">
                  <c:v>0.42306739129083942</c:v>
                </c:pt>
                <c:pt idx="134">
                  <c:v>0.46071067810469862</c:v>
                </c:pt>
                <c:pt idx="135">
                  <c:v>0.45168258111583498</c:v>
                </c:pt>
                <c:pt idx="136">
                  <c:v>0.33782975234798707</c:v>
                </c:pt>
                <c:pt idx="137">
                  <c:v>0.38031327654145047</c:v>
                </c:pt>
                <c:pt idx="138">
                  <c:v>0.36645292498825205</c:v>
                </c:pt>
                <c:pt idx="139">
                  <c:v>0.37315548683954325</c:v>
                </c:pt>
                <c:pt idx="140">
                  <c:v>0.35866482896607882</c:v>
                </c:pt>
                <c:pt idx="141">
                  <c:v>0.3859203299607068</c:v>
                </c:pt>
                <c:pt idx="142">
                  <c:v>0.36561004599799235</c:v>
                </c:pt>
                <c:pt idx="143">
                  <c:v>0.39666061746433801</c:v>
                </c:pt>
                <c:pt idx="144">
                  <c:v>0.37581697339457454</c:v>
                </c:pt>
                <c:pt idx="145">
                  <c:v>0.25753476516196039</c:v>
                </c:pt>
                <c:pt idx="146">
                  <c:v>0.32093613330844262</c:v>
                </c:pt>
                <c:pt idx="147">
                  <c:v>0.37204136938548316</c:v>
                </c:pt>
                <c:pt idx="148">
                  <c:v>0.31493333541549778</c:v>
                </c:pt>
                <c:pt idx="149">
                  <c:v>0.29623259212291586</c:v>
                </c:pt>
                <c:pt idx="150">
                  <c:v>0.30610690740850088</c:v>
                </c:pt>
                <c:pt idx="151">
                  <c:v>0.35844604896033549</c:v>
                </c:pt>
                <c:pt idx="152">
                  <c:v>0.34353796076525189</c:v>
                </c:pt>
                <c:pt idx="153">
                  <c:v>0.37924919777241883</c:v>
                </c:pt>
                <c:pt idx="154">
                  <c:v>0.2901450884487376</c:v>
                </c:pt>
                <c:pt idx="155">
                  <c:v>0.31090259069658432</c:v>
                </c:pt>
                <c:pt idx="156">
                  <c:v>0.34770486038543097</c:v>
                </c:pt>
                <c:pt idx="157">
                  <c:v>0.46277048059973136</c:v>
                </c:pt>
                <c:pt idx="158">
                  <c:v>0.43824344671059873</c:v>
                </c:pt>
                <c:pt idx="159">
                  <c:v>0.34763861350534331</c:v>
                </c:pt>
                <c:pt idx="160">
                  <c:v>0.38131043066687592</c:v>
                </c:pt>
                <c:pt idx="161">
                  <c:v>0.3931722722392243</c:v>
                </c:pt>
                <c:pt idx="162">
                  <c:v>0.32549732356867389</c:v>
                </c:pt>
                <c:pt idx="163">
                  <c:v>0.4229704050688799</c:v>
                </c:pt>
                <c:pt idx="164">
                  <c:v>0.39618404100632881</c:v>
                </c:pt>
                <c:pt idx="165">
                  <c:v>0.30751459946683596</c:v>
                </c:pt>
                <c:pt idx="166">
                  <c:v>0.48005581585696838</c:v>
                </c:pt>
                <c:pt idx="167">
                  <c:v>0.35898867069043944</c:v>
                </c:pt>
                <c:pt idx="168">
                  <c:v>0.33788434086325436</c:v>
                </c:pt>
                <c:pt idx="169">
                  <c:v>0.30048014367391962</c:v>
                </c:pt>
                <c:pt idx="170">
                  <c:v>0.36124151810162725</c:v>
                </c:pt>
                <c:pt idx="171">
                  <c:v>0.34761072939682663</c:v>
                </c:pt>
                <c:pt idx="172">
                  <c:v>0.34458475222518048</c:v>
                </c:pt>
                <c:pt idx="173">
                  <c:v>0.38552624854207046</c:v>
                </c:pt>
                <c:pt idx="174">
                  <c:v>0.32853977477110435</c:v>
                </c:pt>
                <c:pt idx="175">
                  <c:v>0.42083548606528531</c:v>
                </c:pt>
                <c:pt idx="176">
                  <c:v>0.40992500163711931</c:v>
                </c:pt>
                <c:pt idx="177">
                  <c:v>0.28972254545906101</c:v>
                </c:pt>
                <c:pt idx="178">
                  <c:v>0.37171402275153476</c:v>
                </c:pt>
                <c:pt idx="179">
                  <c:v>0.49204695480502431</c:v>
                </c:pt>
                <c:pt idx="180">
                  <c:v>0.47829913310123923</c:v>
                </c:pt>
                <c:pt idx="181">
                  <c:v>0.29055720412191977</c:v>
                </c:pt>
                <c:pt idx="182">
                  <c:v>0.43967405512868807</c:v>
                </c:pt>
                <c:pt idx="183">
                  <c:v>0.38494853848445726</c:v>
                </c:pt>
                <c:pt idx="184">
                  <c:v>0.38731378835786534</c:v>
                </c:pt>
                <c:pt idx="185">
                  <c:v>0.41995174618309933</c:v>
                </c:pt>
                <c:pt idx="186">
                  <c:v>0.37998392673702591</c:v>
                </c:pt>
                <c:pt idx="187">
                  <c:v>0.36169431110690031</c:v>
                </c:pt>
                <c:pt idx="188">
                  <c:v>0.35400949715428343</c:v>
                </c:pt>
                <c:pt idx="189">
                  <c:v>0.19134082283455967</c:v>
                </c:pt>
                <c:pt idx="190">
                  <c:v>0.27506633556232951</c:v>
                </c:pt>
                <c:pt idx="191">
                  <c:v>0.3105210511932544</c:v>
                </c:pt>
                <c:pt idx="192">
                  <c:v>0.21638816273130002</c:v>
                </c:pt>
                <c:pt idx="193">
                  <c:v>0.38810096968056407</c:v>
                </c:pt>
                <c:pt idx="194">
                  <c:v>0.34589453947167181</c:v>
                </c:pt>
                <c:pt idx="195">
                  <c:v>0.4028443926931588</c:v>
                </c:pt>
                <c:pt idx="196">
                  <c:v>0.26396172546972185</c:v>
                </c:pt>
                <c:pt idx="197">
                  <c:v>0.36498768433187179</c:v>
                </c:pt>
                <c:pt idx="198">
                  <c:v>0.39167886555753401</c:v>
                </c:pt>
                <c:pt idx="199">
                  <c:v>0.38220852489260515</c:v>
                </c:pt>
                <c:pt idx="200">
                  <c:v>0.42070962548838425</c:v>
                </c:pt>
                <c:pt idx="201">
                  <c:v>0.34708380178804443</c:v>
                </c:pt>
                <c:pt idx="202">
                  <c:v>0.27842398697303578</c:v>
                </c:pt>
                <c:pt idx="203">
                  <c:v>0.4312069384142298</c:v>
                </c:pt>
                <c:pt idx="204">
                  <c:v>0.48513671460149499</c:v>
                </c:pt>
                <c:pt idx="205">
                  <c:v>0.32829619854303965</c:v>
                </c:pt>
                <c:pt idx="206">
                  <c:v>0.36901063939205836</c:v>
                </c:pt>
                <c:pt idx="207">
                  <c:v>0.34800124612718125</c:v>
                </c:pt>
                <c:pt idx="208">
                  <c:v>0.34432473831443644</c:v>
                </c:pt>
                <c:pt idx="209">
                  <c:v>0.46364792968462198</c:v>
                </c:pt>
                <c:pt idx="210">
                  <c:v>0.37793686087483813</c:v>
                </c:pt>
                <c:pt idx="211">
                  <c:v>0.31989749272658297</c:v>
                </c:pt>
                <c:pt idx="212">
                  <c:v>0.47962384680240588</c:v>
                </c:pt>
                <c:pt idx="213">
                  <c:v>0.27407373407676011</c:v>
                </c:pt>
                <c:pt idx="214">
                  <c:v>0.25769862129502208</c:v>
                </c:pt>
                <c:pt idx="215">
                  <c:v>0.37098567781657404</c:v>
                </c:pt>
                <c:pt idx="216">
                  <c:v>0.37631260169674796</c:v>
                </c:pt>
                <c:pt idx="217">
                  <c:v>0.41202400718441429</c:v>
                </c:pt>
                <c:pt idx="218">
                  <c:v>0.37348212237677841</c:v>
                </c:pt>
                <c:pt idx="219">
                  <c:v>0.41234946624126612</c:v>
                </c:pt>
                <c:pt idx="220">
                  <c:v>0.39624967495250435</c:v>
                </c:pt>
                <c:pt idx="221">
                  <c:v>0.44969461080801154</c:v>
                </c:pt>
                <c:pt idx="222">
                  <c:v>0.25753458467572177</c:v>
                </c:pt>
                <c:pt idx="223">
                  <c:v>0.25955900485936517</c:v>
                </c:pt>
                <c:pt idx="224">
                  <c:v>0.31676941892118693</c:v>
                </c:pt>
                <c:pt idx="225">
                  <c:v>0.44261984361063711</c:v>
                </c:pt>
                <c:pt idx="226">
                  <c:v>0.38931705836117297</c:v>
                </c:pt>
                <c:pt idx="227">
                  <c:v>0.34665520619502616</c:v>
                </c:pt>
                <c:pt idx="228">
                  <c:v>0.33718533312713478</c:v>
                </c:pt>
                <c:pt idx="229">
                  <c:v>0.30466716478798384</c:v>
                </c:pt>
                <c:pt idx="230">
                  <c:v>0.43276045052460632</c:v>
                </c:pt>
                <c:pt idx="231">
                  <c:v>0.37838423722560727</c:v>
                </c:pt>
                <c:pt idx="232">
                  <c:v>0.33876522532064746</c:v>
                </c:pt>
                <c:pt idx="233">
                  <c:v>0.27691693393827327</c:v>
                </c:pt>
                <c:pt idx="234">
                  <c:v>0.45484429136532173</c:v>
                </c:pt>
                <c:pt idx="235">
                  <c:v>0.39145842245471396</c:v>
                </c:pt>
                <c:pt idx="236">
                  <c:v>0.38602172700639631</c:v>
                </c:pt>
                <c:pt idx="237">
                  <c:v>0.29891025506591423</c:v>
                </c:pt>
                <c:pt idx="238">
                  <c:v>0.4233654847417988</c:v>
                </c:pt>
                <c:pt idx="239">
                  <c:v>0.43492140191153938</c:v>
                </c:pt>
                <c:pt idx="240">
                  <c:v>0.43863498505138931</c:v>
                </c:pt>
                <c:pt idx="241">
                  <c:v>0.42247761937934336</c:v>
                </c:pt>
                <c:pt idx="242">
                  <c:v>0.34677206879386674</c:v>
                </c:pt>
                <c:pt idx="243">
                  <c:v>0.35391033494970225</c:v>
                </c:pt>
                <c:pt idx="244">
                  <c:v>0.39105121043668711</c:v>
                </c:pt>
                <c:pt idx="245">
                  <c:v>0.25215477481085485</c:v>
                </c:pt>
                <c:pt idx="246">
                  <c:v>0.39535504707503288</c:v>
                </c:pt>
                <c:pt idx="247">
                  <c:v>0.28931810617074155</c:v>
                </c:pt>
                <c:pt idx="248">
                  <c:v>0.31868887368760468</c:v>
                </c:pt>
                <c:pt idx="249">
                  <c:v>0.39141435464943602</c:v>
                </c:pt>
                <c:pt idx="250">
                  <c:v>0.3862752704059943</c:v>
                </c:pt>
                <c:pt idx="251">
                  <c:v>0.40380209753733681</c:v>
                </c:pt>
                <c:pt idx="252">
                  <c:v>0.40445630845188985</c:v>
                </c:pt>
                <c:pt idx="253">
                  <c:v>0.24142774065579761</c:v>
                </c:pt>
                <c:pt idx="254">
                  <c:v>0.40476190083914831</c:v>
                </c:pt>
                <c:pt idx="255">
                  <c:v>0.36888190220540706</c:v>
                </c:pt>
                <c:pt idx="256">
                  <c:v>0.36820159321471307</c:v>
                </c:pt>
                <c:pt idx="257">
                  <c:v>0.42012896750316048</c:v>
                </c:pt>
                <c:pt idx="258">
                  <c:v>0.27376459098089401</c:v>
                </c:pt>
                <c:pt idx="259">
                  <c:v>0.30572802973325952</c:v>
                </c:pt>
                <c:pt idx="260">
                  <c:v>0.42900622930234866</c:v>
                </c:pt>
                <c:pt idx="261">
                  <c:v>0.38984965342549438</c:v>
                </c:pt>
                <c:pt idx="262">
                  <c:v>0.38233549593460936</c:v>
                </c:pt>
                <c:pt idx="263">
                  <c:v>0.3494026260697255</c:v>
                </c:pt>
                <c:pt idx="264">
                  <c:v>0.34052058427699516</c:v>
                </c:pt>
                <c:pt idx="265">
                  <c:v>0.40748503166217198</c:v>
                </c:pt>
                <c:pt idx="266">
                  <c:v>0.32862601900957111</c:v>
                </c:pt>
                <c:pt idx="267">
                  <c:v>0.35662934552665132</c:v>
                </c:pt>
                <c:pt idx="268">
                  <c:v>0.35555494880541538</c:v>
                </c:pt>
                <c:pt idx="269">
                  <c:v>0.24015978664016671</c:v>
                </c:pt>
                <c:pt idx="270">
                  <c:v>0.43195521625755173</c:v>
                </c:pt>
                <c:pt idx="271">
                  <c:v>0.416923655459778</c:v>
                </c:pt>
                <c:pt idx="272">
                  <c:v>0.31650415668772991</c:v>
                </c:pt>
                <c:pt idx="273">
                  <c:v>0.37852046549854207</c:v>
                </c:pt>
                <c:pt idx="274">
                  <c:v>0.28169591880053529</c:v>
                </c:pt>
                <c:pt idx="275">
                  <c:v>0.38226115492241786</c:v>
                </c:pt>
                <c:pt idx="276">
                  <c:v>0.27427289955244477</c:v>
                </c:pt>
                <c:pt idx="277">
                  <c:v>0.44786998093510882</c:v>
                </c:pt>
                <c:pt idx="278">
                  <c:v>0.4315412143351135</c:v>
                </c:pt>
                <c:pt idx="279">
                  <c:v>0.32691815494983673</c:v>
                </c:pt>
                <c:pt idx="280">
                  <c:v>0.30933632088934343</c:v>
                </c:pt>
                <c:pt idx="281">
                  <c:v>0.38051506115352041</c:v>
                </c:pt>
                <c:pt idx="282">
                  <c:v>0.29715539027936838</c:v>
                </c:pt>
                <c:pt idx="283">
                  <c:v>0.42616238220536884</c:v>
                </c:pt>
                <c:pt idx="284">
                  <c:v>0.38351691750598077</c:v>
                </c:pt>
                <c:pt idx="285">
                  <c:v>0.28902074507142278</c:v>
                </c:pt>
                <c:pt idx="286">
                  <c:v>0.36830557118039053</c:v>
                </c:pt>
                <c:pt idx="287">
                  <c:v>0.41561959807515542</c:v>
                </c:pt>
                <c:pt idx="288">
                  <c:v>0.31684510556223344</c:v>
                </c:pt>
                <c:pt idx="289">
                  <c:v>0.42185997461287167</c:v>
                </c:pt>
                <c:pt idx="290">
                  <c:v>0.40429068593863482</c:v>
                </c:pt>
                <c:pt idx="291">
                  <c:v>0.33638720677220102</c:v>
                </c:pt>
                <c:pt idx="292">
                  <c:v>0.28532880073135225</c:v>
                </c:pt>
                <c:pt idx="293">
                  <c:v>0.3109758816168689</c:v>
                </c:pt>
                <c:pt idx="294">
                  <c:v>0.30235066489110574</c:v>
                </c:pt>
                <c:pt idx="295">
                  <c:v>0.33076186424416654</c:v>
                </c:pt>
                <c:pt idx="296">
                  <c:v>0.23264311931463955</c:v>
                </c:pt>
                <c:pt idx="297">
                  <c:v>0.27914447883768601</c:v>
                </c:pt>
                <c:pt idx="298">
                  <c:v>0.39001967183452779</c:v>
                </c:pt>
                <c:pt idx="299">
                  <c:v>0.3784100206157095</c:v>
                </c:pt>
                <c:pt idx="300">
                  <c:v>0.39598401297841956</c:v>
                </c:pt>
                <c:pt idx="301">
                  <c:v>0.32300726085501624</c:v>
                </c:pt>
                <c:pt idx="302">
                  <c:v>0.40039962991432992</c:v>
                </c:pt>
                <c:pt idx="303">
                  <c:v>0.24913733102319588</c:v>
                </c:pt>
                <c:pt idx="304">
                  <c:v>0.36482161155577103</c:v>
                </c:pt>
                <c:pt idx="305">
                  <c:v>0.30584325424038766</c:v>
                </c:pt>
                <c:pt idx="306">
                  <c:v>0.39794642027133942</c:v>
                </c:pt>
                <c:pt idx="307">
                  <c:v>0.38456004286866025</c:v>
                </c:pt>
                <c:pt idx="308">
                  <c:v>0.31389184753868132</c:v>
                </c:pt>
                <c:pt idx="309">
                  <c:v>0.39637062450105492</c:v>
                </c:pt>
                <c:pt idx="310">
                  <c:v>0.32460913698982791</c:v>
                </c:pt>
                <c:pt idx="311">
                  <c:v>0.34153621599754308</c:v>
                </c:pt>
                <c:pt idx="312">
                  <c:v>0.34004836997317311</c:v>
                </c:pt>
                <c:pt idx="313">
                  <c:v>0.43149980248130093</c:v>
                </c:pt>
                <c:pt idx="314">
                  <c:v>0.43724563694114049</c:v>
                </c:pt>
                <c:pt idx="315">
                  <c:v>0.36192822792670037</c:v>
                </c:pt>
                <c:pt idx="316">
                  <c:v>0.33476864566900666</c:v>
                </c:pt>
                <c:pt idx="317">
                  <c:v>0.40520501660614106</c:v>
                </c:pt>
                <c:pt idx="318">
                  <c:v>0.33417392723603656</c:v>
                </c:pt>
                <c:pt idx="319">
                  <c:v>0.43121328192539982</c:v>
                </c:pt>
                <c:pt idx="320">
                  <c:v>0.42627241026103047</c:v>
                </c:pt>
                <c:pt idx="321">
                  <c:v>0.25058103221124478</c:v>
                </c:pt>
                <c:pt idx="322">
                  <c:v>0.40215399256287432</c:v>
                </c:pt>
                <c:pt idx="323">
                  <c:v>0.27125201440751029</c:v>
                </c:pt>
                <c:pt idx="324">
                  <c:v>0.42252238350449667</c:v>
                </c:pt>
                <c:pt idx="325">
                  <c:v>0.32698544525726092</c:v>
                </c:pt>
                <c:pt idx="326">
                  <c:v>0.29062685372613228</c:v>
                </c:pt>
                <c:pt idx="327">
                  <c:v>0.37108205453245113</c:v>
                </c:pt>
                <c:pt idx="328">
                  <c:v>0.36698784768871534</c:v>
                </c:pt>
                <c:pt idx="329">
                  <c:v>0.43364117362833027</c:v>
                </c:pt>
                <c:pt idx="330">
                  <c:v>0.37327427384485351</c:v>
                </c:pt>
                <c:pt idx="331">
                  <c:v>0.37851590965766313</c:v>
                </c:pt>
                <c:pt idx="332">
                  <c:v>0.33522539453112227</c:v>
                </c:pt>
                <c:pt idx="333">
                  <c:v>0.30979376653709184</c:v>
                </c:pt>
                <c:pt idx="334">
                  <c:v>0.47565087151487379</c:v>
                </c:pt>
                <c:pt idx="335">
                  <c:v>0.39897744094658061</c:v>
                </c:pt>
                <c:pt idx="336">
                  <c:v>0.37641936768350476</c:v>
                </c:pt>
                <c:pt idx="337">
                  <c:v>0.32973473072816228</c:v>
                </c:pt>
                <c:pt idx="338">
                  <c:v>0.39890905507355345</c:v>
                </c:pt>
                <c:pt idx="339">
                  <c:v>0.37456050270436148</c:v>
                </c:pt>
                <c:pt idx="340">
                  <c:v>0.3692496871405973</c:v>
                </c:pt>
                <c:pt idx="341">
                  <c:v>0.53887026372636448</c:v>
                </c:pt>
                <c:pt idx="342">
                  <c:v>0.44952728452302565</c:v>
                </c:pt>
                <c:pt idx="343">
                  <c:v>0.33070066261708092</c:v>
                </c:pt>
                <c:pt idx="344">
                  <c:v>0.39108145225695462</c:v>
                </c:pt>
                <c:pt idx="345">
                  <c:v>0.49279886453171706</c:v>
                </c:pt>
                <c:pt idx="346">
                  <c:v>0.38694537429655818</c:v>
                </c:pt>
                <c:pt idx="347">
                  <c:v>0.25958567309532982</c:v>
                </c:pt>
                <c:pt idx="348">
                  <c:v>0.34053385922549517</c:v>
                </c:pt>
                <c:pt idx="349">
                  <c:v>0.36495178318323906</c:v>
                </c:pt>
                <c:pt idx="350">
                  <c:v>0.38053455076233578</c:v>
                </c:pt>
                <c:pt idx="351">
                  <c:v>0.35026246747284673</c:v>
                </c:pt>
                <c:pt idx="352">
                  <c:v>0.3329628129443637</c:v>
                </c:pt>
                <c:pt idx="353">
                  <c:v>0.40516908839990495</c:v>
                </c:pt>
                <c:pt idx="354">
                  <c:v>0.33999050544901166</c:v>
                </c:pt>
                <c:pt idx="355">
                  <c:v>0.33692740459958087</c:v>
                </c:pt>
                <c:pt idx="356">
                  <c:v>0.36022575304715881</c:v>
                </c:pt>
                <c:pt idx="357">
                  <c:v>0.33055628034183338</c:v>
                </c:pt>
                <c:pt idx="358">
                  <c:v>0.42698682168473723</c:v>
                </c:pt>
                <c:pt idx="359">
                  <c:v>0.36024925903081484</c:v>
                </c:pt>
                <c:pt idx="360">
                  <c:v>0.44690341752215978</c:v>
                </c:pt>
                <c:pt idx="361">
                  <c:v>0.4019262000934134</c:v>
                </c:pt>
                <c:pt idx="362">
                  <c:v>0.36127190629235806</c:v>
                </c:pt>
                <c:pt idx="363">
                  <c:v>0.39478997763990703</c:v>
                </c:pt>
                <c:pt idx="364">
                  <c:v>0.35561159374613721</c:v>
                </c:pt>
                <c:pt idx="365">
                  <c:v>0.33720194827548478</c:v>
                </c:pt>
                <c:pt idx="366">
                  <c:v>0.43274349809131579</c:v>
                </c:pt>
                <c:pt idx="367">
                  <c:v>0.29106847117328644</c:v>
                </c:pt>
                <c:pt idx="368">
                  <c:v>0.36880782564660236</c:v>
                </c:pt>
                <c:pt idx="369">
                  <c:v>0.4055988960708734</c:v>
                </c:pt>
                <c:pt idx="370">
                  <c:v>0.43951266341315193</c:v>
                </c:pt>
                <c:pt idx="371">
                  <c:v>0.26818458681245755</c:v>
                </c:pt>
                <c:pt idx="372">
                  <c:v>0.40111460429310541</c:v>
                </c:pt>
                <c:pt idx="373">
                  <c:v>0.39517809998099257</c:v>
                </c:pt>
                <c:pt idx="374">
                  <c:v>0.2873010143126935</c:v>
                </c:pt>
                <c:pt idx="375">
                  <c:v>0.30807062055921836</c:v>
                </c:pt>
                <c:pt idx="376">
                  <c:v>0.41704498640569382</c:v>
                </c:pt>
                <c:pt idx="377">
                  <c:v>0.40142442587871946</c:v>
                </c:pt>
                <c:pt idx="378">
                  <c:v>0.35974647574372048</c:v>
                </c:pt>
                <c:pt idx="379">
                  <c:v>0.39120559209869632</c:v>
                </c:pt>
                <c:pt idx="380">
                  <c:v>0.26111222430360637</c:v>
                </c:pt>
                <c:pt idx="381">
                  <c:v>0.34058659415829523</c:v>
                </c:pt>
                <c:pt idx="382">
                  <c:v>0.33456181446518435</c:v>
                </c:pt>
                <c:pt idx="383">
                  <c:v>0.38769260287541452</c:v>
                </c:pt>
                <c:pt idx="384">
                  <c:v>0.31099434158001532</c:v>
                </c:pt>
                <c:pt idx="385">
                  <c:v>0.3099315495380528</c:v>
                </c:pt>
                <c:pt idx="386">
                  <c:v>0.27770564606977699</c:v>
                </c:pt>
                <c:pt idx="387">
                  <c:v>0.29364669506413632</c:v>
                </c:pt>
                <c:pt idx="388">
                  <c:v>0.47587785571650082</c:v>
                </c:pt>
                <c:pt idx="389">
                  <c:v>0.38399222709690195</c:v>
                </c:pt>
                <c:pt idx="390">
                  <c:v>0.39045401199785651</c:v>
                </c:pt>
                <c:pt idx="391">
                  <c:v>0.46022207419333749</c:v>
                </c:pt>
                <c:pt idx="392">
                  <c:v>0.37438378224243429</c:v>
                </c:pt>
                <c:pt idx="393">
                  <c:v>0.30294060270250067</c:v>
                </c:pt>
                <c:pt idx="394">
                  <c:v>0.33836938869423738</c:v>
                </c:pt>
                <c:pt idx="395">
                  <c:v>0.42283608915114845</c:v>
                </c:pt>
                <c:pt idx="396">
                  <c:v>0.33947226824180976</c:v>
                </c:pt>
                <c:pt idx="397">
                  <c:v>0.35028283040754238</c:v>
                </c:pt>
                <c:pt idx="398">
                  <c:v>0.30420783071397639</c:v>
                </c:pt>
                <c:pt idx="399">
                  <c:v>0.34979170444348773</c:v>
                </c:pt>
                <c:pt idx="400">
                  <c:v>0.33617459998249244</c:v>
                </c:pt>
                <c:pt idx="401">
                  <c:v>0.46522212207349617</c:v>
                </c:pt>
                <c:pt idx="402">
                  <c:v>0.32657400362091604</c:v>
                </c:pt>
                <c:pt idx="403">
                  <c:v>0.35044827888756536</c:v>
                </c:pt>
                <c:pt idx="404">
                  <c:v>0.33226928714974052</c:v>
                </c:pt>
                <c:pt idx="405">
                  <c:v>0.33091902147742464</c:v>
                </c:pt>
                <c:pt idx="406">
                  <c:v>0.34248154554903742</c:v>
                </c:pt>
                <c:pt idx="407">
                  <c:v>0.32456079394256093</c:v>
                </c:pt>
                <c:pt idx="408">
                  <c:v>0.41109730939224243</c:v>
                </c:pt>
                <c:pt idx="409">
                  <c:v>0.29105072057504738</c:v>
                </c:pt>
                <c:pt idx="410">
                  <c:v>0.45825851172143217</c:v>
                </c:pt>
                <c:pt idx="411">
                  <c:v>0.36370873703863932</c:v>
                </c:pt>
                <c:pt idx="412">
                  <c:v>0.40568102088552427</c:v>
                </c:pt>
                <c:pt idx="413">
                  <c:v>0.38004114101492531</c:v>
                </c:pt>
                <c:pt idx="414">
                  <c:v>0.30346728192488404</c:v>
                </c:pt>
                <c:pt idx="415">
                  <c:v>0.36303073850658779</c:v>
                </c:pt>
                <c:pt idx="416">
                  <c:v>0.32302073633331796</c:v>
                </c:pt>
                <c:pt idx="417">
                  <c:v>0.43933935116755668</c:v>
                </c:pt>
                <c:pt idx="418">
                  <c:v>0.34475330235076657</c:v>
                </c:pt>
                <c:pt idx="419">
                  <c:v>0.31701317807545476</c:v>
                </c:pt>
                <c:pt idx="420">
                  <c:v>0.41101521011708442</c:v>
                </c:pt>
                <c:pt idx="421">
                  <c:v>0.44742920146721582</c:v>
                </c:pt>
                <c:pt idx="422">
                  <c:v>0.42700073648541631</c:v>
                </c:pt>
                <c:pt idx="423">
                  <c:v>0.39878138105230226</c:v>
                </c:pt>
                <c:pt idx="424">
                  <c:v>0.38694619392009133</c:v>
                </c:pt>
                <c:pt idx="425">
                  <c:v>0.36486936763447275</c:v>
                </c:pt>
                <c:pt idx="426">
                  <c:v>0.31436818545630485</c:v>
                </c:pt>
                <c:pt idx="427">
                  <c:v>0.3594304318274914</c:v>
                </c:pt>
                <c:pt idx="428">
                  <c:v>0.37631974855631939</c:v>
                </c:pt>
                <c:pt idx="429">
                  <c:v>0.30754385540879103</c:v>
                </c:pt>
                <c:pt idx="430">
                  <c:v>0.36650487944804389</c:v>
                </c:pt>
                <c:pt idx="431">
                  <c:v>0.3501575327453465</c:v>
                </c:pt>
                <c:pt idx="432">
                  <c:v>0.43897226759803176</c:v>
                </c:pt>
                <c:pt idx="433">
                  <c:v>0.34175352978644186</c:v>
                </c:pt>
                <c:pt idx="434">
                  <c:v>0.39912726306041979</c:v>
                </c:pt>
                <c:pt idx="435">
                  <c:v>0.44954263599241151</c:v>
                </c:pt>
                <c:pt idx="436">
                  <c:v>0.42192005731689963</c:v>
                </c:pt>
                <c:pt idx="437">
                  <c:v>0.2955517869721323</c:v>
                </c:pt>
                <c:pt idx="438">
                  <c:v>0.34590248633561727</c:v>
                </c:pt>
                <c:pt idx="439">
                  <c:v>0.41363479226793681</c:v>
                </c:pt>
                <c:pt idx="440">
                  <c:v>0.28564641292758691</c:v>
                </c:pt>
                <c:pt idx="441">
                  <c:v>0.37357717312497507</c:v>
                </c:pt>
                <c:pt idx="442">
                  <c:v>0.31628267808071403</c:v>
                </c:pt>
                <c:pt idx="443">
                  <c:v>0.38330748393124758</c:v>
                </c:pt>
                <c:pt idx="444">
                  <c:v>0.3607954361242795</c:v>
                </c:pt>
                <c:pt idx="445">
                  <c:v>0.3097650740196885</c:v>
                </c:pt>
                <c:pt idx="446">
                  <c:v>0.38716329785103942</c:v>
                </c:pt>
                <c:pt idx="447">
                  <c:v>0.38798207211318814</c:v>
                </c:pt>
                <c:pt idx="448">
                  <c:v>0.37901256529052108</c:v>
                </c:pt>
                <c:pt idx="449">
                  <c:v>0.32958758181330977</c:v>
                </c:pt>
                <c:pt idx="450">
                  <c:v>0.35140877532808179</c:v>
                </c:pt>
                <c:pt idx="451">
                  <c:v>0.31691709781867339</c:v>
                </c:pt>
                <c:pt idx="452">
                  <c:v>0.32457071619835065</c:v>
                </c:pt>
                <c:pt idx="453">
                  <c:v>0.42891021745783942</c:v>
                </c:pt>
                <c:pt idx="454">
                  <c:v>0.37090014206112076</c:v>
                </c:pt>
                <c:pt idx="455">
                  <c:v>0.35825797001217918</c:v>
                </c:pt>
                <c:pt idx="456">
                  <c:v>0.41686931498502433</c:v>
                </c:pt>
                <c:pt idx="457">
                  <c:v>0.39014929531706705</c:v>
                </c:pt>
                <c:pt idx="458">
                  <c:v>0.34756139870074798</c:v>
                </c:pt>
                <c:pt idx="459">
                  <c:v>0.31788043484906137</c:v>
                </c:pt>
                <c:pt idx="460">
                  <c:v>0.323494836176412</c:v>
                </c:pt>
                <c:pt idx="461">
                  <c:v>0.33070809591916395</c:v>
                </c:pt>
                <c:pt idx="462">
                  <c:v>0.39663770921241415</c:v>
                </c:pt>
                <c:pt idx="463">
                  <c:v>0.46336101125610984</c:v>
                </c:pt>
                <c:pt idx="464">
                  <c:v>0.35318547906880454</c:v>
                </c:pt>
                <c:pt idx="465">
                  <c:v>0.38352235854111633</c:v>
                </c:pt>
                <c:pt idx="466">
                  <c:v>0.31126290455068462</c:v>
                </c:pt>
                <c:pt idx="467">
                  <c:v>0.32262045424375407</c:v>
                </c:pt>
                <c:pt idx="468">
                  <c:v>0.34330377290492103</c:v>
                </c:pt>
                <c:pt idx="469">
                  <c:v>0.30595642137411505</c:v>
                </c:pt>
                <c:pt idx="470">
                  <c:v>0.46826475580338905</c:v>
                </c:pt>
                <c:pt idx="471">
                  <c:v>0.35026595844428204</c:v>
                </c:pt>
                <c:pt idx="472">
                  <c:v>0.36456473970269587</c:v>
                </c:pt>
                <c:pt idx="473">
                  <c:v>0.38237655596392389</c:v>
                </c:pt>
                <c:pt idx="474">
                  <c:v>0.32498056962136296</c:v>
                </c:pt>
                <c:pt idx="475">
                  <c:v>0.42503967101204254</c:v>
                </c:pt>
                <c:pt idx="476">
                  <c:v>0.35243313544048005</c:v>
                </c:pt>
                <c:pt idx="477">
                  <c:v>0.35531541498479047</c:v>
                </c:pt>
                <c:pt idx="478">
                  <c:v>0.21270524651656686</c:v>
                </c:pt>
                <c:pt idx="479">
                  <c:v>0.39541152442256478</c:v>
                </c:pt>
                <c:pt idx="480">
                  <c:v>0.409171775165175</c:v>
                </c:pt>
                <c:pt idx="481">
                  <c:v>0.42708951264887568</c:v>
                </c:pt>
                <c:pt idx="482">
                  <c:v>0.31090007226585947</c:v>
                </c:pt>
                <c:pt idx="483">
                  <c:v>0.26940198670293791</c:v>
                </c:pt>
                <c:pt idx="484">
                  <c:v>0.44725900176539679</c:v>
                </c:pt>
                <c:pt idx="485">
                  <c:v>0.21872366216801364</c:v>
                </c:pt>
                <c:pt idx="486">
                  <c:v>0.27958692916852135</c:v>
                </c:pt>
                <c:pt idx="487">
                  <c:v>0.37768315154449106</c:v>
                </c:pt>
                <c:pt idx="488">
                  <c:v>0.3715388380547664</c:v>
                </c:pt>
                <c:pt idx="489">
                  <c:v>0.36606764064256631</c:v>
                </c:pt>
                <c:pt idx="490">
                  <c:v>0.29338697286653237</c:v>
                </c:pt>
                <c:pt idx="491">
                  <c:v>0.39702403087582433</c:v>
                </c:pt>
                <c:pt idx="492">
                  <c:v>0.35813034993408038</c:v>
                </c:pt>
                <c:pt idx="493">
                  <c:v>0.41594996219350838</c:v>
                </c:pt>
                <c:pt idx="494">
                  <c:v>0.40008604706017348</c:v>
                </c:pt>
                <c:pt idx="495">
                  <c:v>0.28012832547376731</c:v>
                </c:pt>
                <c:pt idx="496">
                  <c:v>0.38456246379704845</c:v>
                </c:pt>
                <c:pt idx="497">
                  <c:v>0.37248127103672835</c:v>
                </c:pt>
                <c:pt idx="498">
                  <c:v>0.40694511340564948</c:v>
                </c:pt>
                <c:pt idx="499">
                  <c:v>0.37387072074336686</c:v>
                </c:pt>
              </c:numCache>
            </c:numRef>
          </c:xVal>
          <c:yVal>
            <c:numRef>
              <c:f>'HA-AH-HA A'!$Q$3:$Q$502</c:f>
              <c:numCache>
                <c:formatCode>General</c:formatCode>
                <c:ptCount val="500"/>
                <c:pt idx="0">
                  <c:v>7.4590105649856714E-2</c:v>
                </c:pt>
                <c:pt idx="1">
                  <c:v>-7.9725610964152024E-2</c:v>
                </c:pt>
                <c:pt idx="2">
                  <c:v>0.1524547071586802</c:v>
                </c:pt>
                <c:pt idx="3">
                  <c:v>-0.25240828225396067</c:v>
                </c:pt>
                <c:pt idx="4">
                  <c:v>-3.9397008193115091E-2</c:v>
                </c:pt>
                <c:pt idx="5">
                  <c:v>1.2815146544337437E-2</c:v>
                </c:pt>
                <c:pt idx="6">
                  <c:v>6.7414111337275512E-2</c:v>
                </c:pt>
                <c:pt idx="7">
                  <c:v>-0.10213235900529112</c:v>
                </c:pt>
                <c:pt idx="8">
                  <c:v>-0.13506547074594324</c:v>
                </c:pt>
                <c:pt idx="9">
                  <c:v>0.21248358847673218</c:v>
                </c:pt>
                <c:pt idx="10">
                  <c:v>0.13648876689361997</c:v>
                </c:pt>
                <c:pt idx="11">
                  <c:v>-7.8903223385863412E-3</c:v>
                </c:pt>
                <c:pt idx="12">
                  <c:v>5.8675604166375565E-2</c:v>
                </c:pt>
                <c:pt idx="13">
                  <c:v>0.22213364452625761</c:v>
                </c:pt>
                <c:pt idx="14">
                  <c:v>0.15397747783271079</c:v>
                </c:pt>
                <c:pt idx="15">
                  <c:v>0.1437338689106227</c:v>
                </c:pt>
                <c:pt idx="16">
                  <c:v>-0.12581359747075702</c:v>
                </c:pt>
                <c:pt idx="17">
                  <c:v>6.9954666397262083E-2</c:v>
                </c:pt>
                <c:pt idx="18">
                  <c:v>0.10971172348490404</c:v>
                </c:pt>
                <c:pt idx="19">
                  <c:v>0.26416861702813177</c:v>
                </c:pt>
                <c:pt idx="20">
                  <c:v>4.4113382619658734E-2</c:v>
                </c:pt>
                <c:pt idx="21">
                  <c:v>0.10883772861825809</c:v>
                </c:pt>
                <c:pt idx="22">
                  <c:v>-1.5916115963367925E-2</c:v>
                </c:pt>
                <c:pt idx="23">
                  <c:v>2.1982065542308752E-2</c:v>
                </c:pt>
                <c:pt idx="24">
                  <c:v>1.4581854005918691E-2</c:v>
                </c:pt>
                <c:pt idx="25">
                  <c:v>8.5898652397103266E-3</c:v>
                </c:pt>
                <c:pt idx="26">
                  <c:v>0.16520236162024379</c:v>
                </c:pt>
                <c:pt idx="27">
                  <c:v>0.13698424110388271</c:v>
                </c:pt>
                <c:pt idx="28">
                  <c:v>-4.6787539815948173E-2</c:v>
                </c:pt>
                <c:pt idx="29">
                  <c:v>0.18038812527514916</c:v>
                </c:pt>
                <c:pt idx="30">
                  <c:v>3.570505213654257E-2</c:v>
                </c:pt>
                <c:pt idx="31">
                  <c:v>0.12134334318865179</c:v>
                </c:pt>
                <c:pt idx="32">
                  <c:v>6.370113759458787E-2</c:v>
                </c:pt>
                <c:pt idx="33">
                  <c:v>0.28173049491590896</c:v>
                </c:pt>
                <c:pt idx="34">
                  <c:v>0.11970583217606012</c:v>
                </c:pt>
                <c:pt idx="35">
                  <c:v>0.35291315283703828</c:v>
                </c:pt>
                <c:pt idx="36">
                  <c:v>9.1934503459991726E-2</c:v>
                </c:pt>
                <c:pt idx="37">
                  <c:v>-0.10606753200398802</c:v>
                </c:pt>
                <c:pt idx="38">
                  <c:v>4.5031007026678893E-2</c:v>
                </c:pt>
                <c:pt idx="39">
                  <c:v>-6.4874587500079184E-3</c:v>
                </c:pt>
                <c:pt idx="40">
                  <c:v>0.25402884913568541</c:v>
                </c:pt>
                <c:pt idx="41">
                  <c:v>0.35293961712502231</c:v>
                </c:pt>
                <c:pt idx="42">
                  <c:v>0.16986828270203899</c:v>
                </c:pt>
                <c:pt idx="43">
                  <c:v>6.5230587929688791E-2</c:v>
                </c:pt>
                <c:pt idx="44">
                  <c:v>4.3577206192597945E-2</c:v>
                </c:pt>
                <c:pt idx="45">
                  <c:v>0.11666897739812916</c:v>
                </c:pt>
                <c:pt idx="46">
                  <c:v>7.3246891847634193E-2</c:v>
                </c:pt>
                <c:pt idx="47">
                  <c:v>3.3932542917607198E-3</c:v>
                </c:pt>
                <c:pt idx="48">
                  <c:v>8.2912980312299628E-2</c:v>
                </c:pt>
                <c:pt idx="49">
                  <c:v>0.14929508459698931</c:v>
                </c:pt>
                <c:pt idx="50">
                  <c:v>-0.12413599099773927</c:v>
                </c:pt>
                <c:pt idx="51">
                  <c:v>0.12919566237068567</c:v>
                </c:pt>
                <c:pt idx="52">
                  <c:v>0.17961261675750151</c:v>
                </c:pt>
                <c:pt idx="53">
                  <c:v>0.21251670172947076</c:v>
                </c:pt>
                <c:pt idx="54">
                  <c:v>0.18784949943921209</c:v>
                </c:pt>
                <c:pt idx="55">
                  <c:v>0.4162094158007098</c:v>
                </c:pt>
                <c:pt idx="56">
                  <c:v>0.14537479144541091</c:v>
                </c:pt>
                <c:pt idx="57">
                  <c:v>1.6179990759670276E-2</c:v>
                </c:pt>
                <c:pt idx="58">
                  <c:v>0.13557401359928595</c:v>
                </c:pt>
                <c:pt idx="59">
                  <c:v>0.24792677139968269</c:v>
                </c:pt>
                <c:pt idx="60">
                  <c:v>0.32666199022181003</c:v>
                </c:pt>
                <c:pt idx="61">
                  <c:v>-2.9076041151931683E-2</c:v>
                </c:pt>
                <c:pt idx="62">
                  <c:v>-0.13623729023233003</c:v>
                </c:pt>
                <c:pt idx="63">
                  <c:v>-6.2504547629776364E-2</c:v>
                </c:pt>
                <c:pt idx="64">
                  <c:v>6.9963618508952732E-2</c:v>
                </c:pt>
                <c:pt idx="65">
                  <c:v>6.6464246165335583E-2</c:v>
                </c:pt>
                <c:pt idx="66">
                  <c:v>6.0692503613551579E-2</c:v>
                </c:pt>
                <c:pt idx="67">
                  <c:v>7.4552399000383879E-2</c:v>
                </c:pt>
                <c:pt idx="68">
                  <c:v>-2.4910411636993118E-2</c:v>
                </c:pt>
                <c:pt idx="69">
                  <c:v>0.12686084818626644</c:v>
                </c:pt>
                <c:pt idx="70">
                  <c:v>-4.5547810505255845E-2</c:v>
                </c:pt>
                <c:pt idx="71">
                  <c:v>0.2769961965046368</c:v>
                </c:pt>
                <c:pt idx="72">
                  <c:v>-0.17670569741933881</c:v>
                </c:pt>
                <c:pt idx="73">
                  <c:v>-3.9269566642788238E-2</c:v>
                </c:pt>
                <c:pt idx="74">
                  <c:v>9.0953809900531701E-2</c:v>
                </c:pt>
                <c:pt idx="75">
                  <c:v>-0.11192494892324761</c:v>
                </c:pt>
                <c:pt idx="76">
                  <c:v>0.13049253859838328</c:v>
                </c:pt>
                <c:pt idx="77">
                  <c:v>-6.0542269944056933E-2</c:v>
                </c:pt>
                <c:pt idx="78">
                  <c:v>-6.7453411312976733E-2</c:v>
                </c:pt>
                <c:pt idx="79">
                  <c:v>-0.10409523683988947</c:v>
                </c:pt>
                <c:pt idx="80">
                  <c:v>0.10286034970663213</c:v>
                </c:pt>
                <c:pt idx="81">
                  <c:v>0.246670683194676</c:v>
                </c:pt>
                <c:pt idx="82">
                  <c:v>9.8770951857536288E-2</c:v>
                </c:pt>
                <c:pt idx="83">
                  <c:v>-7.2135915617146412E-2</c:v>
                </c:pt>
                <c:pt idx="84">
                  <c:v>3.9952050784594982E-2</c:v>
                </c:pt>
                <c:pt idx="85">
                  <c:v>-3.1393601938024013E-2</c:v>
                </c:pt>
                <c:pt idx="86">
                  <c:v>0.19641516264655481</c:v>
                </c:pt>
                <c:pt idx="87">
                  <c:v>2.2749928516372388E-2</c:v>
                </c:pt>
                <c:pt idx="88">
                  <c:v>-0.13396307153403791</c:v>
                </c:pt>
                <c:pt idx="89">
                  <c:v>1.5614439851421552E-2</c:v>
                </c:pt>
                <c:pt idx="90">
                  <c:v>4.2880336798618184E-2</c:v>
                </c:pt>
                <c:pt idx="91">
                  <c:v>-7.5592403876221612E-2</c:v>
                </c:pt>
                <c:pt idx="92">
                  <c:v>0.28486570832136432</c:v>
                </c:pt>
                <c:pt idx="93">
                  <c:v>-5.6809506039557825E-2</c:v>
                </c:pt>
                <c:pt idx="94">
                  <c:v>2.1588217616343143E-2</c:v>
                </c:pt>
                <c:pt idx="95">
                  <c:v>0.10850143260922224</c:v>
                </c:pt>
                <c:pt idx="96">
                  <c:v>1.2863962634641152E-2</c:v>
                </c:pt>
                <c:pt idx="97">
                  <c:v>-9.7610674705433942E-3</c:v>
                </c:pt>
                <c:pt idx="98">
                  <c:v>0.19891468998014444</c:v>
                </c:pt>
                <c:pt idx="99">
                  <c:v>0.14353829353383227</c:v>
                </c:pt>
                <c:pt idx="100">
                  <c:v>4.3193968187564685E-2</c:v>
                </c:pt>
                <c:pt idx="101">
                  <c:v>0.11088404617950437</c:v>
                </c:pt>
                <c:pt idx="102">
                  <c:v>6.0172007541502953E-2</c:v>
                </c:pt>
                <c:pt idx="103">
                  <c:v>-5.7158636533847741E-3</c:v>
                </c:pt>
                <c:pt idx="104">
                  <c:v>0.19624615172033893</c:v>
                </c:pt>
                <c:pt idx="105">
                  <c:v>0.2260317946366989</c:v>
                </c:pt>
                <c:pt idx="106">
                  <c:v>1.2938202170858478E-3</c:v>
                </c:pt>
                <c:pt idx="107">
                  <c:v>3.8759796372959676E-3</c:v>
                </c:pt>
                <c:pt idx="108">
                  <c:v>0.20447535026666874</c:v>
                </c:pt>
                <c:pt idx="109">
                  <c:v>9.2787797669979993E-2</c:v>
                </c:pt>
                <c:pt idx="110">
                  <c:v>0.14229920365016399</c:v>
                </c:pt>
                <c:pt idx="111">
                  <c:v>0.16140699163170241</c:v>
                </c:pt>
                <c:pt idx="112">
                  <c:v>-0.18784679604851734</c:v>
                </c:pt>
                <c:pt idx="113">
                  <c:v>-3.1863700047666491E-2</c:v>
                </c:pt>
                <c:pt idx="114">
                  <c:v>0.22747196576604856</c:v>
                </c:pt>
                <c:pt idx="115">
                  <c:v>8.8771244009078515E-2</c:v>
                </c:pt>
                <c:pt idx="116">
                  <c:v>0.11919087347959027</c:v>
                </c:pt>
                <c:pt idx="117">
                  <c:v>1.0540012011829417E-2</c:v>
                </c:pt>
                <c:pt idx="118">
                  <c:v>-9.214281184926118E-2</c:v>
                </c:pt>
                <c:pt idx="119">
                  <c:v>0.2696020078825293</c:v>
                </c:pt>
                <c:pt idx="120">
                  <c:v>0.18817577225121465</c:v>
                </c:pt>
                <c:pt idx="121">
                  <c:v>-0.18648436825729858</c:v>
                </c:pt>
                <c:pt idx="122">
                  <c:v>0.1360807484275979</c:v>
                </c:pt>
                <c:pt idx="123">
                  <c:v>0.13722040995377088</c:v>
                </c:pt>
                <c:pt idx="124">
                  <c:v>7.5695801519241504E-2</c:v>
                </c:pt>
                <c:pt idx="125">
                  <c:v>9.6065631545955488E-2</c:v>
                </c:pt>
                <c:pt idx="126">
                  <c:v>0.1585828907685374</c:v>
                </c:pt>
                <c:pt idx="127">
                  <c:v>6.2636080084357393E-2</c:v>
                </c:pt>
                <c:pt idx="128">
                  <c:v>9.4333161478053845E-2</c:v>
                </c:pt>
                <c:pt idx="129">
                  <c:v>0.16590944781657233</c:v>
                </c:pt>
                <c:pt idx="130">
                  <c:v>1.0777768920725512E-2</c:v>
                </c:pt>
                <c:pt idx="131">
                  <c:v>-0.10788400992004046</c:v>
                </c:pt>
                <c:pt idx="132">
                  <c:v>-4.782988268997565E-2</c:v>
                </c:pt>
                <c:pt idx="133">
                  <c:v>-5.3542746548578754E-2</c:v>
                </c:pt>
                <c:pt idx="134">
                  <c:v>-0.10999655084080358</c:v>
                </c:pt>
                <c:pt idx="135">
                  <c:v>-1.2106168197469361E-2</c:v>
                </c:pt>
                <c:pt idx="136">
                  <c:v>0.36687100271144885</c:v>
                </c:pt>
                <c:pt idx="137">
                  <c:v>-1.8016802974702758E-2</c:v>
                </c:pt>
                <c:pt idx="138">
                  <c:v>-0.10432416133865222</c:v>
                </c:pt>
                <c:pt idx="139">
                  <c:v>-4.2347242660326051E-2</c:v>
                </c:pt>
                <c:pt idx="140">
                  <c:v>-0.10396222569303649</c:v>
                </c:pt>
                <c:pt idx="141">
                  <c:v>-0.12758089439843848</c:v>
                </c:pt>
                <c:pt idx="142">
                  <c:v>0.14594872553431118</c:v>
                </c:pt>
                <c:pt idx="143">
                  <c:v>4.7219202750043994E-2</c:v>
                </c:pt>
                <c:pt idx="144">
                  <c:v>0.18550154635954982</c:v>
                </c:pt>
                <c:pt idx="145">
                  <c:v>0.20866747805590424</c:v>
                </c:pt>
                <c:pt idx="146">
                  <c:v>5.6851176851956384E-2</c:v>
                </c:pt>
                <c:pt idx="147">
                  <c:v>0.13099862516076721</c:v>
                </c:pt>
                <c:pt idx="148">
                  <c:v>0.23800271575096749</c:v>
                </c:pt>
                <c:pt idx="149">
                  <c:v>0.14440513981619321</c:v>
                </c:pt>
                <c:pt idx="150">
                  <c:v>4.0394754452711158E-2</c:v>
                </c:pt>
                <c:pt idx="151">
                  <c:v>0.12453097054142338</c:v>
                </c:pt>
                <c:pt idx="152">
                  <c:v>0.36735437252756403</c:v>
                </c:pt>
                <c:pt idx="153">
                  <c:v>0.10044623875206247</c:v>
                </c:pt>
                <c:pt idx="154">
                  <c:v>0.14406985064901459</c:v>
                </c:pt>
                <c:pt idx="155">
                  <c:v>0.17046434248855954</c:v>
                </c:pt>
                <c:pt idx="156">
                  <c:v>0.11864447110666462</c:v>
                </c:pt>
                <c:pt idx="157">
                  <c:v>4.6750970960296401E-2</c:v>
                </c:pt>
                <c:pt idx="158">
                  <c:v>7.8566690723917934E-2</c:v>
                </c:pt>
                <c:pt idx="159">
                  <c:v>0.12138835732327508</c:v>
                </c:pt>
                <c:pt idx="160">
                  <c:v>6.6161152962987066E-2</c:v>
                </c:pt>
                <c:pt idx="161">
                  <c:v>-7.5724139064736705E-3</c:v>
                </c:pt>
                <c:pt idx="162">
                  <c:v>0.18505284837497071</c:v>
                </c:pt>
                <c:pt idx="163">
                  <c:v>-0.13968354924597717</c:v>
                </c:pt>
                <c:pt idx="164">
                  <c:v>0.10248799291623699</c:v>
                </c:pt>
                <c:pt idx="165">
                  <c:v>0.20092803773124887</c:v>
                </c:pt>
                <c:pt idx="166">
                  <c:v>-0.13757249097189594</c:v>
                </c:pt>
                <c:pt idx="167">
                  <c:v>0.10135090844207487</c:v>
                </c:pt>
                <c:pt idx="168">
                  <c:v>2.027631233466538E-3</c:v>
                </c:pt>
                <c:pt idx="169">
                  <c:v>0.33413243265711068</c:v>
                </c:pt>
                <c:pt idx="170">
                  <c:v>-2.1983203697709629E-2</c:v>
                </c:pt>
                <c:pt idx="171">
                  <c:v>0.14206007497019321</c:v>
                </c:pt>
                <c:pt idx="172">
                  <c:v>0.10851387632116199</c:v>
                </c:pt>
                <c:pt idx="173">
                  <c:v>-5.1911300840327822E-2</c:v>
                </c:pt>
                <c:pt idx="174">
                  <c:v>-1.6691402964571115E-2</c:v>
                </c:pt>
                <c:pt idx="175">
                  <c:v>-1.220261101853424E-2</c:v>
                </c:pt>
                <c:pt idx="176">
                  <c:v>-5.7479668236987906E-2</c:v>
                </c:pt>
                <c:pt idx="177">
                  <c:v>8.0069674405349012E-2</c:v>
                </c:pt>
                <c:pt idx="178">
                  <c:v>0.1528805020858702</c:v>
                </c:pt>
                <c:pt idx="179">
                  <c:v>-6.2974576960852735E-2</c:v>
                </c:pt>
                <c:pt idx="180">
                  <c:v>3.8185055501333942E-2</c:v>
                </c:pt>
                <c:pt idx="181">
                  <c:v>6.5171394311034012E-2</c:v>
                </c:pt>
                <c:pt idx="182">
                  <c:v>-6.0106919490464317E-2</c:v>
                </c:pt>
                <c:pt idx="183">
                  <c:v>-1.0626247804744917E-2</c:v>
                </c:pt>
                <c:pt idx="184">
                  <c:v>0.12527457198096018</c:v>
                </c:pt>
                <c:pt idx="185">
                  <c:v>-0.14371692749662326</c:v>
                </c:pt>
                <c:pt idx="186">
                  <c:v>0.1040942099533585</c:v>
                </c:pt>
                <c:pt idx="187">
                  <c:v>4.6127303605902767E-2</c:v>
                </c:pt>
                <c:pt idx="188">
                  <c:v>7.0332715020887476E-2</c:v>
                </c:pt>
                <c:pt idx="189">
                  <c:v>0.34607180223516498</c:v>
                </c:pt>
                <c:pt idx="190">
                  <c:v>9.1421403324582567E-2</c:v>
                </c:pt>
                <c:pt idx="191">
                  <c:v>0.13321346224795441</c:v>
                </c:pt>
                <c:pt idx="192">
                  <c:v>0.29993395108558762</c:v>
                </c:pt>
                <c:pt idx="193">
                  <c:v>9.584261137047595E-2</c:v>
                </c:pt>
                <c:pt idx="194">
                  <c:v>3.9051677964672009E-2</c:v>
                </c:pt>
                <c:pt idx="195">
                  <c:v>6.965581945369842E-2</c:v>
                </c:pt>
                <c:pt idx="196">
                  <c:v>0.13585363262994257</c:v>
                </c:pt>
                <c:pt idx="197">
                  <c:v>0.16529433528425491</c:v>
                </c:pt>
                <c:pt idx="198">
                  <c:v>-0.15957980870647612</c:v>
                </c:pt>
                <c:pt idx="199">
                  <c:v>0.19244489886951074</c:v>
                </c:pt>
                <c:pt idx="200">
                  <c:v>0.10807196438175609</c:v>
                </c:pt>
                <c:pt idx="201">
                  <c:v>8.4821657076765811E-2</c:v>
                </c:pt>
                <c:pt idx="202">
                  <c:v>0.13075333122464683</c:v>
                </c:pt>
                <c:pt idx="203">
                  <c:v>8.7108520092001818E-2</c:v>
                </c:pt>
                <c:pt idx="204">
                  <c:v>-0.1521312312016575</c:v>
                </c:pt>
                <c:pt idx="205">
                  <c:v>0.20946075733866271</c:v>
                </c:pt>
                <c:pt idx="206">
                  <c:v>-5.7565181646856173E-2</c:v>
                </c:pt>
                <c:pt idx="207">
                  <c:v>6.6973843621267765E-2</c:v>
                </c:pt>
                <c:pt idx="208">
                  <c:v>7.71099427274681E-2</c:v>
                </c:pt>
                <c:pt idx="209">
                  <c:v>-0.18392311606114872</c:v>
                </c:pt>
                <c:pt idx="210">
                  <c:v>-0.14049175010893941</c:v>
                </c:pt>
                <c:pt idx="211">
                  <c:v>0.11428613016597799</c:v>
                </c:pt>
                <c:pt idx="212">
                  <c:v>-6.1179546251651847E-2</c:v>
                </c:pt>
                <c:pt idx="213">
                  <c:v>0.2297571662657977</c:v>
                </c:pt>
                <c:pt idx="214">
                  <c:v>0.19928587233951467</c:v>
                </c:pt>
                <c:pt idx="215">
                  <c:v>3.0149691385334493E-2</c:v>
                </c:pt>
                <c:pt idx="216">
                  <c:v>6.1584397668890727E-2</c:v>
                </c:pt>
                <c:pt idx="217">
                  <c:v>-3.0712180416161881E-2</c:v>
                </c:pt>
                <c:pt idx="218">
                  <c:v>-6.5706043424185873E-2</c:v>
                </c:pt>
                <c:pt idx="219">
                  <c:v>1.7992576770790247E-2</c:v>
                </c:pt>
                <c:pt idx="220">
                  <c:v>-2.8876262747320389E-2</c:v>
                </c:pt>
                <c:pt idx="221">
                  <c:v>1.0825469765563705E-2</c:v>
                </c:pt>
                <c:pt idx="222">
                  <c:v>0.23762311536938138</c:v>
                </c:pt>
                <c:pt idx="223">
                  <c:v>0.10479703689267952</c:v>
                </c:pt>
                <c:pt idx="224">
                  <c:v>0.25023914725762975</c:v>
                </c:pt>
                <c:pt idx="225">
                  <c:v>-0.10294197120212062</c:v>
                </c:pt>
                <c:pt idx="226">
                  <c:v>-1.8462496363936903E-2</c:v>
                </c:pt>
                <c:pt idx="227">
                  <c:v>0.20559433767250807</c:v>
                </c:pt>
                <c:pt idx="228">
                  <c:v>0.32418544006958211</c:v>
                </c:pt>
                <c:pt idx="229">
                  <c:v>0.34271220366145838</c:v>
                </c:pt>
                <c:pt idx="230">
                  <c:v>4.7505934380072433E-3</c:v>
                </c:pt>
                <c:pt idx="231">
                  <c:v>4.5713468129343175E-2</c:v>
                </c:pt>
                <c:pt idx="232">
                  <c:v>8.6356604003475695E-2</c:v>
                </c:pt>
                <c:pt idx="233">
                  <c:v>0.34539644637330302</c:v>
                </c:pt>
                <c:pt idx="234">
                  <c:v>3.8062746684788873E-2</c:v>
                </c:pt>
                <c:pt idx="235">
                  <c:v>8.1912521518644713E-2</c:v>
                </c:pt>
                <c:pt idx="236">
                  <c:v>0.25664836417878822</c:v>
                </c:pt>
                <c:pt idx="237">
                  <c:v>-1.5424279158317606E-2</c:v>
                </c:pt>
                <c:pt idx="238">
                  <c:v>-9.0850280077238027E-2</c:v>
                </c:pt>
                <c:pt idx="239">
                  <c:v>-0.10709683914679342</c:v>
                </c:pt>
                <c:pt idx="240">
                  <c:v>0.10078678368461694</c:v>
                </c:pt>
                <c:pt idx="241">
                  <c:v>0.14130407475196349</c:v>
                </c:pt>
                <c:pt idx="242">
                  <c:v>-2.382306884714833E-2</c:v>
                </c:pt>
                <c:pt idx="243">
                  <c:v>5.3223491897486576E-2</c:v>
                </c:pt>
                <c:pt idx="244">
                  <c:v>-6.2221469976741904E-2</c:v>
                </c:pt>
                <c:pt idx="245">
                  <c:v>0.10535969326892632</c:v>
                </c:pt>
                <c:pt idx="246">
                  <c:v>0.11659197050989052</c:v>
                </c:pt>
                <c:pt idx="247">
                  <c:v>9.5654802186774829E-2</c:v>
                </c:pt>
                <c:pt idx="248">
                  <c:v>7.3178515981361159E-2</c:v>
                </c:pt>
                <c:pt idx="249">
                  <c:v>0.21660676465422621</c:v>
                </c:pt>
                <c:pt idx="250">
                  <c:v>-6.9032066164587333E-2</c:v>
                </c:pt>
                <c:pt idx="251">
                  <c:v>0.12346750733557239</c:v>
                </c:pt>
                <c:pt idx="252">
                  <c:v>-0.10186685116264613</c:v>
                </c:pt>
                <c:pt idx="253">
                  <c:v>0.37224444395959366</c:v>
                </c:pt>
                <c:pt idx="254">
                  <c:v>2.2667026338962198E-2</c:v>
                </c:pt>
                <c:pt idx="255">
                  <c:v>0.28501902149674435</c:v>
                </c:pt>
                <c:pt idx="256">
                  <c:v>1.0572660033669329E-2</c:v>
                </c:pt>
                <c:pt idx="257">
                  <c:v>-0.14318955023787036</c:v>
                </c:pt>
                <c:pt idx="258">
                  <c:v>6.9294917912381002E-2</c:v>
                </c:pt>
                <c:pt idx="259">
                  <c:v>0.18018165753150503</c:v>
                </c:pt>
                <c:pt idx="260">
                  <c:v>-3.8135830964020012E-2</c:v>
                </c:pt>
                <c:pt idx="261">
                  <c:v>0.10451681180665152</c:v>
                </c:pt>
                <c:pt idx="262">
                  <c:v>-1.8237199120816675E-2</c:v>
                </c:pt>
                <c:pt idx="263">
                  <c:v>0.22404091983859536</c:v>
                </c:pt>
                <c:pt idx="264">
                  <c:v>-1.4388142160215445E-3</c:v>
                </c:pt>
                <c:pt idx="265">
                  <c:v>-9.3391837377242451E-2</c:v>
                </c:pt>
                <c:pt idx="266">
                  <c:v>0.21641508445124849</c:v>
                </c:pt>
                <c:pt idx="267">
                  <c:v>7.7907553929746964E-2</c:v>
                </c:pt>
                <c:pt idx="268">
                  <c:v>0.15236477061527776</c:v>
                </c:pt>
                <c:pt idx="269">
                  <c:v>0.1769067663806482</c:v>
                </c:pt>
                <c:pt idx="270">
                  <c:v>7.7412492720030951E-2</c:v>
                </c:pt>
                <c:pt idx="271">
                  <c:v>8.7694011313191517E-2</c:v>
                </c:pt>
                <c:pt idx="272">
                  <c:v>0.15819696496447341</c:v>
                </c:pt>
                <c:pt idx="273">
                  <c:v>-3.2765489579396345E-2</c:v>
                </c:pt>
                <c:pt idx="274">
                  <c:v>0.22456268399390747</c:v>
                </c:pt>
                <c:pt idx="275">
                  <c:v>1.9252182389620467E-2</c:v>
                </c:pt>
                <c:pt idx="276">
                  <c:v>0.14987517353006249</c:v>
                </c:pt>
                <c:pt idx="277">
                  <c:v>-0.11952599754057502</c:v>
                </c:pt>
                <c:pt idx="278">
                  <c:v>-0.11147242836571553</c:v>
                </c:pt>
                <c:pt idx="279">
                  <c:v>0.13105018153760659</c:v>
                </c:pt>
                <c:pt idx="280">
                  <c:v>5.6261006475200687E-2</c:v>
                </c:pt>
                <c:pt idx="281">
                  <c:v>-9.3901629068418008E-2</c:v>
                </c:pt>
                <c:pt idx="282">
                  <c:v>0.29588152496209552</c:v>
                </c:pt>
                <c:pt idx="283">
                  <c:v>4.3243057226003905E-2</c:v>
                </c:pt>
                <c:pt idx="284">
                  <c:v>9.8192598435313208E-2</c:v>
                </c:pt>
                <c:pt idx="285">
                  <c:v>0.10389340125399717</c:v>
                </c:pt>
                <c:pt idx="286">
                  <c:v>2.0760155049172557E-2</c:v>
                </c:pt>
                <c:pt idx="287">
                  <c:v>8.0589199443685533E-2</c:v>
                </c:pt>
                <c:pt idx="288">
                  <c:v>0.1762962312309555</c:v>
                </c:pt>
                <c:pt idx="289">
                  <c:v>-0.15135688283776147</c:v>
                </c:pt>
                <c:pt idx="290">
                  <c:v>-1.6036819311399581E-2</c:v>
                </c:pt>
                <c:pt idx="291">
                  <c:v>9.3988964117108054E-2</c:v>
                </c:pt>
                <c:pt idx="292">
                  <c:v>0.20777825523884011</c:v>
                </c:pt>
                <c:pt idx="293">
                  <c:v>0.32005245054507031</c:v>
                </c:pt>
                <c:pt idx="294">
                  <c:v>0.20782892802352285</c:v>
                </c:pt>
                <c:pt idx="295">
                  <c:v>0.20463595260391387</c:v>
                </c:pt>
                <c:pt idx="296">
                  <c:v>0.3069960172015283</c:v>
                </c:pt>
                <c:pt idx="297">
                  <c:v>0.15655382197034592</c:v>
                </c:pt>
                <c:pt idx="298">
                  <c:v>6.8340046636859275E-2</c:v>
                </c:pt>
                <c:pt idx="299">
                  <c:v>0.12762770355246364</c:v>
                </c:pt>
                <c:pt idx="300">
                  <c:v>9.8743881693533226E-3</c:v>
                </c:pt>
                <c:pt idx="301">
                  <c:v>0.10370480625752991</c:v>
                </c:pt>
                <c:pt idx="302">
                  <c:v>4.1792050459809424E-2</c:v>
                </c:pt>
                <c:pt idx="303">
                  <c:v>0.29758404254341131</c:v>
                </c:pt>
                <c:pt idx="304">
                  <c:v>-6.0138239476085632E-2</c:v>
                </c:pt>
                <c:pt idx="305">
                  <c:v>0.2113836217225678</c:v>
                </c:pt>
                <c:pt idx="306">
                  <c:v>2.3354176075501776E-2</c:v>
                </c:pt>
                <c:pt idx="307">
                  <c:v>0.10159786943694203</c:v>
                </c:pt>
                <c:pt idx="308">
                  <c:v>0.14729683719745465</c:v>
                </c:pt>
                <c:pt idx="309">
                  <c:v>2.8305426923525931E-2</c:v>
                </c:pt>
                <c:pt idx="310">
                  <c:v>0.15973208005015882</c:v>
                </c:pt>
                <c:pt idx="311">
                  <c:v>3.8436507682876042E-2</c:v>
                </c:pt>
                <c:pt idx="312">
                  <c:v>2.6014895101728792E-2</c:v>
                </c:pt>
                <c:pt idx="313">
                  <c:v>-7.92413210709009E-2</c:v>
                </c:pt>
                <c:pt idx="314">
                  <c:v>0.19671553773125244</c:v>
                </c:pt>
                <c:pt idx="315">
                  <c:v>6.2249285531913889E-2</c:v>
                </c:pt>
                <c:pt idx="316">
                  <c:v>0.10751056645613154</c:v>
                </c:pt>
                <c:pt idx="317">
                  <c:v>-0.1238448217114802</c:v>
                </c:pt>
                <c:pt idx="318">
                  <c:v>0.12840314583425821</c:v>
                </c:pt>
                <c:pt idx="319">
                  <c:v>-0.15680332762324206</c:v>
                </c:pt>
                <c:pt idx="320">
                  <c:v>-2.8809607644731255E-2</c:v>
                </c:pt>
                <c:pt idx="321">
                  <c:v>0.16063022374323627</c:v>
                </c:pt>
                <c:pt idx="322">
                  <c:v>4.1878019241009506E-2</c:v>
                </c:pt>
                <c:pt idx="323">
                  <c:v>9.4927034824429754E-2</c:v>
                </c:pt>
                <c:pt idx="324">
                  <c:v>2.1234354270959811E-2</c:v>
                </c:pt>
                <c:pt idx="325">
                  <c:v>0.15599126624811441</c:v>
                </c:pt>
                <c:pt idx="326">
                  <c:v>7.7515791667320824E-2</c:v>
                </c:pt>
                <c:pt idx="327">
                  <c:v>0.23174951046281267</c:v>
                </c:pt>
                <c:pt idx="328">
                  <c:v>0.16824404573894994</c:v>
                </c:pt>
                <c:pt idx="329">
                  <c:v>0.17141378272037236</c:v>
                </c:pt>
                <c:pt idx="330">
                  <c:v>4.6074319048308374E-2</c:v>
                </c:pt>
                <c:pt idx="331">
                  <c:v>0.19753838426453676</c:v>
                </c:pt>
                <c:pt idx="332">
                  <c:v>0.17089028482294924</c:v>
                </c:pt>
                <c:pt idx="333">
                  <c:v>0.26449391566344582</c:v>
                </c:pt>
                <c:pt idx="334">
                  <c:v>8.5674099194698553E-2</c:v>
                </c:pt>
                <c:pt idx="335">
                  <c:v>9.7398513473212128E-2</c:v>
                </c:pt>
                <c:pt idx="336">
                  <c:v>4.6482869005773995E-2</c:v>
                </c:pt>
                <c:pt idx="337">
                  <c:v>2.7382356510566412E-2</c:v>
                </c:pt>
                <c:pt idx="338">
                  <c:v>-8.6468851664809873E-2</c:v>
                </c:pt>
                <c:pt idx="339">
                  <c:v>0.21587782744184689</c:v>
                </c:pt>
                <c:pt idx="340">
                  <c:v>0.11663413676908478</c:v>
                </c:pt>
                <c:pt idx="341">
                  <c:v>-0.1802871741172262</c:v>
                </c:pt>
                <c:pt idx="342">
                  <c:v>-4.2599535493126423E-2</c:v>
                </c:pt>
                <c:pt idx="343">
                  <c:v>0.11042769609571454</c:v>
                </c:pt>
                <c:pt idx="344">
                  <c:v>5.1665852054557267E-2</c:v>
                </c:pt>
                <c:pt idx="345">
                  <c:v>-0.10583448757006432</c:v>
                </c:pt>
                <c:pt idx="346">
                  <c:v>8.5023757656798912E-2</c:v>
                </c:pt>
                <c:pt idx="347">
                  <c:v>0.22133963587938993</c:v>
                </c:pt>
                <c:pt idx="348">
                  <c:v>0.1791079299311415</c:v>
                </c:pt>
                <c:pt idx="349">
                  <c:v>0.19277599359083114</c:v>
                </c:pt>
                <c:pt idx="350">
                  <c:v>9.0031249390361542E-2</c:v>
                </c:pt>
                <c:pt idx="351">
                  <c:v>-1.6807468683966516E-3</c:v>
                </c:pt>
                <c:pt idx="352">
                  <c:v>0.22096540467196438</c:v>
                </c:pt>
                <c:pt idx="353">
                  <c:v>2.0426040321423696E-2</c:v>
                </c:pt>
                <c:pt idx="354">
                  <c:v>7.7579439621133423E-2</c:v>
                </c:pt>
                <c:pt idx="355">
                  <c:v>0.14572787114578026</c:v>
                </c:pt>
                <c:pt idx="356">
                  <c:v>4.2569127713434879E-2</c:v>
                </c:pt>
                <c:pt idx="357">
                  <c:v>-3.1899772642897117E-2</c:v>
                </c:pt>
                <c:pt idx="358">
                  <c:v>7.9525602551832903E-3</c:v>
                </c:pt>
                <c:pt idx="359">
                  <c:v>0.11068479368173406</c:v>
                </c:pt>
                <c:pt idx="360">
                  <c:v>-7.8614448011091437E-2</c:v>
                </c:pt>
                <c:pt idx="361">
                  <c:v>5.1699173212624017E-3</c:v>
                </c:pt>
                <c:pt idx="362">
                  <c:v>5.7877643684692406E-2</c:v>
                </c:pt>
                <c:pt idx="363">
                  <c:v>4.9670039982659925E-2</c:v>
                </c:pt>
                <c:pt idx="364">
                  <c:v>0.16484877196242437</c:v>
                </c:pt>
                <c:pt idx="365">
                  <c:v>-0.14222300596735343</c:v>
                </c:pt>
                <c:pt idx="366">
                  <c:v>-0.12149620555199515</c:v>
                </c:pt>
                <c:pt idx="367">
                  <c:v>6.5317504495012113E-2</c:v>
                </c:pt>
                <c:pt idx="368">
                  <c:v>0.18800312887478304</c:v>
                </c:pt>
                <c:pt idx="369">
                  <c:v>6.7223025117020933E-3</c:v>
                </c:pt>
                <c:pt idx="370">
                  <c:v>-8.8073143699559264E-2</c:v>
                </c:pt>
                <c:pt idx="371">
                  <c:v>0.26936829016381553</c:v>
                </c:pt>
                <c:pt idx="372">
                  <c:v>1.5511530337825782E-2</c:v>
                </c:pt>
                <c:pt idx="373">
                  <c:v>9.1794285261563718E-2</c:v>
                </c:pt>
                <c:pt idx="374">
                  <c:v>0.23148540034137424</c:v>
                </c:pt>
                <c:pt idx="375">
                  <c:v>0.15558618902447699</c:v>
                </c:pt>
                <c:pt idx="376">
                  <c:v>0.13019131089441441</c:v>
                </c:pt>
                <c:pt idx="377">
                  <c:v>9.1593773469504633E-2</c:v>
                </c:pt>
                <c:pt idx="378">
                  <c:v>0.30329565907623524</c:v>
                </c:pt>
                <c:pt idx="379">
                  <c:v>-1.1802370725950398E-2</c:v>
                </c:pt>
                <c:pt idx="380">
                  <c:v>0.22021602355117967</c:v>
                </c:pt>
                <c:pt idx="381">
                  <c:v>3.2969884972651686E-2</c:v>
                </c:pt>
                <c:pt idx="382">
                  <c:v>0.19107567123098362</c:v>
                </c:pt>
                <c:pt idx="383">
                  <c:v>0.15897216036147077</c:v>
                </c:pt>
                <c:pt idx="384">
                  <c:v>0.23731329435058693</c:v>
                </c:pt>
                <c:pt idx="385">
                  <c:v>0.12940067668650707</c:v>
                </c:pt>
                <c:pt idx="386">
                  <c:v>0.22155784954271923</c:v>
                </c:pt>
                <c:pt idx="387">
                  <c:v>2.053331089583681E-2</c:v>
                </c:pt>
                <c:pt idx="388">
                  <c:v>-0.15544013435111531</c:v>
                </c:pt>
                <c:pt idx="389">
                  <c:v>0.13709832581942608</c:v>
                </c:pt>
                <c:pt idx="390">
                  <c:v>8.9613752713272765E-2</c:v>
                </c:pt>
                <c:pt idx="391">
                  <c:v>-7.7970975904743514E-2</c:v>
                </c:pt>
                <c:pt idx="392">
                  <c:v>0.14535737064272841</c:v>
                </c:pt>
                <c:pt idx="393">
                  <c:v>0.16682900482323351</c:v>
                </c:pt>
                <c:pt idx="394">
                  <c:v>5.277242904271065E-2</c:v>
                </c:pt>
                <c:pt idx="395">
                  <c:v>-0.13094596279141157</c:v>
                </c:pt>
                <c:pt idx="396">
                  <c:v>0.14381187549697091</c:v>
                </c:pt>
                <c:pt idx="397">
                  <c:v>-2.4336981704350637E-2</c:v>
                </c:pt>
                <c:pt idx="398">
                  <c:v>0.15477294472493591</c:v>
                </c:pt>
                <c:pt idx="399">
                  <c:v>5.9447320286603093E-2</c:v>
                </c:pt>
                <c:pt idx="400">
                  <c:v>0.15481137706988024</c:v>
                </c:pt>
                <c:pt idx="401">
                  <c:v>-0.20824998691624208</c:v>
                </c:pt>
                <c:pt idx="402">
                  <c:v>0.15557400606081054</c:v>
                </c:pt>
                <c:pt idx="403">
                  <c:v>0.32994916717480199</c:v>
                </c:pt>
                <c:pt idx="404">
                  <c:v>0.26531786012573227</c:v>
                </c:pt>
                <c:pt idx="405">
                  <c:v>0.36048130719180838</c:v>
                </c:pt>
                <c:pt idx="406">
                  <c:v>0.18642773880665794</c:v>
                </c:pt>
                <c:pt idx="407">
                  <c:v>7.6915235790397149E-2</c:v>
                </c:pt>
                <c:pt idx="408">
                  <c:v>4.132559763136831E-2</c:v>
                </c:pt>
                <c:pt idx="409">
                  <c:v>0.14618372873465732</c:v>
                </c:pt>
                <c:pt idx="410">
                  <c:v>8.5737856636753183E-3</c:v>
                </c:pt>
                <c:pt idx="411">
                  <c:v>1.3817432396143201E-3</c:v>
                </c:pt>
                <c:pt idx="412">
                  <c:v>4.8003254258404404E-2</c:v>
                </c:pt>
                <c:pt idx="413">
                  <c:v>6.8991680902848712E-2</c:v>
                </c:pt>
                <c:pt idx="414">
                  <c:v>8.7613178479725481E-2</c:v>
                </c:pt>
                <c:pt idx="415">
                  <c:v>-8.0735911475482858E-3</c:v>
                </c:pt>
                <c:pt idx="416">
                  <c:v>0.22021020635544189</c:v>
                </c:pt>
                <c:pt idx="417">
                  <c:v>-6.1020401592579966E-2</c:v>
                </c:pt>
                <c:pt idx="418">
                  <c:v>-1.7553186696832677E-2</c:v>
                </c:pt>
                <c:pt idx="419">
                  <c:v>3.2004512101559468E-2</c:v>
                </c:pt>
                <c:pt idx="420">
                  <c:v>-0.11750765220211452</c:v>
                </c:pt>
                <c:pt idx="421">
                  <c:v>-1.0264953670333643E-3</c:v>
                </c:pt>
                <c:pt idx="422">
                  <c:v>-2.7143349647032002E-2</c:v>
                </c:pt>
                <c:pt idx="423">
                  <c:v>-3.6983532742159292E-2</c:v>
                </c:pt>
                <c:pt idx="424">
                  <c:v>-5.500846210719898E-2</c:v>
                </c:pt>
                <c:pt idx="425">
                  <c:v>2.2555996803726556E-2</c:v>
                </c:pt>
                <c:pt idx="426">
                  <c:v>0.13107898562796791</c:v>
                </c:pt>
                <c:pt idx="427">
                  <c:v>2.4749695977914803E-2</c:v>
                </c:pt>
                <c:pt idx="428">
                  <c:v>-4.6263078008543394E-2</c:v>
                </c:pt>
                <c:pt idx="429">
                  <c:v>0.25279629606546805</c:v>
                </c:pt>
                <c:pt idx="430">
                  <c:v>0.1102232687272573</c:v>
                </c:pt>
                <c:pt idx="431">
                  <c:v>9.0182334889350471E-2</c:v>
                </c:pt>
                <c:pt idx="432">
                  <c:v>7.2910334552950526E-2</c:v>
                </c:pt>
                <c:pt idx="433">
                  <c:v>0.15620347676408691</c:v>
                </c:pt>
                <c:pt idx="434">
                  <c:v>0.19183747290286698</c:v>
                </c:pt>
                <c:pt idx="435">
                  <c:v>1.2042623801353017E-2</c:v>
                </c:pt>
                <c:pt idx="436">
                  <c:v>7.5711985777538432E-2</c:v>
                </c:pt>
                <c:pt idx="437">
                  <c:v>0.15638324964704894</c:v>
                </c:pt>
                <c:pt idx="438">
                  <c:v>0.19517464525169487</c:v>
                </c:pt>
                <c:pt idx="439">
                  <c:v>0.11963831726970238</c:v>
                </c:pt>
                <c:pt idx="440">
                  <c:v>0.40667822943972681</c:v>
                </c:pt>
                <c:pt idx="441">
                  <c:v>0.16778741399286098</c:v>
                </c:pt>
                <c:pt idx="442">
                  <c:v>0.1478886268190629</c:v>
                </c:pt>
                <c:pt idx="443">
                  <c:v>0.10604981286888004</c:v>
                </c:pt>
                <c:pt idx="444">
                  <c:v>6.6283479781483579E-2</c:v>
                </c:pt>
                <c:pt idx="445">
                  <c:v>0.1210428820889832</c:v>
                </c:pt>
                <c:pt idx="446">
                  <c:v>-3.3039901322453852E-2</c:v>
                </c:pt>
                <c:pt idx="447">
                  <c:v>-8.4677212250087064E-2</c:v>
                </c:pt>
                <c:pt idx="448">
                  <c:v>5.6127665061837105E-2</c:v>
                </c:pt>
                <c:pt idx="449">
                  <c:v>0.13103571918423659</c:v>
                </c:pt>
                <c:pt idx="450">
                  <c:v>1.4569990473269148E-2</c:v>
                </c:pt>
                <c:pt idx="451">
                  <c:v>0.12134651987466318</c:v>
                </c:pt>
                <c:pt idx="452">
                  <c:v>4.468708507899613E-2</c:v>
                </c:pt>
                <c:pt idx="453">
                  <c:v>-0.12868149132412571</c:v>
                </c:pt>
                <c:pt idx="454">
                  <c:v>0.18798066700922239</c:v>
                </c:pt>
                <c:pt idx="455">
                  <c:v>0.10243548628103717</c:v>
                </c:pt>
                <c:pt idx="456">
                  <c:v>0.10646900712036501</c:v>
                </c:pt>
                <c:pt idx="457">
                  <c:v>-7.7524410011628478E-2</c:v>
                </c:pt>
                <c:pt idx="458">
                  <c:v>0.14868393812650604</c:v>
                </c:pt>
                <c:pt idx="459">
                  <c:v>5.4856605408109126E-2</c:v>
                </c:pt>
                <c:pt idx="460">
                  <c:v>0.10520208443422721</c:v>
                </c:pt>
                <c:pt idx="461">
                  <c:v>6.1167813528739234E-2</c:v>
                </c:pt>
                <c:pt idx="462">
                  <c:v>-0.1615889254762049</c:v>
                </c:pt>
                <c:pt idx="463">
                  <c:v>-5.5160162843942893E-2</c:v>
                </c:pt>
                <c:pt idx="464">
                  <c:v>5.8438524325074414E-3</c:v>
                </c:pt>
                <c:pt idx="465">
                  <c:v>4.1634330314090966E-2</c:v>
                </c:pt>
                <c:pt idx="466">
                  <c:v>0.14096666815046252</c:v>
                </c:pt>
                <c:pt idx="467">
                  <c:v>0.13596833853050005</c:v>
                </c:pt>
                <c:pt idx="468">
                  <c:v>0.16076442003123531</c:v>
                </c:pt>
                <c:pt idx="469">
                  <c:v>0.22219157536888465</c:v>
                </c:pt>
                <c:pt idx="470">
                  <c:v>-2.5299938652193925E-2</c:v>
                </c:pt>
                <c:pt idx="471">
                  <c:v>0.17766496671526424</c:v>
                </c:pt>
                <c:pt idx="472">
                  <c:v>-0.13252891606803732</c:v>
                </c:pt>
                <c:pt idx="473">
                  <c:v>2.4784293053494083E-2</c:v>
                </c:pt>
                <c:pt idx="474">
                  <c:v>0.2901022404661982</c:v>
                </c:pt>
                <c:pt idx="475">
                  <c:v>1.0226492916283747E-3</c:v>
                </c:pt>
                <c:pt idx="476">
                  <c:v>0.19300190816734344</c:v>
                </c:pt>
                <c:pt idx="477">
                  <c:v>6.4347110688888792E-2</c:v>
                </c:pt>
                <c:pt idx="478">
                  <c:v>0.16934200741534944</c:v>
                </c:pt>
                <c:pt idx="479">
                  <c:v>-2.3460803130432594E-2</c:v>
                </c:pt>
                <c:pt idx="480">
                  <c:v>-8.8749129368134505E-2</c:v>
                </c:pt>
                <c:pt idx="481">
                  <c:v>-0.1826518381699832</c:v>
                </c:pt>
                <c:pt idx="482">
                  <c:v>0.32420628630266596</c:v>
                </c:pt>
                <c:pt idx="483">
                  <c:v>0.1982868191878854</c:v>
                </c:pt>
                <c:pt idx="484">
                  <c:v>7.4787919515420395E-2</c:v>
                </c:pt>
                <c:pt idx="485">
                  <c:v>0.22663128723329221</c:v>
                </c:pt>
                <c:pt idx="486">
                  <c:v>0.15862913335071274</c:v>
                </c:pt>
                <c:pt idx="487">
                  <c:v>5.1014720703902283E-2</c:v>
                </c:pt>
                <c:pt idx="488">
                  <c:v>2.4939704387764612E-2</c:v>
                </c:pt>
                <c:pt idx="489">
                  <c:v>-9.7562563443140266E-2</c:v>
                </c:pt>
                <c:pt idx="490">
                  <c:v>0.17196840408802697</c:v>
                </c:pt>
                <c:pt idx="491">
                  <c:v>-1.3890557864131069E-3</c:v>
                </c:pt>
                <c:pt idx="492">
                  <c:v>8.6826562429593579E-2</c:v>
                </c:pt>
                <c:pt idx="493">
                  <c:v>-4.7919271083032434E-2</c:v>
                </c:pt>
                <c:pt idx="494">
                  <c:v>0.12613842834264061</c:v>
                </c:pt>
                <c:pt idx="495">
                  <c:v>0.21955401122368837</c:v>
                </c:pt>
                <c:pt idx="496">
                  <c:v>9.119987258067537E-2</c:v>
                </c:pt>
                <c:pt idx="497">
                  <c:v>9.064443252055647E-2</c:v>
                </c:pt>
                <c:pt idx="498">
                  <c:v>-1.703169491809764E-2</c:v>
                </c:pt>
                <c:pt idx="499">
                  <c:v>5.5276955485127025E-2</c:v>
                </c:pt>
              </c:numCache>
            </c:numRef>
          </c:yVal>
        </c:ser>
        <c:axId val="69511040"/>
        <c:axId val="69512576"/>
      </c:scatterChart>
      <c:valAx>
        <c:axId val="69511040"/>
        <c:scaling>
          <c:orientation val="minMax"/>
        </c:scaling>
        <c:axPos val="b"/>
        <c:numFmt formatCode="General" sourceLinked="1"/>
        <c:tickLblPos val="nextTo"/>
        <c:spPr>
          <a:ln w="38100"/>
        </c:spPr>
        <c:crossAx val="69512576"/>
        <c:crosses val="autoZero"/>
        <c:crossBetween val="midCat"/>
      </c:valAx>
      <c:valAx>
        <c:axId val="69512576"/>
        <c:scaling>
          <c:orientation val="minMax"/>
        </c:scaling>
        <c:axPos val="l"/>
        <c:majorGridlines/>
        <c:numFmt formatCode="General" sourceLinked="1"/>
        <c:tickLblPos val="nextTo"/>
        <c:spPr>
          <a:ln w="38100"/>
        </c:spPr>
        <c:crossAx val="69511040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21608-7D1E-4482-A142-94880FEAE168}" type="doc">
      <dgm:prSet loTypeId="urn:microsoft.com/office/officeart/2005/8/layout/process5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05236103-DF5B-43AD-9750-09FF3356ED35}">
      <dgm:prSet phldrT="[Szöveg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hu-HU" b="1" smtClean="0">
              <a:solidFill>
                <a:schemeClr val="bg1"/>
              </a:solidFill>
            </a:rPr>
            <a:t>n, P</a:t>
          </a:r>
          <a:r>
            <a:rPr lang="hu-HU" b="1" baseline="-25000" smtClean="0">
              <a:solidFill>
                <a:schemeClr val="bg1"/>
              </a:solidFill>
            </a:rPr>
            <a:t>eff</a:t>
          </a:r>
          <a:r>
            <a:rPr lang="hu-HU" b="1" smtClean="0">
              <a:solidFill>
                <a:schemeClr val="bg1"/>
              </a:solidFill>
            </a:rPr>
            <a:t>, </a:t>
          </a:r>
          <a:r>
            <a:rPr lang="el-GR" b="1" smtClean="0">
              <a:solidFill>
                <a:schemeClr val="bg1"/>
              </a:solidFill>
              <a:latin typeface="Cambria Math"/>
              <a:ea typeface="Cambria Math"/>
            </a:rPr>
            <a:t>ϕ</a:t>
          </a:r>
          <a:r>
            <a:rPr lang="hu-HU" b="1" baseline="-25000" smtClean="0">
              <a:solidFill>
                <a:schemeClr val="bg1"/>
              </a:solidFill>
            </a:rPr>
            <a:t>c</a:t>
          </a:r>
          <a:r>
            <a:rPr lang="hu-HU" b="1" smtClean="0">
              <a:solidFill>
                <a:schemeClr val="bg1"/>
              </a:solidFill>
            </a:rPr>
            <a:t>,</a:t>
          </a:r>
          <a:r>
            <a:rPr lang="el-GR" b="1" smtClean="0">
              <a:solidFill>
                <a:schemeClr val="bg1"/>
              </a:solidFill>
            </a:rPr>
            <a:t>φ</a:t>
          </a:r>
          <a:r>
            <a:rPr lang="hu-HU" b="1" smtClean="0">
              <a:solidFill>
                <a:schemeClr val="bg1"/>
              </a:solidFill>
            </a:rPr>
            <a:t>, K</a:t>
          </a:r>
          <a:r>
            <a:rPr lang="hu-HU" b="1" baseline="-25000" smtClean="0">
              <a:solidFill>
                <a:schemeClr val="bg1"/>
              </a:solidFill>
            </a:rPr>
            <a:t>0</a:t>
          </a:r>
          <a:r>
            <a:rPr lang="hu-HU" b="1" smtClean="0">
              <a:solidFill>
                <a:schemeClr val="bg1"/>
              </a:solidFill>
            </a:rPr>
            <a:t>, </a:t>
          </a:r>
          <a:r>
            <a:rPr lang="el-GR" b="1" smtClean="0">
              <a:solidFill>
                <a:schemeClr val="bg1"/>
              </a:solidFill>
            </a:rPr>
            <a:t>μ</a:t>
          </a:r>
          <a:r>
            <a:rPr lang="hu-HU" b="1" baseline="-25000" smtClean="0">
              <a:solidFill>
                <a:schemeClr val="bg1"/>
              </a:solidFill>
            </a:rPr>
            <a:t>0</a:t>
          </a:r>
          <a:r>
            <a:rPr lang="hu-HU" b="1" smtClean="0">
              <a:solidFill>
                <a:schemeClr val="bg1"/>
              </a:solidFill>
            </a:rPr>
            <a:t>, </a:t>
          </a:r>
          <a:r>
            <a:rPr lang="el-GR" b="1" smtClean="0">
              <a:solidFill>
                <a:schemeClr val="bg1"/>
              </a:solidFill>
            </a:rPr>
            <a:t>ν</a:t>
          </a:r>
          <a:r>
            <a:rPr lang="hu-HU" b="1" baseline="-25000" smtClean="0">
              <a:solidFill>
                <a:schemeClr val="bg1"/>
              </a:solidFill>
            </a:rPr>
            <a:t>0</a:t>
          </a:r>
          <a:endParaRPr lang="hu-HU" baseline="-25000">
            <a:solidFill>
              <a:schemeClr val="bg1"/>
            </a:solidFill>
          </a:endParaRPr>
        </a:p>
      </dgm:t>
    </dgm:pt>
    <dgm:pt modelId="{FD0795C4-33F7-42EC-A413-7763EE575B69}" type="parTrans" cxnId="{D763BDC6-804D-472E-B739-150E3420B683}">
      <dgm:prSet/>
      <dgm:spPr/>
      <dgm:t>
        <a:bodyPr/>
        <a:lstStyle/>
        <a:p>
          <a:endParaRPr lang="hu-HU"/>
        </a:p>
      </dgm:t>
    </dgm:pt>
    <dgm:pt modelId="{3B2ABC32-9CB7-48B5-BA69-1911381FCCFE}" type="sibTrans" cxnId="{D763BDC6-804D-472E-B739-150E3420B68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A406750F-425F-4D75-A20A-83A561E60446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flat" dir="t"/>
        </a:scene3d>
      </dgm:spPr>
      <dgm:t>
        <a:bodyPr/>
        <a:lstStyle/>
        <a:p>
          <a:r>
            <a:rPr lang="hu-HU" b="1" smtClean="0"/>
            <a:t>K</a:t>
          </a:r>
          <a:r>
            <a:rPr lang="hu-HU" b="1" baseline="-25000" smtClean="0"/>
            <a:t>HM </a:t>
          </a:r>
          <a:r>
            <a:rPr lang="hu-HU" b="1" smtClean="0"/>
            <a:t>= f(n, </a:t>
          </a:r>
          <a:r>
            <a:rPr lang="el-GR" b="1" smtClean="0">
              <a:latin typeface="Cambria Math"/>
              <a:ea typeface="Cambria Math"/>
            </a:rPr>
            <a:t>ϕ</a:t>
          </a:r>
          <a:r>
            <a:rPr lang="hu-HU" b="1" baseline="-25000" smtClean="0"/>
            <a:t>c</a:t>
          </a:r>
          <a:r>
            <a:rPr lang="hu-HU" b="1" smtClean="0"/>
            <a:t>, </a:t>
          </a:r>
          <a:r>
            <a:rPr lang="el-GR" b="1" smtClean="0"/>
            <a:t>ν</a:t>
          </a:r>
          <a:r>
            <a:rPr lang="hu-HU" b="1" baseline="-25000" smtClean="0"/>
            <a:t>0</a:t>
          </a:r>
          <a:r>
            <a:rPr lang="hu-HU" b="1" smtClean="0"/>
            <a:t>, P</a:t>
          </a:r>
          <a:r>
            <a:rPr lang="hu-HU" b="1" baseline="-25000" smtClean="0"/>
            <a:t>eff</a:t>
          </a:r>
          <a:r>
            <a:rPr lang="hu-HU" b="1" smtClean="0"/>
            <a:t>)</a:t>
          </a:r>
          <a:br>
            <a:rPr lang="hu-HU" b="1" smtClean="0"/>
          </a:br>
          <a:r>
            <a:rPr lang="el-GR" b="1" smtClean="0"/>
            <a:t>μ</a:t>
          </a:r>
          <a:r>
            <a:rPr lang="hu-HU" b="1" baseline="-25000" smtClean="0"/>
            <a:t>HM </a:t>
          </a:r>
          <a:r>
            <a:rPr lang="hu-HU" b="1" smtClean="0"/>
            <a:t>= f(n, </a:t>
          </a:r>
          <a:r>
            <a:rPr lang="el-GR" b="1" smtClean="0">
              <a:latin typeface="Cambria Math"/>
              <a:ea typeface="Cambria Math"/>
            </a:rPr>
            <a:t>ϕ</a:t>
          </a:r>
          <a:r>
            <a:rPr lang="hu-HU" b="1" baseline="-25000" smtClean="0"/>
            <a:t>c</a:t>
          </a:r>
          <a:r>
            <a:rPr lang="hu-HU" b="1" smtClean="0"/>
            <a:t>, </a:t>
          </a:r>
          <a:r>
            <a:rPr lang="el-GR" b="1" smtClean="0"/>
            <a:t>μ</a:t>
          </a:r>
          <a:r>
            <a:rPr lang="hu-HU" b="1" baseline="-25000" smtClean="0"/>
            <a:t>0</a:t>
          </a:r>
          <a:r>
            <a:rPr lang="hu-HU" b="1" smtClean="0"/>
            <a:t>, </a:t>
          </a:r>
          <a:r>
            <a:rPr lang="el-GR" b="1" smtClean="0"/>
            <a:t>ν</a:t>
          </a:r>
          <a:r>
            <a:rPr lang="hu-HU" b="1" baseline="-25000" smtClean="0"/>
            <a:t>0</a:t>
          </a:r>
          <a:r>
            <a:rPr lang="hu-HU" b="1" smtClean="0"/>
            <a:t>, P</a:t>
          </a:r>
          <a:r>
            <a:rPr lang="hu-HU" b="1" baseline="-25000" smtClean="0"/>
            <a:t>eff</a:t>
          </a:r>
          <a:r>
            <a:rPr lang="hu-HU" b="1" smtClean="0"/>
            <a:t>)</a:t>
          </a:r>
          <a:endParaRPr lang="hu-HU" b="1"/>
        </a:p>
      </dgm:t>
    </dgm:pt>
    <dgm:pt modelId="{3850E5D4-C811-4990-AC10-45F0D3D67735}" type="parTrans" cxnId="{2162EF6E-40DD-46EA-B0F9-F1986F370BF9}">
      <dgm:prSet/>
      <dgm:spPr/>
      <dgm:t>
        <a:bodyPr/>
        <a:lstStyle/>
        <a:p>
          <a:endParaRPr lang="hu-HU"/>
        </a:p>
      </dgm:t>
    </dgm:pt>
    <dgm:pt modelId="{948BC3BC-90E8-46DB-8881-95F2330272FD}" type="sibTrans" cxnId="{2162EF6E-40DD-46EA-B0F9-F1986F370BF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0757ED23-0966-4A02-ACEB-3D8B203D4019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flat" dir="t"/>
        </a:scene3d>
      </dgm:spPr>
      <dgm:t>
        <a:bodyPr/>
        <a:lstStyle/>
        <a:p>
          <a:r>
            <a:rPr lang="hu-HU" b="1" smtClean="0"/>
            <a:t>K</a:t>
          </a:r>
          <a:r>
            <a:rPr lang="hu-HU" b="1" baseline="-25000" smtClean="0"/>
            <a:t>dry </a:t>
          </a:r>
          <a:r>
            <a:rPr lang="hu-HU" b="1" smtClean="0"/>
            <a:t>= f(n, </a:t>
          </a:r>
          <a:r>
            <a:rPr lang="el-GR" b="1" smtClean="0">
              <a:latin typeface="Cambria Math"/>
              <a:ea typeface="Cambria Math"/>
            </a:rPr>
            <a:t>ϕ</a:t>
          </a:r>
          <a:r>
            <a:rPr lang="hu-HU" b="1" baseline="-25000" smtClean="0"/>
            <a:t>c</a:t>
          </a:r>
          <a:r>
            <a:rPr lang="hu-HU" b="1" smtClean="0"/>
            <a:t>, </a:t>
          </a:r>
          <a:r>
            <a:rPr lang="el-GR" b="1" smtClean="0">
              <a:latin typeface="Cambria Math"/>
              <a:ea typeface="Cambria Math"/>
            </a:rPr>
            <a:t>ϕ</a:t>
          </a:r>
          <a:r>
            <a:rPr lang="hu-HU" b="1" smtClean="0"/>
            <a:t>, K</a:t>
          </a:r>
          <a:r>
            <a:rPr lang="hu-HU" b="1" baseline="-25000" smtClean="0"/>
            <a:t>HM</a:t>
          </a:r>
          <a:r>
            <a:rPr lang="hu-HU" b="1" smtClean="0"/>
            <a:t>, </a:t>
          </a:r>
          <a:r>
            <a:rPr lang="el-GR" b="1" smtClean="0"/>
            <a:t>μ</a:t>
          </a:r>
          <a:r>
            <a:rPr lang="hu-HU" b="1" baseline="-25000" smtClean="0"/>
            <a:t>HM</a:t>
          </a:r>
          <a:r>
            <a:rPr lang="hu-HU" b="1" smtClean="0"/>
            <a:t>, K</a:t>
          </a:r>
          <a:r>
            <a:rPr lang="hu-HU" b="1" baseline="-25000" smtClean="0"/>
            <a:t>0</a:t>
          </a:r>
          <a:r>
            <a:rPr lang="hu-HU" b="1" smtClean="0"/>
            <a:t>)</a:t>
          </a:r>
          <a:br>
            <a:rPr lang="hu-HU" b="1" smtClean="0"/>
          </a:br>
          <a:r>
            <a:rPr lang="el-GR" b="1" smtClean="0"/>
            <a:t>μ</a:t>
          </a:r>
          <a:r>
            <a:rPr lang="hu-HU" b="1" baseline="-25000" smtClean="0"/>
            <a:t>dry</a:t>
          </a:r>
          <a:r>
            <a:rPr lang="hu-HU" b="1" smtClean="0"/>
            <a:t> = f(n, </a:t>
          </a:r>
          <a:r>
            <a:rPr lang="el-GR" b="1" smtClean="0">
              <a:latin typeface="Cambria Math"/>
              <a:ea typeface="Cambria Math"/>
            </a:rPr>
            <a:t>ϕ</a:t>
          </a:r>
          <a:r>
            <a:rPr lang="hu-HU" b="1" baseline="-25000" smtClean="0"/>
            <a:t>c</a:t>
          </a:r>
          <a:r>
            <a:rPr lang="hu-HU" b="1" smtClean="0"/>
            <a:t>, </a:t>
          </a:r>
          <a:r>
            <a:rPr lang="el-GR" b="1" smtClean="0">
              <a:latin typeface="Cambria Math"/>
              <a:ea typeface="Cambria Math"/>
            </a:rPr>
            <a:t>ϕ</a:t>
          </a:r>
          <a:r>
            <a:rPr lang="hu-HU" b="1" smtClean="0"/>
            <a:t>, K</a:t>
          </a:r>
          <a:r>
            <a:rPr lang="hu-HU" b="1" baseline="-25000" smtClean="0"/>
            <a:t>HM</a:t>
          </a:r>
          <a:r>
            <a:rPr lang="hu-HU" b="1" smtClean="0"/>
            <a:t>, </a:t>
          </a:r>
          <a:r>
            <a:rPr lang="el-GR" b="1" smtClean="0"/>
            <a:t>μ</a:t>
          </a:r>
          <a:r>
            <a:rPr lang="hu-HU" b="1" baseline="-25000" smtClean="0"/>
            <a:t>HM</a:t>
          </a:r>
          <a:r>
            <a:rPr lang="hu-HU" b="1" smtClean="0"/>
            <a:t>, K</a:t>
          </a:r>
          <a:r>
            <a:rPr lang="hu-HU" b="1" baseline="-25000" smtClean="0"/>
            <a:t>0</a:t>
          </a:r>
          <a:r>
            <a:rPr lang="hu-HU" b="1" smtClean="0"/>
            <a:t>)</a:t>
          </a:r>
          <a:endParaRPr lang="hu-HU" b="1"/>
        </a:p>
      </dgm:t>
    </dgm:pt>
    <dgm:pt modelId="{339F29A4-54F8-4359-B2F8-B63963282C5C}" type="parTrans" cxnId="{CC030CBC-9DC6-4B04-985A-51420A2442DA}">
      <dgm:prSet/>
      <dgm:spPr/>
      <dgm:t>
        <a:bodyPr/>
        <a:lstStyle/>
        <a:p>
          <a:endParaRPr lang="hu-HU"/>
        </a:p>
      </dgm:t>
    </dgm:pt>
    <dgm:pt modelId="{D40DFEC1-C754-4B89-8269-E2A037B93AFE}" type="sibTrans" cxnId="{CC030CBC-9DC6-4B04-985A-51420A2442D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CAA25D07-CA0F-4A5E-90D0-0812F5762452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flat" dir="t"/>
        </a:scene3d>
      </dgm:spPr>
      <dgm:t>
        <a:bodyPr/>
        <a:lstStyle/>
        <a:p>
          <a:r>
            <a:rPr lang="hu-HU" b="1" smtClean="0"/>
            <a:t>K</a:t>
          </a:r>
          <a:r>
            <a:rPr lang="hu-HU" b="1" baseline="-25000" smtClean="0"/>
            <a:t>fl </a:t>
          </a:r>
          <a:r>
            <a:rPr lang="hu-HU" b="1" smtClean="0"/>
            <a:t>= f(K</a:t>
          </a:r>
          <a:r>
            <a:rPr lang="hu-HU" b="1" baseline="-25000" smtClean="0"/>
            <a:t>w</a:t>
          </a:r>
          <a:r>
            <a:rPr lang="hu-HU" b="1" smtClean="0"/>
            <a:t>, K</a:t>
          </a:r>
          <a:r>
            <a:rPr lang="hu-HU" b="1" baseline="-25000" smtClean="0"/>
            <a:t>HC</a:t>
          </a:r>
          <a:r>
            <a:rPr lang="hu-HU" b="1" smtClean="0"/>
            <a:t>, S</a:t>
          </a:r>
          <a:r>
            <a:rPr lang="hu-HU" b="1" baseline="-25000" smtClean="0"/>
            <a:t>w</a:t>
          </a:r>
          <a:r>
            <a:rPr lang="hu-HU" b="1" smtClean="0"/>
            <a:t>)</a:t>
          </a:r>
          <a:endParaRPr lang="hu-HU" b="1"/>
        </a:p>
      </dgm:t>
    </dgm:pt>
    <dgm:pt modelId="{B5C482C8-BE4A-46D3-960B-B58B820DD94B}" type="parTrans" cxnId="{06556F43-2808-486E-812D-C2D2E5AAA941}">
      <dgm:prSet/>
      <dgm:spPr/>
      <dgm:t>
        <a:bodyPr/>
        <a:lstStyle/>
        <a:p>
          <a:endParaRPr lang="hu-HU"/>
        </a:p>
      </dgm:t>
    </dgm:pt>
    <dgm:pt modelId="{E7D38409-04A8-4658-BC62-D68D4B0D3DBA}" type="sibTrans" cxnId="{06556F43-2808-486E-812D-C2D2E5AAA94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C8CC7C7C-EF21-490E-A9CF-10846717C985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flat" dir="t"/>
        </a:scene3d>
      </dgm:spPr>
      <dgm:t>
        <a:bodyPr/>
        <a:lstStyle/>
        <a:p>
          <a:r>
            <a:rPr lang="hu-HU" b="1" smtClean="0"/>
            <a:t>K</a:t>
          </a:r>
          <a:r>
            <a:rPr lang="hu-HU" b="1" baseline="-25000" smtClean="0"/>
            <a:t>sat </a:t>
          </a:r>
          <a:r>
            <a:rPr lang="hu-HU" b="1" smtClean="0"/>
            <a:t>= f(K</a:t>
          </a:r>
          <a:r>
            <a:rPr lang="hu-HU" b="1" baseline="-25000" smtClean="0"/>
            <a:t>dry</a:t>
          </a:r>
          <a:r>
            <a:rPr lang="hu-HU" b="1" smtClean="0"/>
            <a:t>, K</a:t>
          </a:r>
          <a:r>
            <a:rPr lang="hu-HU" b="1" baseline="-25000" smtClean="0"/>
            <a:t>0</a:t>
          </a:r>
          <a:r>
            <a:rPr lang="hu-HU" b="1" smtClean="0"/>
            <a:t>, K</a:t>
          </a:r>
          <a:r>
            <a:rPr lang="hu-HU" b="1" baseline="-25000" smtClean="0"/>
            <a:t>fl</a:t>
          </a:r>
          <a:r>
            <a:rPr lang="hu-HU" b="1" smtClean="0"/>
            <a:t>, </a:t>
          </a:r>
          <a:r>
            <a:rPr lang="el-GR" b="1" smtClean="0">
              <a:latin typeface="Cambria Math"/>
              <a:ea typeface="Cambria Math"/>
            </a:rPr>
            <a:t>ϕ</a:t>
          </a:r>
          <a:r>
            <a:rPr lang="hu-HU" b="1" smtClean="0"/>
            <a:t>)</a:t>
          </a:r>
          <a:br>
            <a:rPr lang="hu-HU" b="1" smtClean="0"/>
          </a:br>
          <a:r>
            <a:rPr lang="el-GR" b="1" smtClean="0"/>
            <a:t>μ</a:t>
          </a:r>
          <a:r>
            <a:rPr lang="hu-HU" b="1" baseline="-25000" smtClean="0"/>
            <a:t>sat </a:t>
          </a:r>
          <a:r>
            <a:rPr lang="hu-HU" b="1" smtClean="0"/>
            <a:t>= </a:t>
          </a:r>
          <a:r>
            <a:rPr lang="el-GR" b="1" smtClean="0"/>
            <a:t>μ</a:t>
          </a:r>
          <a:r>
            <a:rPr lang="hu-HU" b="1" baseline="-25000" smtClean="0"/>
            <a:t>dry</a:t>
          </a:r>
          <a:endParaRPr lang="hu-HU" b="1" baseline="-25000"/>
        </a:p>
      </dgm:t>
    </dgm:pt>
    <dgm:pt modelId="{DE6BB742-5E1B-457C-9C5B-7E8BB315DC07}" type="parTrans" cxnId="{A712A415-5A20-43B5-A4D3-BDF1CB582D88}">
      <dgm:prSet/>
      <dgm:spPr/>
      <dgm:t>
        <a:bodyPr/>
        <a:lstStyle/>
        <a:p>
          <a:endParaRPr lang="hu-HU"/>
        </a:p>
      </dgm:t>
    </dgm:pt>
    <dgm:pt modelId="{CE45A527-9254-476A-B4CF-206C754A280A}" type="sibTrans" cxnId="{A712A415-5A20-43B5-A4D3-BDF1CB582D8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FD5F6B7B-E936-4AF7-AF34-9A40E7375048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flat" dir="t"/>
        </a:scene3d>
      </dgm:spPr>
      <dgm:t>
        <a:bodyPr/>
        <a:lstStyle/>
        <a:p>
          <a:r>
            <a:rPr lang="el-GR" b="1" smtClean="0">
              <a:latin typeface="Calibri"/>
            </a:rPr>
            <a:t>ρ</a:t>
          </a:r>
          <a:r>
            <a:rPr lang="hu-HU" b="1" smtClean="0">
              <a:latin typeface="Calibri"/>
            </a:rPr>
            <a:t>fl</a:t>
          </a:r>
          <a:r>
            <a:rPr lang="hu-HU" b="1" baseline="-25000" smtClean="0"/>
            <a:t> </a:t>
          </a:r>
          <a:r>
            <a:rPr lang="hu-HU" b="1" smtClean="0"/>
            <a:t>= f(</a:t>
          </a:r>
          <a:r>
            <a:rPr lang="el-GR" b="1" smtClean="0">
              <a:latin typeface="Calibri"/>
            </a:rPr>
            <a:t>ρ</a:t>
          </a:r>
          <a:r>
            <a:rPr lang="hu-HU" b="1" baseline="-25000" smtClean="0"/>
            <a:t>w</a:t>
          </a:r>
          <a:r>
            <a:rPr lang="hu-HU" b="1" smtClean="0"/>
            <a:t>, </a:t>
          </a:r>
          <a:r>
            <a:rPr lang="el-GR" b="1" smtClean="0">
              <a:latin typeface="Calibri"/>
            </a:rPr>
            <a:t>ρ</a:t>
          </a:r>
          <a:r>
            <a:rPr lang="hu-HU" b="1" baseline="-25000" smtClean="0"/>
            <a:t>HC</a:t>
          </a:r>
          <a:r>
            <a:rPr lang="hu-HU" b="1" smtClean="0"/>
            <a:t>, S</a:t>
          </a:r>
          <a:r>
            <a:rPr lang="hu-HU" b="1" baseline="-25000" smtClean="0"/>
            <a:t>w</a:t>
          </a:r>
          <a:r>
            <a:rPr lang="hu-HU" b="1" smtClean="0"/>
            <a:t>)</a:t>
          </a:r>
          <a:br>
            <a:rPr lang="hu-HU" b="1" smtClean="0"/>
          </a:br>
          <a:r>
            <a:rPr lang="el-GR" b="1" smtClean="0">
              <a:latin typeface="Calibri"/>
            </a:rPr>
            <a:t>ρ</a:t>
          </a:r>
          <a:r>
            <a:rPr lang="hu-HU" b="1" baseline="-25000" smtClean="0"/>
            <a:t>b </a:t>
          </a:r>
          <a:r>
            <a:rPr lang="hu-HU" b="1" smtClean="0"/>
            <a:t>= f(</a:t>
          </a:r>
          <a:r>
            <a:rPr lang="el-GR" b="1" smtClean="0">
              <a:latin typeface="Cambria Math"/>
              <a:ea typeface="Cambria Math"/>
            </a:rPr>
            <a:t>ϕ</a:t>
          </a:r>
          <a:r>
            <a:rPr lang="hu-HU" b="1" smtClean="0"/>
            <a:t>, </a:t>
          </a:r>
          <a:r>
            <a:rPr lang="el-GR" b="1" smtClean="0">
              <a:latin typeface="Calibri"/>
            </a:rPr>
            <a:t>ρ</a:t>
          </a:r>
          <a:r>
            <a:rPr lang="hu-HU" b="1" baseline="-25000" smtClean="0"/>
            <a:t>ma</a:t>
          </a:r>
          <a:r>
            <a:rPr lang="hu-HU" b="1" smtClean="0"/>
            <a:t>, </a:t>
          </a:r>
          <a:r>
            <a:rPr lang="el-GR" b="1" smtClean="0">
              <a:latin typeface="Calibri"/>
            </a:rPr>
            <a:t>ρ</a:t>
          </a:r>
          <a:r>
            <a:rPr lang="hu-HU" b="1" baseline="-25000" smtClean="0"/>
            <a:t>fl</a:t>
          </a:r>
          <a:r>
            <a:rPr lang="hu-HU" b="1" smtClean="0"/>
            <a:t>)</a:t>
          </a:r>
          <a:endParaRPr lang="hu-HU" b="1"/>
        </a:p>
      </dgm:t>
    </dgm:pt>
    <dgm:pt modelId="{CEA34919-BAAD-4462-85C7-657D56169B60}" type="parTrans" cxnId="{9EDB4DF6-EDB4-409C-BF6D-EAB7C69977AA}">
      <dgm:prSet/>
      <dgm:spPr/>
      <dgm:t>
        <a:bodyPr/>
        <a:lstStyle/>
        <a:p>
          <a:endParaRPr lang="hu-HU"/>
        </a:p>
      </dgm:t>
    </dgm:pt>
    <dgm:pt modelId="{5984FDFE-3E78-4006-A085-82AC762B65BF}" type="sibTrans" cxnId="{9EDB4DF6-EDB4-409C-BF6D-EAB7C69977A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5E6B9904-B1B7-4E28-83D4-4DFDA08DEE3A}">
      <dgm:prSet phldrT="[Szöveg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hu-HU" b="1" smtClean="0">
              <a:solidFill>
                <a:schemeClr val="bg1"/>
              </a:solidFill>
            </a:rPr>
            <a:t>V</a:t>
          </a:r>
          <a:r>
            <a:rPr lang="hu-HU" b="1" baseline="-25000" smtClean="0">
              <a:solidFill>
                <a:schemeClr val="bg1"/>
              </a:solidFill>
            </a:rPr>
            <a:t>p </a:t>
          </a:r>
          <a:r>
            <a:rPr lang="hu-HU" b="1" smtClean="0">
              <a:solidFill>
                <a:schemeClr val="bg1"/>
              </a:solidFill>
            </a:rPr>
            <a:t>= f(K</a:t>
          </a:r>
          <a:r>
            <a:rPr lang="hu-HU" b="1" baseline="-25000" smtClean="0">
              <a:solidFill>
                <a:schemeClr val="bg1"/>
              </a:solidFill>
            </a:rPr>
            <a:t>sat</a:t>
          </a:r>
          <a:r>
            <a:rPr lang="hu-HU" b="1" smtClean="0">
              <a:solidFill>
                <a:schemeClr val="bg1"/>
              </a:solidFill>
            </a:rPr>
            <a:t>, </a:t>
          </a:r>
          <a:r>
            <a:rPr lang="el-GR" b="1" smtClean="0">
              <a:solidFill>
                <a:schemeClr val="bg1"/>
              </a:solidFill>
            </a:rPr>
            <a:t>μ</a:t>
          </a:r>
          <a:r>
            <a:rPr lang="hu-HU" b="1" baseline="-25000" smtClean="0">
              <a:solidFill>
                <a:schemeClr val="bg1"/>
              </a:solidFill>
            </a:rPr>
            <a:t>sat</a:t>
          </a:r>
          <a:r>
            <a:rPr lang="hu-HU" b="1" smtClean="0">
              <a:solidFill>
                <a:schemeClr val="bg1"/>
              </a:solidFill>
            </a:rPr>
            <a:t>, </a:t>
          </a:r>
          <a:r>
            <a:rPr lang="el-GR" b="1" smtClean="0">
              <a:solidFill>
                <a:schemeClr val="bg1"/>
              </a:solidFill>
              <a:latin typeface="Calibri"/>
            </a:rPr>
            <a:t>ρ</a:t>
          </a:r>
          <a:r>
            <a:rPr lang="hu-HU" b="1" baseline="-25000" smtClean="0">
              <a:solidFill>
                <a:schemeClr val="bg1"/>
              </a:solidFill>
            </a:rPr>
            <a:t>b</a:t>
          </a:r>
          <a:r>
            <a:rPr lang="hu-HU" b="1" smtClean="0">
              <a:solidFill>
                <a:schemeClr val="bg1"/>
              </a:solidFill>
            </a:rPr>
            <a:t>)</a:t>
          </a:r>
          <a:br>
            <a:rPr lang="hu-HU" b="1" smtClean="0">
              <a:solidFill>
                <a:schemeClr val="bg1"/>
              </a:solidFill>
            </a:rPr>
          </a:br>
          <a:r>
            <a:rPr lang="hu-HU" b="1" smtClean="0">
              <a:solidFill>
                <a:schemeClr val="bg1"/>
              </a:solidFill>
            </a:rPr>
            <a:t>V</a:t>
          </a:r>
          <a:r>
            <a:rPr lang="hu-HU" b="1" baseline="-25000" smtClean="0">
              <a:solidFill>
                <a:schemeClr val="bg1"/>
              </a:solidFill>
            </a:rPr>
            <a:t>s </a:t>
          </a:r>
          <a:r>
            <a:rPr lang="hu-HU" b="1" smtClean="0">
              <a:solidFill>
                <a:schemeClr val="bg1"/>
              </a:solidFill>
            </a:rPr>
            <a:t>= f(</a:t>
          </a:r>
          <a:r>
            <a:rPr lang="el-GR" b="1" smtClean="0">
              <a:solidFill>
                <a:schemeClr val="bg1"/>
              </a:solidFill>
            </a:rPr>
            <a:t>μ</a:t>
          </a:r>
          <a:r>
            <a:rPr lang="hu-HU" b="1" baseline="-25000" smtClean="0">
              <a:solidFill>
                <a:schemeClr val="bg1"/>
              </a:solidFill>
            </a:rPr>
            <a:t>sat</a:t>
          </a:r>
          <a:r>
            <a:rPr lang="hu-HU" b="1" smtClean="0">
              <a:solidFill>
                <a:schemeClr val="bg1"/>
              </a:solidFill>
            </a:rPr>
            <a:t>, </a:t>
          </a:r>
          <a:r>
            <a:rPr lang="el-GR" b="1" smtClean="0">
              <a:solidFill>
                <a:schemeClr val="bg1"/>
              </a:solidFill>
              <a:latin typeface="Calibri"/>
            </a:rPr>
            <a:t>ρ</a:t>
          </a:r>
          <a:r>
            <a:rPr lang="hu-HU" b="1" baseline="-25000" smtClean="0">
              <a:solidFill>
                <a:schemeClr val="bg1"/>
              </a:solidFill>
            </a:rPr>
            <a:t>b</a:t>
          </a:r>
          <a:r>
            <a:rPr lang="hu-HU" b="1" smtClean="0">
              <a:solidFill>
                <a:schemeClr val="bg1"/>
              </a:solidFill>
            </a:rPr>
            <a:t>)</a:t>
          </a:r>
          <a:endParaRPr lang="hu-HU">
            <a:solidFill>
              <a:schemeClr val="bg1"/>
            </a:solidFill>
          </a:endParaRPr>
        </a:p>
      </dgm:t>
    </dgm:pt>
    <dgm:pt modelId="{E0B1CD85-9A60-477E-85F7-7DE2811E252C}" type="parTrans" cxnId="{8573EF54-7097-494C-9764-4EB03DB79130}">
      <dgm:prSet/>
      <dgm:spPr/>
      <dgm:t>
        <a:bodyPr/>
        <a:lstStyle/>
        <a:p>
          <a:endParaRPr lang="hu-HU"/>
        </a:p>
      </dgm:t>
    </dgm:pt>
    <dgm:pt modelId="{61460ACE-6027-4D8C-900D-EF978F7D2FB4}" type="sibTrans" cxnId="{8573EF54-7097-494C-9764-4EB03DB7913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B23D1930-04A3-4F68-A50C-6E1CDCEFF0CE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hu-HU" b="1" smtClean="0">
              <a:solidFill>
                <a:schemeClr val="bg1"/>
              </a:solidFill>
            </a:rPr>
            <a:t>Monte-Carlo Simulation</a:t>
          </a:r>
        </a:p>
      </dgm:t>
    </dgm:pt>
    <dgm:pt modelId="{2B1B99B7-D86B-4FE4-A52D-81B3BEEAC116}" type="parTrans" cxnId="{465E6FDF-6226-4625-A668-DF5650FD49CA}">
      <dgm:prSet/>
      <dgm:spPr/>
      <dgm:t>
        <a:bodyPr/>
        <a:lstStyle/>
        <a:p>
          <a:endParaRPr lang="hu-HU"/>
        </a:p>
      </dgm:t>
    </dgm:pt>
    <dgm:pt modelId="{25C0B212-6566-4A81-AB5B-C170C4EF6B5D}" type="sibTrans" cxnId="{465E6FDF-6226-4625-A668-DF5650FD49C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hu-HU"/>
        </a:p>
      </dgm:t>
    </dgm:pt>
    <dgm:pt modelId="{B78259BF-A3D2-4191-A4E0-62B401EF7B59}">
      <dgm:prSet phldrT="[Szöveg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hu-HU" b="1" smtClean="0">
              <a:solidFill>
                <a:schemeClr val="bg1"/>
              </a:solidFill>
            </a:rPr>
            <a:t>AVO</a:t>
          </a:r>
        </a:p>
      </dgm:t>
    </dgm:pt>
    <dgm:pt modelId="{9537B54C-7D24-4000-91B3-9E62D46DD203}" type="parTrans" cxnId="{C7D565DE-E535-43E8-B05B-673E3BB9AB5D}">
      <dgm:prSet/>
      <dgm:spPr/>
      <dgm:t>
        <a:bodyPr/>
        <a:lstStyle/>
        <a:p>
          <a:endParaRPr lang="hu-HU"/>
        </a:p>
      </dgm:t>
    </dgm:pt>
    <dgm:pt modelId="{6A735A24-E777-488C-B430-F62F2169E4DA}" type="sibTrans" cxnId="{C7D565DE-E535-43E8-B05B-673E3BB9AB5D}">
      <dgm:prSet/>
      <dgm:spPr/>
      <dgm:t>
        <a:bodyPr/>
        <a:lstStyle/>
        <a:p>
          <a:endParaRPr lang="hu-HU"/>
        </a:p>
      </dgm:t>
    </dgm:pt>
    <dgm:pt modelId="{3F53BE5F-FE39-4680-80D9-55E3FA3A787B}" type="pres">
      <dgm:prSet presAssocID="{DF021608-7D1E-4482-A142-94880FEAE1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A78ADFA-2799-497D-AA48-844ED7B1D517}" type="pres">
      <dgm:prSet presAssocID="{05236103-DF5B-43AD-9750-09FF3356ED3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009B3B-2571-41EE-B20D-AEF2667E9277}" type="pres">
      <dgm:prSet presAssocID="{3B2ABC32-9CB7-48B5-BA69-1911381FCCFE}" presName="sibTrans" presStyleLbl="sibTrans2D1" presStyleIdx="0" presStyleCnt="8"/>
      <dgm:spPr/>
      <dgm:t>
        <a:bodyPr/>
        <a:lstStyle/>
        <a:p>
          <a:endParaRPr lang="hu-HU"/>
        </a:p>
      </dgm:t>
    </dgm:pt>
    <dgm:pt modelId="{8E625525-61B6-412E-BB58-5987F085BF49}" type="pres">
      <dgm:prSet presAssocID="{3B2ABC32-9CB7-48B5-BA69-1911381FCCFE}" presName="connectorText" presStyleLbl="sibTrans2D1" presStyleIdx="0" presStyleCnt="8"/>
      <dgm:spPr/>
      <dgm:t>
        <a:bodyPr/>
        <a:lstStyle/>
        <a:p>
          <a:endParaRPr lang="hu-HU"/>
        </a:p>
      </dgm:t>
    </dgm:pt>
    <dgm:pt modelId="{B874B36A-B1A5-449C-8841-E44C8C6B3C06}" type="pres">
      <dgm:prSet presAssocID="{A406750F-425F-4D75-A20A-83A561E6044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237246-4EAC-4B37-AFBE-D42A45F5707D}" type="pres">
      <dgm:prSet presAssocID="{948BC3BC-90E8-46DB-8881-95F2330272FD}" presName="sibTrans" presStyleLbl="sibTrans2D1" presStyleIdx="1" presStyleCnt="8"/>
      <dgm:spPr/>
      <dgm:t>
        <a:bodyPr/>
        <a:lstStyle/>
        <a:p>
          <a:endParaRPr lang="hu-HU"/>
        </a:p>
      </dgm:t>
    </dgm:pt>
    <dgm:pt modelId="{8A44B5C3-A171-40FE-A823-53DE4E74A73D}" type="pres">
      <dgm:prSet presAssocID="{948BC3BC-90E8-46DB-8881-95F2330272FD}" presName="connectorText" presStyleLbl="sibTrans2D1" presStyleIdx="1" presStyleCnt="8"/>
      <dgm:spPr/>
      <dgm:t>
        <a:bodyPr/>
        <a:lstStyle/>
        <a:p>
          <a:endParaRPr lang="hu-HU"/>
        </a:p>
      </dgm:t>
    </dgm:pt>
    <dgm:pt modelId="{2E0B471E-FF12-4FD8-916F-EEA640F989C9}" type="pres">
      <dgm:prSet presAssocID="{0757ED23-0966-4A02-ACEB-3D8B203D40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5E81E8-0429-40C2-AF25-8DC5A195E9E4}" type="pres">
      <dgm:prSet presAssocID="{D40DFEC1-C754-4B89-8269-E2A037B93AFE}" presName="sibTrans" presStyleLbl="sibTrans2D1" presStyleIdx="2" presStyleCnt="8"/>
      <dgm:spPr/>
      <dgm:t>
        <a:bodyPr/>
        <a:lstStyle/>
        <a:p>
          <a:endParaRPr lang="hu-HU"/>
        </a:p>
      </dgm:t>
    </dgm:pt>
    <dgm:pt modelId="{55810F6C-533F-43FC-BF48-7E79DACBD284}" type="pres">
      <dgm:prSet presAssocID="{D40DFEC1-C754-4B89-8269-E2A037B93AFE}" presName="connectorText" presStyleLbl="sibTrans2D1" presStyleIdx="2" presStyleCnt="8"/>
      <dgm:spPr/>
      <dgm:t>
        <a:bodyPr/>
        <a:lstStyle/>
        <a:p>
          <a:endParaRPr lang="hu-HU"/>
        </a:p>
      </dgm:t>
    </dgm:pt>
    <dgm:pt modelId="{6EFA356D-AD2E-43EA-A8CC-EA18791625AA}" type="pres">
      <dgm:prSet presAssocID="{CAA25D07-CA0F-4A5E-90D0-0812F576245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338D4C-F5B5-49AB-8E6F-FFB5B2E9FEA1}" type="pres">
      <dgm:prSet presAssocID="{E7D38409-04A8-4658-BC62-D68D4B0D3DBA}" presName="sibTrans" presStyleLbl="sibTrans2D1" presStyleIdx="3" presStyleCnt="8"/>
      <dgm:spPr/>
      <dgm:t>
        <a:bodyPr/>
        <a:lstStyle/>
        <a:p>
          <a:endParaRPr lang="hu-HU"/>
        </a:p>
      </dgm:t>
    </dgm:pt>
    <dgm:pt modelId="{257C1650-3CC8-4CFB-BE29-9C5A0EBBFA6D}" type="pres">
      <dgm:prSet presAssocID="{E7D38409-04A8-4658-BC62-D68D4B0D3DBA}" presName="connectorText" presStyleLbl="sibTrans2D1" presStyleIdx="3" presStyleCnt="8"/>
      <dgm:spPr/>
      <dgm:t>
        <a:bodyPr/>
        <a:lstStyle/>
        <a:p>
          <a:endParaRPr lang="hu-HU"/>
        </a:p>
      </dgm:t>
    </dgm:pt>
    <dgm:pt modelId="{CCC45914-1E6D-4012-82BA-C2DDBEAC1507}" type="pres">
      <dgm:prSet presAssocID="{C8CC7C7C-EF21-490E-A9CF-10846717C98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498D20B-277B-4272-B5ED-19F0A52406E8}" type="pres">
      <dgm:prSet presAssocID="{CE45A527-9254-476A-B4CF-206C754A280A}" presName="sibTrans" presStyleLbl="sibTrans2D1" presStyleIdx="4" presStyleCnt="8"/>
      <dgm:spPr/>
      <dgm:t>
        <a:bodyPr/>
        <a:lstStyle/>
        <a:p>
          <a:endParaRPr lang="hu-HU"/>
        </a:p>
      </dgm:t>
    </dgm:pt>
    <dgm:pt modelId="{408E8E08-EB91-4AAE-A498-0E317AE5EFE5}" type="pres">
      <dgm:prSet presAssocID="{CE45A527-9254-476A-B4CF-206C754A280A}" presName="connectorText" presStyleLbl="sibTrans2D1" presStyleIdx="4" presStyleCnt="8"/>
      <dgm:spPr/>
      <dgm:t>
        <a:bodyPr/>
        <a:lstStyle/>
        <a:p>
          <a:endParaRPr lang="hu-HU"/>
        </a:p>
      </dgm:t>
    </dgm:pt>
    <dgm:pt modelId="{31432913-0F5B-41FB-9A38-753F276B655A}" type="pres">
      <dgm:prSet presAssocID="{FD5F6B7B-E936-4AF7-AF34-9A40E737504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EF90C0-6B6E-4251-9D65-A2B13FE73839}" type="pres">
      <dgm:prSet presAssocID="{5984FDFE-3E78-4006-A085-82AC762B65BF}" presName="sibTrans" presStyleLbl="sibTrans2D1" presStyleIdx="5" presStyleCnt="8"/>
      <dgm:spPr/>
      <dgm:t>
        <a:bodyPr/>
        <a:lstStyle/>
        <a:p>
          <a:endParaRPr lang="hu-HU"/>
        </a:p>
      </dgm:t>
    </dgm:pt>
    <dgm:pt modelId="{AFFA0708-D749-4979-A079-26B9EBD6FE8C}" type="pres">
      <dgm:prSet presAssocID="{5984FDFE-3E78-4006-A085-82AC762B65BF}" presName="connectorText" presStyleLbl="sibTrans2D1" presStyleIdx="5" presStyleCnt="8"/>
      <dgm:spPr/>
      <dgm:t>
        <a:bodyPr/>
        <a:lstStyle/>
        <a:p>
          <a:endParaRPr lang="hu-HU"/>
        </a:p>
      </dgm:t>
    </dgm:pt>
    <dgm:pt modelId="{8EB4B56E-46E6-4A96-97D0-631F58EC05B4}" type="pres">
      <dgm:prSet presAssocID="{5E6B9904-B1B7-4E28-83D4-4DFDA08DEE3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3CE7C4-5FC3-41A9-8C8F-DD323F46F71B}" type="pres">
      <dgm:prSet presAssocID="{61460ACE-6027-4D8C-900D-EF978F7D2FB4}" presName="sibTrans" presStyleLbl="sibTrans2D1" presStyleIdx="6" presStyleCnt="8"/>
      <dgm:spPr/>
      <dgm:t>
        <a:bodyPr/>
        <a:lstStyle/>
        <a:p>
          <a:endParaRPr lang="hu-HU"/>
        </a:p>
      </dgm:t>
    </dgm:pt>
    <dgm:pt modelId="{9CF57661-BB3D-474E-82D4-967AC33DA19E}" type="pres">
      <dgm:prSet presAssocID="{61460ACE-6027-4D8C-900D-EF978F7D2FB4}" presName="connectorText" presStyleLbl="sibTrans2D1" presStyleIdx="6" presStyleCnt="8"/>
      <dgm:spPr/>
      <dgm:t>
        <a:bodyPr/>
        <a:lstStyle/>
        <a:p>
          <a:endParaRPr lang="hu-HU"/>
        </a:p>
      </dgm:t>
    </dgm:pt>
    <dgm:pt modelId="{27C79603-A414-42C6-B021-D2B2FBA8EAA4}" type="pres">
      <dgm:prSet presAssocID="{B23D1930-04A3-4F68-A50C-6E1CDCEFF0C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A6347E-6569-4BF7-B65E-13CF3F6AC081}" type="pres">
      <dgm:prSet presAssocID="{25C0B212-6566-4A81-AB5B-C170C4EF6B5D}" presName="sibTrans" presStyleLbl="sibTrans2D1" presStyleIdx="7" presStyleCnt="8"/>
      <dgm:spPr/>
      <dgm:t>
        <a:bodyPr/>
        <a:lstStyle/>
        <a:p>
          <a:endParaRPr lang="hu-HU"/>
        </a:p>
      </dgm:t>
    </dgm:pt>
    <dgm:pt modelId="{5048A4AD-8268-4935-B14F-B0B243F571D8}" type="pres">
      <dgm:prSet presAssocID="{25C0B212-6566-4A81-AB5B-C170C4EF6B5D}" presName="connectorText" presStyleLbl="sibTrans2D1" presStyleIdx="7" presStyleCnt="8"/>
      <dgm:spPr/>
      <dgm:t>
        <a:bodyPr/>
        <a:lstStyle/>
        <a:p>
          <a:endParaRPr lang="hu-HU"/>
        </a:p>
      </dgm:t>
    </dgm:pt>
    <dgm:pt modelId="{D5278E40-C6D9-4C08-AFD3-B2F7BF87522A}" type="pres">
      <dgm:prSet presAssocID="{B78259BF-A3D2-4191-A4E0-62B401EF7B5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573EF54-7097-494C-9764-4EB03DB79130}" srcId="{DF021608-7D1E-4482-A142-94880FEAE168}" destId="{5E6B9904-B1B7-4E28-83D4-4DFDA08DEE3A}" srcOrd="6" destOrd="0" parTransId="{E0B1CD85-9A60-477E-85F7-7DE2811E252C}" sibTransId="{61460ACE-6027-4D8C-900D-EF978F7D2FB4}"/>
    <dgm:cxn modelId="{4B10BDED-70E5-4847-B1C6-E7FD54C53B99}" type="presOf" srcId="{A406750F-425F-4D75-A20A-83A561E60446}" destId="{B874B36A-B1A5-449C-8841-E44C8C6B3C06}" srcOrd="0" destOrd="0" presId="urn:microsoft.com/office/officeart/2005/8/layout/process5"/>
    <dgm:cxn modelId="{A712A415-5A20-43B5-A4D3-BDF1CB582D88}" srcId="{DF021608-7D1E-4482-A142-94880FEAE168}" destId="{C8CC7C7C-EF21-490E-A9CF-10846717C985}" srcOrd="4" destOrd="0" parTransId="{DE6BB742-5E1B-457C-9C5B-7E8BB315DC07}" sibTransId="{CE45A527-9254-476A-B4CF-206C754A280A}"/>
    <dgm:cxn modelId="{6A950B4B-F388-44CB-95D2-118C2ADA3ECC}" type="presOf" srcId="{D40DFEC1-C754-4B89-8269-E2A037B93AFE}" destId="{FF5E81E8-0429-40C2-AF25-8DC5A195E9E4}" srcOrd="0" destOrd="0" presId="urn:microsoft.com/office/officeart/2005/8/layout/process5"/>
    <dgm:cxn modelId="{752CA6F3-7EBF-4E13-86BB-2911F1E0F932}" type="presOf" srcId="{05236103-DF5B-43AD-9750-09FF3356ED35}" destId="{8A78ADFA-2799-497D-AA48-844ED7B1D517}" srcOrd="0" destOrd="0" presId="urn:microsoft.com/office/officeart/2005/8/layout/process5"/>
    <dgm:cxn modelId="{C7D565DE-E535-43E8-B05B-673E3BB9AB5D}" srcId="{DF021608-7D1E-4482-A142-94880FEAE168}" destId="{B78259BF-A3D2-4191-A4E0-62B401EF7B59}" srcOrd="8" destOrd="0" parTransId="{9537B54C-7D24-4000-91B3-9E62D46DD203}" sibTransId="{6A735A24-E777-488C-B430-F62F2169E4DA}"/>
    <dgm:cxn modelId="{A927A384-C42B-4D97-A89B-9A32C171A915}" type="presOf" srcId="{61460ACE-6027-4D8C-900D-EF978F7D2FB4}" destId="{9CF57661-BB3D-474E-82D4-967AC33DA19E}" srcOrd="1" destOrd="0" presId="urn:microsoft.com/office/officeart/2005/8/layout/process5"/>
    <dgm:cxn modelId="{D763BDC6-804D-472E-B739-150E3420B683}" srcId="{DF021608-7D1E-4482-A142-94880FEAE168}" destId="{05236103-DF5B-43AD-9750-09FF3356ED35}" srcOrd="0" destOrd="0" parTransId="{FD0795C4-33F7-42EC-A413-7763EE575B69}" sibTransId="{3B2ABC32-9CB7-48B5-BA69-1911381FCCFE}"/>
    <dgm:cxn modelId="{465E6FDF-6226-4625-A668-DF5650FD49CA}" srcId="{DF021608-7D1E-4482-A142-94880FEAE168}" destId="{B23D1930-04A3-4F68-A50C-6E1CDCEFF0CE}" srcOrd="7" destOrd="0" parTransId="{2B1B99B7-D86B-4FE4-A52D-81B3BEEAC116}" sibTransId="{25C0B212-6566-4A81-AB5B-C170C4EF6B5D}"/>
    <dgm:cxn modelId="{261019A1-6551-4263-BB01-97785C4EE6C5}" type="presOf" srcId="{5984FDFE-3E78-4006-A085-82AC762B65BF}" destId="{AFFA0708-D749-4979-A079-26B9EBD6FE8C}" srcOrd="1" destOrd="0" presId="urn:microsoft.com/office/officeart/2005/8/layout/process5"/>
    <dgm:cxn modelId="{E274E5F9-217B-4040-9947-6C652278576E}" type="presOf" srcId="{DF021608-7D1E-4482-A142-94880FEAE168}" destId="{3F53BE5F-FE39-4680-80D9-55E3FA3A787B}" srcOrd="0" destOrd="0" presId="urn:microsoft.com/office/officeart/2005/8/layout/process5"/>
    <dgm:cxn modelId="{4407992A-12EF-4414-B3AE-4F12C44F1516}" type="presOf" srcId="{948BC3BC-90E8-46DB-8881-95F2330272FD}" destId="{8A44B5C3-A171-40FE-A823-53DE4E74A73D}" srcOrd="1" destOrd="0" presId="urn:microsoft.com/office/officeart/2005/8/layout/process5"/>
    <dgm:cxn modelId="{F26FDD8E-8CA3-498E-A6B3-F59CD457B6C0}" type="presOf" srcId="{C8CC7C7C-EF21-490E-A9CF-10846717C985}" destId="{CCC45914-1E6D-4012-82BA-C2DDBEAC1507}" srcOrd="0" destOrd="0" presId="urn:microsoft.com/office/officeart/2005/8/layout/process5"/>
    <dgm:cxn modelId="{A654CF4D-CC8D-434D-9077-5BCD27C61E92}" type="presOf" srcId="{3B2ABC32-9CB7-48B5-BA69-1911381FCCFE}" destId="{B3009B3B-2571-41EE-B20D-AEF2667E9277}" srcOrd="0" destOrd="0" presId="urn:microsoft.com/office/officeart/2005/8/layout/process5"/>
    <dgm:cxn modelId="{66889768-093F-4755-8FE1-08718A01403E}" type="presOf" srcId="{FD5F6B7B-E936-4AF7-AF34-9A40E7375048}" destId="{31432913-0F5B-41FB-9A38-753F276B655A}" srcOrd="0" destOrd="0" presId="urn:microsoft.com/office/officeart/2005/8/layout/process5"/>
    <dgm:cxn modelId="{EF68DE53-050A-451C-9117-290FF454FA20}" type="presOf" srcId="{61460ACE-6027-4D8C-900D-EF978F7D2FB4}" destId="{363CE7C4-5FC3-41A9-8C8F-DD323F46F71B}" srcOrd="0" destOrd="0" presId="urn:microsoft.com/office/officeart/2005/8/layout/process5"/>
    <dgm:cxn modelId="{A85F42CA-5291-4935-9B13-106F8F21342E}" type="presOf" srcId="{B78259BF-A3D2-4191-A4E0-62B401EF7B59}" destId="{D5278E40-C6D9-4C08-AFD3-B2F7BF87522A}" srcOrd="0" destOrd="0" presId="urn:microsoft.com/office/officeart/2005/8/layout/process5"/>
    <dgm:cxn modelId="{7AD79154-55CB-471A-A0B4-42B06871DDD7}" type="presOf" srcId="{3B2ABC32-9CB7-48B5-BA69-1911381FCCFE}" destId="{8E625525-61B6-412E-BB58-5987F085BF49}" srcOrd="1" destOrd="0" presId="urn:microsoft.com/office/officeart/2005/8/layout/process5"/>
    <dgm:cxn modelId="{C460F4DD-F734-46D1-9B2E-E948386EF779}" type="presOf" srcId="{5E6B9904-B1B7-4E28-83D4-4DFDA08DEE3A}" destId="{8EB4B56E-46E6-4A96-97D0-631F58EC05B4}" srcOrd="0" destOrd="0" presId="urn:microsoft.com/office/officeart/2005/8/layout/process5"/>
    <dgm:cxn modelId="{06556F43-2808-486E-812D-C2D2E5AAA941}" srcId="{DF021608-7D1E-4482-A142-94880FEAE168}" destId="{CAA25D07-CA0F-4A5E-90D0-0812F5762452}" srcOrd="3" destOrd="0" parTransId="{B5C482C8-BE4A-46D3-960B-B58B820DD94B}" sibTransId="{E7D38409-04A8-4658-BC62-D68D4B0D3DBA}"/>
    <dgm:cxn modelId="{CC030CBC-9DC6-4B04-985A-51420A2442DA}" srcId="{DF021608-7D1E-4482-A142-94880FEAE168}" destId="{0757ED23-0966-4A02-ACEB-3D8B203D4019}" srcOrd="2" destOrd="0" parTransId="{339F29A4-54F8-4359-B2F8-B63963282C5C}" sibTransId="{D40DFEC1-C754-4B89-8269-E2A037B93AFE}"/>
    <dgm:cxn modelId="{66BF3635-0731-4DF5-9349-2ECBB428AC95}" type="presOf" srcId="{25C0B212-6566-4A81-AB5B-C170C4EF6B5D}" destId="{48A6347E-6569-4BF7-B65E-13CF3F6AC081}" srcOrd="0" destOrd="0" presId="urn:microsoft.com/office/officeart/2005/8/layout/process5"/>
    <dgm:cxn modelId="{796A7DA7-C966-4B0C-9711-D609E5D52B03}" type="presOf" srcId="{CAA25D07-CA0F-4A5E-90D0-0812F5762452}" destId="{6EFA356D-AD2E-43EA-A8CC-EA18791625AA}" srcOrd="0" destOrd="0" presId="urn:microsoft.com/office/officeart/2005/8/layout/process5"/>
    <dgm:cxn modelId="{F19DE4B2-1C75-4EA2-8408-EE32D0B9A9EF}" type="presOf" srcId="{D40DFEC1-C754-4B89-8269-E2A037B93AFE}" destId="{55810F6C-533F-43FC-BF48-7E79DACBD284}" srcOrd="1" destOrd="0" presId="urn:microsoft.com/office/officeart/2005/8/layout/process5"/>
    <dgm:cxn modelId="{1D9C5666-BB93-403B-900D-66F94CF9AFE2}" type="presOf" srcId="{CE45A527-9254-476A-B4CF-206C754A280A}" destId="{B498D20B-277B-4272-B5ED-19F0A52406E8}" srcOrd="0" destOrd="0" presId="urn:microsoft.com/office/officeart/2005/8/layout/process5"/>
    <dgm:cxn modelId="{4A2FF5B9-8C9D-407D-987D-0D632E10BA47}" type="presOf" srcId="{CE45A527-9254-476A-B4CF-206C754A280A}" destId="{408E8E08-EB91-4AAE-A498-0E317AE5EFE5}" srcOrd="1" destOrd="0" presId="urn:microsoft.com/office/officeart/2005/8/layout/process5"/>
    <dgm:cxn modelId="{9EDB4DF6-EDB4-409C-BF6D-EAB7C69977AA}" srcId="{DF021608-7D1E-4482-A142-94880FEAE168}" destId="{FD5F6B7B-E936-4AF7-AF34-9A40E7375048}" srcOrd="5" destOrd="0" parTransId="{CEA34919-BAAD-4462-85C7-657D56169B60}" sibTransId="{5984FDFE-3E78-4006-A085-82AC762B65BF}"/>
    <dgm:cxn modelId="{CCE0737F-B36A-4609-8E92-3E77713F4C9A}" type="presOf" srcId="{B23D1930-04A3-4F68-A50C-6E1CDCEFF0CE}" destId="{27C79603-A414-42C6-B021-D2B2FBA8EAA4}" srcOrd="0" destOrd="0" presId="urn:microsoft.com/office/officeart/2005/8/layout/process5"/>
    <dgm:cxn modelId="{584A24A2-098D-4E22-B730-BFC95238CD45}" type="presOf" srcId="{E7D38409-04A8-4658-BC62-D68D4B0D3DBA}" destId="{257C1650-3CC8-4CFB-BE29-9C5A0EBBFA6D}" srcOrd="1" destOrd="0" presId="urn:microsoft.com/office/officeart/2005/8/layout/process5"/>
    <dgm:cxn modelId="{2162EF6E-40DD-46EA-B0F9-F1986F370BF9}" srcId="{DF021608-7D1E-4482-A142-94880FEAE168}" destId="{A406750F-425F-4D75-A20A-83A561E60446}" srcOrd="1" destOrd="0" parTransId="{3850E5D4-C811-4990-AC10-45F0D3D67735}" sibTransId="{948BC3BC-90E8-46DB-8881-95F2330272FD}"/>
    <dgm:cxn modelId="{8120F729-E57B-496B-87EA-50FD8A2242B5}" type="presOf" srcId="{5984FDFE-3E78-4006-A085-82AC762B65BF}" destId="{51EF90C0-6B6E-4251-9D65-A2B13FE73839}" srcOrd="0" destOrd="0" presId="urn:microsoft.com/office/officeart/2005/8/layout/process5"/>
    <dgm:cxn modelId="{6C8F1883-EB4E-46A3-8594-C109C4BA6A9D}" type="presOf" srcId="{0757ED23-0966-4A02-ACEB-3D8B203D4019}" destId="{2E0B471E-FF12-4FD8-916F-EEA640F989C9}" srcOrd="0" destOrd="0" presId="urn:microsoft.com/office/officeart/2005/8/layout/process5"/>
    <dgm:cxn modelId="{85B86A63-F1DB-4BDE-B149-7C4E0834AA69}" type="presOf" srcId="{E7D38409-04A8-4658-BC62-D68D4B0D3DBA}" destId="{18338D4C-F5B5-49AB-8E6F-FFB5B2E9FEA1}" srcOrd="0" destOrd="0" presId="urn:microsoft.com/office/officeart/2005/8/layout/process5"/>
    <dgm:cxn modelId="{B63B83D5-91EA-4AEE-BBB0-1C87A3102E34}" type="presOf" srcId="{948BC3BC-90E8-46DB-8881-95F2330272FD}" destId="{8B237246-4EAC-4B37-AFBE-D42A45F5707D}" srcOrd="0" destOrd="0" presId="urn:microsoft.com/office/officeart/2005/8/layout/process5"/>
    <dgm:cxn modelId="{7AB583F1-405D-4A61-8E7F-3C41C3B0427C}" type="presOf" srcId="{25C0B212-6566-4A81-AB5B-C170C4EF6B5D}" destId="{5048A4AD-8268-4935-B14F-B0B243F571D8}" srcOrd="1" destOrd="0" presId="urn:microsoft.com/office/officeart/2005/8/layout/process5"/>
    <dgm:cxn modelId="{00AA0549-54E9-4693-97EE-15E05DA32D37}" type="presParOf" srcId="{3F53BE5F-FE39-4680-80D9-55E3FA3A787B}" destId="{8A78ADFA-2799-497D-AA48-844ED7B1D517}" srcOrd="0" destOrd="0" presId="urn:microsoft.com/office/officeart/2005/8/layout/process5"/>
    <dgm:cxn modelId="{A6672357-885F-435F-BBFB-435CA2814751}" type="presParOf" srcId="{3F53BE5F-FE39-4680-80D9-55E3FA3A787B}" destId="{B3009B3B-2571-41EE-B20D-AEF2667E9277}" srcOrd="1" destOrd="0" presId="urn:microsoft.com/office/officeart/2005/8/layout/process5"/>
    <dgm:cxn modelId="{43E1AFFD-3982-4480-ADFF-F2DDCBA22A7D}" type="presParOf" srcId="{B3009B3B-2571-41EE-B20D-AEF2667E9277}" destId="{8E625525-61B6-412E-BB58-5987F085BF49}" srcOrd="0" destOrd="0" presId="urn:microsoft.com/office/officeart/2005/8/layout/process5"/>
    <dgm:cxn modelId="{89A1CA0C-7859-4408-941F-3B0D1E86F314}" type="presParOf" srcId="{3F53BE5F-FE39-4680-80D9-55E3FA3A787B}" destId="{B874B36A-B1A5-449C-8841-E44C8C6B3C06}" srcOrd="2" destOrd="0" presId="urn:microsoft.com/office/officeart/2005/8/layout/process5"/>
    <dgm:cxn modelId="{9C760499-A4B3-44FC-BD36-41A8B9962F5C}" type="presParOf" srcId="{3F53BE5F-FE39-4680-80D9-55E3FA3A787B}" destId="{8B237246-4EAC-4B37-AFBE-D42A45F5707D}" srcOrd="3" destOrd="0" presId="urn:microsoft.com/office/officeart/2005/8/layout/process5"/>
    <dgm:cxn modelId="{D5E78745-EB1D-4AAE-A240-FB8D23C4EFAD}" type="presParOf" srcId="{8B237246-4EAC-4B37-AFBE-D42A45F5707D}" destId="{8A44B5C3-A171-40FE-A823-53DE4E74A73D}" srcOrd="0" destOrd="0" presId="urn:microsoft.com/office/officeart/2005/8/layout/process5"/>
    <dgm:cxn modelId="{B2433CF2-F3B0-4171-8341-473E438978F2}" type="presParOf" srcId="{3F53BE5F-FE39-4680-80D9-55E3FA3A787B}" destId="{2E0B471E-FF12-4FD8-916F-EEA640F989C9}" srcOrd="4" destOrd="0" presId="urn:microsoft.com/office/officeart/2005/8/layout/process5"/>
    <dgm:cxn modelId="{B9ECD969-6C56-417E-A8FB-DF5A92916356}" type="presParOf" srcId="{3F53BE5F-FE39-4680-80D9-55E3FA3A787B}" destId="{FF5E81E8-0429-40C2-AF25-8DC5A195E9E4}" srcOrd="5" destOrd="0" presId="urn:microsoft.com/office/officeart/2005/8/layout/process5"/>
    <dgm:cxn modelId="{A94D6B12-F0C3-44EF-ACC7-5F5C0CD9019C}" type="presParOf" srcId="{FF5E81E8-0429-40C2-AF25-8DC5A195E9E4}" destId="{55810F6C-533F-43FC-BF48-7E79DACBD284}" srcOrd="0" destOrd="0" presId="urn:microsoft.com/office/officeart/2005/8/layout/process5"/>
    <dgm:cxn modelId="{D506AA4B-BA62-4820-A8EB-382720D2B47A}" type="presParOf" srcId="{3F53BE5F-FE39-4680-80D9-55E3FA3A787B}" destId="{6EFA356D-AD2E-43EA-A8CC-EA18791625AA}" srcOrd="6" destOrd="0" presId="urn:microsoft.com/office/officeart/2005/8/layout/process5"/>
    <dgm:cxn modelId="{50DFB050-85C7-45D3-80C6-26ABA55027A2}" type="presParOf" srcId="{3F53BE5F-FE39-4680-80D9-55E3FA3A787B}" destId="{18338D4C-F5B5-49AB-8E6F-FFB5B2E9FEA1}" srcOrd="7" destOrd="0" presId="urn:microsoft.com/office/officeart/2005/8/layout/process5"/>
    <dgm:cxn modelId="{BE1BF46C-3A76-488E-AF0F-B84128EE62F8}" type="presParOf" srcId="{18338D4C-F5B5-49AB-8E6F-FFB5B2E9FEA1}" destId="{257C1650-3CC8-4CFB-BE29-9C5A0EBBFA6D}" srcOrd="0" destOrd="0" presId="urn:microsoft.com/office/officeart/2005/8/layout/process5"/>
    <dgm:cxn modelId="{E92BE62F-DE47-4FD8-B744-93857AF1EFE7}" type="presParOf" srcId="{3F53BE5F-FE39-4680-80D9-55E3FA3A787B}" destId="{CCC45914-1E6D-4012-82BA-C2DDBEAC1507}" srcOrd="8" destOrd="0" presId="urn:microsoft.com/office/officeart/2005/8/layout/process5"/>
    <dgm:cxn modelId="{DD2E5A19-0667-48D6-9D00-10231EA39389}" type="presParOf" srcId="{3F53BE5F-FE39-4680-80D9-55E3FA3A787B}" destId="{B498D20B-277B-4272-B5ED-19F0A52406E8}" srcOrd="9" destOrd="0" presId="urn:microsoft.com/office/officeart/2005/8/layout/process5"/>
    <dgm:cxn modelId="{9B52491A-AFC0-486B-A999-A5E24492EE92}" type="presParOf" srcId="{B498D20B-277B-4272-B5ED-19F0A52406E8}" destId="{408E8E08-EB91-4AAE-A498-0E317AE5EFE5}" srcOrd="0" destOrd="0" presId="urn:microsoft.com/office/officeart/2005/8/layout/process5"/>
    <dgm:cxn modelId="{C8D95BFE-DB14-499C-BF7B-3F09C637FAF2}" type="presParOf" srcId="{3F53BE5F-FE39-4680-80D9-55E3FA3A787B}" destId="{31432913-0F5B-41FB-9A38-753F276B655A}" srcOrd="10" destOrd="0" presId="urn:microsoft.com/office/officeart/2005/8/layout/process5"/>
    <dgm:cxn modelId="{0FAF8EFB-63B6-4F3B-B280-5F9ADB851285}" type="presParOf" srcId="{3F53BE5F-FE39-4680-80D9-55E3FA3A787B}" destId="{51EF90C0-6B6E-4251-9D65-A2B13FE73839}" srcOrd="11" destOrd="0" presId="urn:microsoft.com/office/officeart/2005/8/layout/process5"/>
    <dgm:cxn modelId="{E238A355-0D79-4A38-A38C-FEDD35FBC011}" type="presParOf" srcId="{51EF90C0-6B6E-4251-9D65-A2B13FE73839}" destId="{AFFA0708-D749-4979-A079-26B9EBD6FE8C}" srcOrd="0" destOrd="0" presId="urn:microsoft.com/office/officeart/2005/8/layout/process5"/>
    <dgm:cxn modelId="{0DE35FBC-8C72-4107-9DB7-613C0F9F2E2A}" type="presParOf" srcId="{3F53BE5F-FE39-4680-80D9-55E3FA3A787B}" destId="{8EB4B56E-46E6-4A96-97D0-631F58EC05B4}" srcOrd="12" destOrd="0" presId="urn:microsoft.com/office/officeart/2005/8/layout/process5"/>
    <dgm:cxn modelId="{6A75FEC8-AFDD-41B0-8379-5BA76EF7EC5E}" type="presParOf" srcId="{3F53BE5F-FE39-4680-80D9-55E3FA3A787B}" destId="{363CE7C4-5FC3-41A9-8C8F-DD323F46F71B}" srcOrd="13" destOrd="0" presId="urn:microsoft.com/office/officeart/2005/8/layout/process5"/>
    <dgm:cxn modelId="{A9611436-38C1-4CF8-9F7D-316886C849B3}" type="presParOf" srcId="{363CE7C4-5FC3-41A9-8C8F-DD323F46F71B}" destId="{9CF57661-BB3D-474E-82D4-967AC33DA19E}" srcOrd="0" destOrd="0" presId="urn:microsoft.com/office/officeart/2005/8/layout/process5"/>
    <dgm:cxn modelId="{01EBC82E-1A38-4268-9BD9-82DE595ADFA8}" type="presParOf" srcId="{3F53BE5F-FE39-4680-80D9-55E3FA3A787B}" destId="{27C79603-A414-42C6-B021-D2B2FBA8EAA4}" srcOrd="14" destOrd="0" presId="urn:microsoft.com/office/officeart/2005/8/layout/process5"/>
    <dgm:cxn modelId="{6AA04AE8-47BF-433D-A9F5-E9E28F20D2A4}" type="presParOf" srcId="{3F53BE5F-FE39-4680-80D9-55E3FA3A787B}" destId="{48A6347E-6569-4BF7-B65E-13CF3F6AC081}" srcOrd="15" destOrd="0" presId="urn:microsoft.com/office/officeart/2005/8/layout/process5"/>
    <dgm:cxn modelId="{67CFA533-6255-4FF4-AEFB-BFC8A29AEFDD}" type="presParOf" srcId="{48A6347E-6569-4BF7-B65E-13CF3F6AC081}" destId="{5048A4AD-8268-4935-B14F-B0B243F571D8}" srcOrd="0" destOrd="0" presId="urn:microsoft.com/office/officeart/2005/8/layout/process5"/>
    <dgm:cxn modelId="{E9A1D2F4-E840-4B17-8DCB-E148ACE72ADC}" type="presParOf" srcId="{3F53BE5F-FE39-4680-80D9-55E3FA3A787B}" destId="{D5278E40-C6D9-4C08-AFD3-B2F7BF87522A}" srcOrd="16" destOrd="0" presId="urn:microsoft.com/office/officeart/2005/8/layout/process5"/>
  </dgm:cxnLst>
  <dgm:bg>
    <a:effectLst>
      <a:glow rad="63500">
        <a:schemeClr val="accent1">
          <a:satMod val="175000"/>
          <a:alpha val="40000"/>
        </a:schemeClr>
      </a:glow>
    </a:effectLst>
  </dgm:bg>
  <dgm:whole>
    <a:ln w="285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78ADFA-2799-497D-AA48-844ED7B1D517}">
      <dsp:nvSpPr>
        <dsp:cNvPr id="0" name=""/>
        <dsp:cNvSpPr/>
      </dsp:nvSpPr>
      <dsp:spPr>
        <a:xfrm>
          <a:off x="1132061" y="2269"/>
          <a:ext cx="1810494" cy="108629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>
              <a:solidFill>
                <a:schemeClr val="bg1"/>
              </a:solidFill>
            </a:rPr>
            <a:t>n, P</a:t>
          </a:r>
          <a:r>
            <a:rPr lang="hu-HU" sz="1600" b="1" kern="1200" baseline="-25000" smtClean="0">
              <a:solidFill>
                <a:schemeClr val="bg1"/>
              </a:solidFill>
            </a:rPr>
            <a:t>eff</a:t>
          </a:r>
          <a:r>
            <a:rPr lang="hu-HU" sz="1600" b="1" kern="1200" smtClean="0">
              <a:solidFill>
                <a:schemeClr val="bg1"/>
              </a:solidFill>
            </a:rPr>
            <a:t>, </a:t>
          </a:r>
          <a:r>
            <a:rPr lang="el-GR" sz="1600" b="1" kern="1200" smtClean="0">
              <a:solidFill>
                <a:schemeClr val="bg1"/>
              </a:solidFill>
              <a:latin typeface="Cambria Math"/>
              <a:ea typeface="Cambria Math"/>
            </a:rPr>
            <a:t>ϕ</a:t>
          </a:r>
          <a:r>
            <a:rPr lang="hu-HU" sz="1600" b="1" kern="1200" baseline="-25000" smtClean="0">
              <a:solidFill>
                <a:schemeClr val="bg1"/>
              </a:solidFill>
            </a:rPr>
            <a:t>c</a:t>
          </a:r>
          <a:r>
            <a:rPr lang="hu-HU" sz="1600" b="1" kern="1200" smtClean="0">
              <a:solidFill>
                <a:schemeClr val="bg1"/>
              </a:solidFill>
            </a:rPr>
            <a:t>,</a:t>
          </a:r>
          <a:r>
            <a:rPr lang="el-GR" sz="1600" b="1" kern="1200" smtClean="0">
              <a:solidFill>
                <a:schemeClr val="bg1"/>
              </a:solidFill>
            </a:rPr>
            <a:t>φ</a:t>
          </a:r>
          <a:r>
            <a:rPr lang="hu-HU" sz="1600" b="1" kern="1200" smtClean="0">
              <a:solidFill>
                <a:schemeClr val="bg1"/>
              </a:solidFill>
            </a:rPr>
            <a:t>, K</a:t>
          </a:r>
          <a:r>
            <a:rPr lang="hu-HU" sz="1600" b="1" kern="1200" baseline="-25000" smtClean="0">
              <a:solidFill>
                <a:schemeClr val="bg1"/>
              </a:solidFill>
            </a:rPr>
            <a:t>0</a:t>
          </a:r>
          <a:r>
            <a:rPr lang="hu-HU" sz="1600" b="1" kern="1200" smtClean="0">
              <a:solidFill>
                <a:schemeClr val="bg1"/>
              </a:solidFill>
            </a:rPr>
            <a:t>, </a:t>
          </a:r>
          <a:r>
            <a:rPr lang="el-GR" sz="1600" b="1" kern="1200" smtClean="0">
              <a:solidFill>
                <a:schemeClr val="bg1"/>
              </a:solidFill>
            </a:rPr>
            <a:t>μ</a:t>
          </a:r>
          <a:r>
            <a:rPr lang="hu-HU" sz="1600" b="1" kern="1200" baseline="-25000" smtClean="0">
              <a:solidFill>
                <a:schemeClr val="bg1"/>
              </a:solidFill>
            </a:rPr>
            <a:t>0</a:t>
          </a:r>
          <a:r>
            <a:rPr lang="hu-HU" sz="1600" b="1" kern="1200" smtClean="0">
              <a:solidFill>
                <a:schemeClr val="bg1"/>
              </a:solidFill>
            </a:rPr>
            <a:t>, </a:t>
          </a:r>
          <a:r>
            <a:rPr lang="el-GR" sz="1600" b="1" kern="1200" smtClean="0">
              <a:solidFill>
                <a:schemeClr val="bg1"/>
              </a:solidFill>
            </a:rPr>
            <a:t>ν</a:t>
          </a:r>
          <a:r>
            <a:rPr lang="hu-HU" sz="1600" b="1" kern="1200" baseline="-25000" smtClean="0">
              <a:solidFill>
                <a:schemeClr val="bg1"/>
              </a:solidFill>
            </a:rPr>
            <a:t>0</a:t>
          </a:r>
          <a:endParaRPr lang="hu-HU" sz="1600" kern="1200" baseline="-25000">
            <a:solidFill>
              <a:schemeClr val="bg1"/>
            </a:solidFill>
          </a:endParaRPr>
        </a:p>
      </dsp:txBody>
      <dsp:txXfrm>
        <a:off x="1132061" y="2269"/>
        <a:ext cx="1810494" cy="1086296"/>
      </dsp:txXfrm>
    </dsp:sp>
    <dsp:sp modelId="{B3009B3B-2571-41EE-B20D-AEF2667E9277}">
      <dsp:nvSpPr>
        <dsp:cNvPr id="0" name=""/>
        <dsp:cNvSpPr/>
      </dsp:nvSpPr>
      <dsp:spPr>
        <a:xfrm>
          <a:off x="3101878" y="320916"/>
          <a:ext cx="383824" cy="4490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>
        <a:off x="3101878" y="320916"/>
        <a:ext cx="383824" cy="449002"/>
      </dsp:txXfrm>
    </dsp:sp>
    <dsp:sp modelId="{B874B36A-B1A5-449C-8841-E44C8C6B3C06}">
      <dsp:nvSpPr>
        <dsp:cNvPr id="0" name=""/>
        <dsp:cNvSpPr/>
      </dsp:nvSpPr>
      <dsp:spPr>
        <a:xfrm>
          <a:off x="3666752" y="2269"/>
          <a:ext cx="1810494" cy="10862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K</a:t>
          </a:r>
          <a:r>
            <a:rPr lang="hu-HU" sz="1600" b="1" kern="1200" baseline="-25000" smtClean="0"/>
            <a:t>HM </a:t>
          </a:r>
          <a:r>
            <a:rPr lang="hu-HU" sz="1600" b="1" kern="1200" smtClean="0"/>
            <a:t>= f(n, </a:t>
          </a:r>
          <a:r>
            <a:rPr lang="el-GR" sz="1600" b="1" kern="1200" smtClean="0">
              <a:latin typeface="Cambria Math"/>
              <a:ea typeface="Cambria Math"/>
            </a:rPr>
            <a:t>ϕ</a:t>
          </a:r>
          <a:r>
            <a:rPr lang="hu-HU" sz="1600" b="1" kern="1200" baseline="-25000" smtClean="0"/>
            <a:t>c</a:t>
          </a:r>
          <a:r>
            <a:rPr lang="hu-HU" sz="1600" b="1" kern="1200" smtClean="0"/>
            <a:t>, </a:t>
          </a:r>
          <a:r>
            <a:rPr lang="el-GR" sz="1600" b="1" kern="1200" smtClean="0"/>
            <a:t>ν</a:t>
          </a:r>
          <a:r>
            <a:rPr lang="hu-HU" sz="1600" b="1" kern="1200" baseline="-25000" smtClean="0"/>
            <a:t>0</a:t>
          </a:r>
          <a:r>
            <a:rPr lang="hu-HU" sz="1600" b="1" kern="1200" smtClean="0"/>
            <a:t>, P</a:t>
          </a:r>
          <a:r>
            <a:rPr lang="hu-HU" sz="1600" b="1" kern="1200" baseline="-25000" smtClean="0"/>
            <a:t>eff</a:t>
          </a:r>
          <a:r>
            <a:rPr lang="hu-HU" sz="1600" b="1" kern="1200" smtClean="0"/>
            <a:t>)</a:t>
          </a:r>
          <a:br>
            <a:rPr lang="hu-HU" sz="1600" b="1" kern="1200" smtClean="0"/>
          </a:br>
          <a:r>
            <a:rPr lang="el-GR" sz="1600" b="1" kern="1200" smtClean="0"/>
            <a:t>μ</a:t>
          </a:r>
          <a:r>
            <a:rPr lang="hu-HU" sz="1600" b="1" kern="1200" baseline="-25000" smtClean="0"/>
            <a:t>HM </a:t>
          </a:r>
          <a:r>
            <a:rPr lang="hu-HU" sz="1600" b="1" kern="1200" smtClean="0"/>
            <a:t>= f(n, </a:t>
          </a:r>
          <a:r>
            <a:rPr lang="el-GR" sz="1600" b="1" kern="1200" smtClean="0">
              <a:latin typeface="Cambria Math"/>
              <a:ea typeface="Cambria Math"/>
            </a:rPr>
            <a:t>ϕ</a:t>
          </a:r>
          <a:r>
            <a:rPr lang="hu-HU" sz="1600" b="1" kern="1200" baseline="-25000" smtClean="0"/>
            <a:t>c</a:t>
          </a:r>
          <a:r>
            <a:rPr lang="hu-HU" sz="1600" b="1" kern="1200" smtClean="0"/>
            <a:t>, </a:t>
          </a:r>
          <a:r>
            <a:rPr lang="el-GR" sz="1600" b="1" kern="1200" smtClean="0"/>
            <a:t>μ</a:t>
          </a:r>
          <a:r>
            <a:rPr lang="hu-HU" sz="1600" b="1" kern="1200" baseline="-25000" smtClean="0"/>
            <a:t>0</a:t>
          </a:r>
          <a:r>
            <a:rPr lang="hu-HU" sz="1600" b="1" kern="1200" smtClean="0"/>
            <a:t>, </a:t>
          </a:r>
          <a:r>
            <a:rPr lang="el-GR" sz="1600" b="1" kern="1200" smtClean="0"/>
            <a:t>ν</a:t>
          </a:r>
          <a:r>
            <a:rPr lang="hu-HU" sz="1600" b="1" kern="1200" baseline="-25000" smtClean="0"/>
            <a:t>0</a:t>
          </a:r>
          <a:r>
            <a:rPr lang="hu-HU" sz="1600" b="1" kern="1200" smtClean="0"/>
            <a:t>, P</a:t>
          </a:r>
          <a:r>
            <a:rPr lang="hu-HU" sz="1600" b="1" kern="1200" baseline="-25000" smtClean="0"/>
            <a:t>eff</a:t>
          </a:r>
          <a:r>
            <a:rPr lang="hu-HU" sz="1600" b="1" kern="1200" smtClean="0"/>
            <a:t>)</a:t>
          </a:r>
          <a:endParaRPr lang="hu-HU" sz="1600" b="1" kern="1200"/>
        </a:p>
      </dsp:txBody>
      <dsp:txXfrm>
        <a:off x="3666752" y="2269"/>
        <a:ext cx="1810494" cy="1086296"/>
      </dsp:txXfrm>
    </dsp:sp>
    <dsp:sp modelId="{8B237246-4EAC-4B37-AFBE-D42A45F5707D}">
      <dsp:nvSpPr>
        <dsp:cNvPr id="0" name=""/>
        <dsp:cNvSpPr/>
      </dsp:nvSpPr>
      <dsp:spPr>
        <a:xfrm>
          <a:off x="5636570" y="320916"/>
          <a:ext cx="383824" cy="4490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>
        <a:off x="5636570" y="320916"/>
        <a:ext cx="383824" cy="449002"/>
      </dsp:txXfrm>
    </dsp:sp>
    <dsp:sp modelId="{2E0B471E-FF12-4FD8-916F-EEA640F989C9}">
      <dsp:nvSpPr>
        <dsp:cNvPr id="0" name=""/>
        <dsp:cNvSpPr/>
      </dsp:nvSpPr>
      <dsp:spPr>
        <a:xfrm>
          <a:off x="6201444" y="2269"/>
          <a:ext cx="1810494" cy="10862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K</a:t>
          </a:r>
          <a:r>
            <a:rPr lang="hu-HU" sz="1600" b="1" kern="1200" baseline="-25000" smtClean="0"/>
            <a:t>dry </a:t>
          </a:r>
          <a:r>
            <a:rPr lang="hu-HU" sz="1600" b="1" kern="1200" smtClean="0"/>
            <a:t>= f(n, </a:t>
          </a:r>
          <a:r>
            <a:rPr lang="el-GR" sz="1600" b="1" kern="1200" smtClean="0">
              <a:latin typeface="Cambria Math"/>
              <a:ea typeface="Cambria Math"/>
            </a:rPr>
            <a:t>ϕ</a:t>
          </a:r>
          <a:r>
            <a:rPr lang="hu-HU" sz="1600" b="1" kern="1200" baseline="-25000" smtClean="0"/>
            <a:t>c</a:t>
          </a:r>
          <a:r>
            <a:rPr lang="hu-HU" sz="1600" b="1" kern="1200" smtClean="0"/>
            <a:t>, </a:t>
          </a:r>
          <a:r>
            <a:rPr lang="el-GR" sz="1600" b="1" kern="1200" smtClean="0">
              <a:latin typeface="Cambria Math"/>
              <a:ea typeface="Cambria Math"/>
            </a:rPr>
            <a:t>ϕ</a:t>
          </a:r>
          <a:r>
            <a:rPr lang="hu-HU" sz="1600" b="1" kern="1200" smtClean="0"/>
            <a:t>, K</a:t>
          </a:r>
          <a:r>
            <a:rPr lang="hu-HU" sz="1600" b="1" kern="1200" baseline="-25000" smtClean="0"/>
            <a:t>HM</a:t>
          </a:r>
          <a:r>
            <a:rPr lang="hu-HU" sz="1600" b="1" kern="1200" smtClean="0"/>
            <a:t>, </a:t>
          </a:r>
          <a:r>
            <a:rPr lang="el-GR" sz="1600" b="1" kern="1200" smtClean="0"/>
            <a:t>μ</a:t>
          </a:r>
          <a:r>
            <a:rPr lang="hu-HU" sz="1600" b="1" kern="1200" baseline="-25000" smtClean="0"/>
            <a:t>HM</a:t>
          </a:r>
          <a:r>
            <a:rPr lang="hu-HU" sz="1600" b="1" kern="1200" smtClean="0"/>
            <a:t>, K</a:t>
          </a:r>
          <a:r>
            <a:rPr lang="hu-HU" sz="1600" b="1" kern="1200" baseline="-25000" smtClean="0"/>
            <a:t>0</a:t>
          </a:r>
          <a:r>
            <a:rPr lang="hu-HU" sz="1600" b="1" kern="1200" smtClean="0"/>
            <a:t>)</a:t>
          </a:r>
          <a:br>
            <a:rPr lang="hu-HU" sz="1600" b="1" kern="1200" smtClean="0"/>
          </a:br>
          <a:r>
            <a:rPr lang="el-GR" sz="1600" b="1" kern="1200" smtClean="0"/>
            <a:t>μ</a:t>
          </a:r>
          <a:r>
            <a:rPr lang="hu-HU" sz="1600" b="1" kern="1200" baseline="-25000" smtClean="0"/>
            <a:t>dry</a:t>
          </a:r>
          <a:r>
            <a:rPr lang="hu-HU" sz="1600" b="1" kern="1200" smtClean="0"/>
            <a:t> = f(n, </a:t>
          </a:r>
          <a:r>
            <a:rPr lang="el-GR" sz="1600" b="1" kern="1200" smtClean="0">
              <a:latin typeface="Cambria Math"/>
              <a:ea typeface="Cambria Math"/>
            </a:rPr>
            <a:t>ϕ</a:t>
          </a:r>
          <a:r>
            <a:rPr lang="hu-HU" sz="1600" b="1" kern="1200" baseline="-25000" smtClean="0"/>
            <a:t>c</a:t>
          </a:r>
          <a:r>
            <a:rPr lang="hu-HU" sz="1600" b="1" kern="1200" smtClean="0"/>
            <a:t>, </a:t>
          </a:r>
          <a:r>
            <a:rPr lang="el-GR" sz="1600" b="1" kern="1200" smtClean="0">
              <a:latin typeface="Cambria Math"/>
              <a:ea typeface="Cambria Math"/>
            </a:rPr>
            <a:t>ϕ</a:t>
          </a:r>
          <a:r>
            <a:rPr lang="hu-HU" sz="1600" b="1" kern="1200" smtClean="0"/>
            <a:t>, K</a:t>
          </a:r>
          <a:r>
            <a:rPr lang="hu-HU" sz="1600" b="1" kern="1200" baseline="-25000" smtClean="0"/>
            <a:t>HM</a:t>
          </a:r>
          <a:r>
            <a:rPr lang="hu-HU" sz="1600" b="1" kern="1200" smtClean="0"/>
            <a:t>, </a:t>
          </a:r>
          <a:r>
            <a:rPr lang="el-GR" sz="1600" b="1" kern="1200" smtClean="0"/>
            <a:t>μ</a:t>
          </a:r>
          <a:r>
            <a:rPr lang="hu-HU" sz="1600" b="1" kern="1200" baseline="-25000" smtClean="0"/>
            <a:t>HM</a:t>
          </a:r>
          <a:r>
            <a:rPr lang="hu-HU" sz="1600" b="1" kern="1200" smtClean="0"/>
            <a:t>, K</a:t>
          </a:r>
          <a:r>
            <a:rPr lang="hu-HU" sz="1600" b="1" kern="1200" baseline="-25000" smtClean="0"/>
            <a:t>0</a:t>
          </a:r>
          <a:r>
            <a:rPr lang="hu-HU" sz="1600" b="1" kern="1200" smtClean="0"/>
            <a:t>)</a:t>
          </a:r>
          <a:endParaRPr lang="hu-HU" sz="1600" b="1" kern="1200"/>
        </a:p>
      </dsp:txBody>
      <dsp:txXfrm>
        <a:off x="6201444" y="2269"/>
        <a:ext cx="1810494" cy="1086296"/>
      </dsp:txXfrm>
    </dsp:sp>
    <dsp:sp modelId="{FF5E81E8-0429-40C2-AF25-8DC5A195E9E4}">
      <dsp:nvSpPr>
        <dsp:cNvPr id="0" name=""/>
        <dsp:cNvSpPr/>
      </dsp:nvSpPr>
      <dsp:spPr>
        <a:xfrm rot="5400000">
          <a:off x="6914779" y="1215300"/>
          <a:ext cx="383824" cy="4490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 rot="5400000">
        <a:off x="6914779" y="1215300"/>
        <a:ext cx="383824" cy="449002"/>
      </dsp:txXfrm>
    </dsp:sp>
    <dsp:sp modelId="{6EFA356D-AD2E-43EA-A8CC-EA18791625AA}">
      <dsp:nvSpPr>
        <dsp:cNvPr id="0" name=""/>
        <dsp:cNvSpPr/>
      </dsp:nvSpPr>
      <dsp:spPr>
        <a:xfrm>
          <a:off x="6201444" y="1812763"/>
          <a:ext cx="1810494" cy="10862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K</a:t>
          </a:r>
          <a:r>
            <a:rPr lang="hu-HU" sz="1600" b="1" kern="1200" baseline="-25000" smtClean="0"/>
            <a:t>fl </a:t>
          </a:r>
          <a:r>
            <a:rPr lang="hu-HU" sz="1600" b="1" kern="1200" smtClean="0"/>
            <a:t>= f(K</a:t>
          </a:r>
          <a:r>
            <a:rPr lang="hu-HU" sz="1600" b="1" kern="1200" baseline="-25000" smtClean="0"/>
            <a:t>w</a:t>
          </a:r>
          <a:r>
            <a:rPr lang="hu-HU" sz="1600" b="1" kern="1200" smtClean="0"/>
            <a:t>, K</a:t>
          </a:r>
          <a:r>
            <a:rPr lang="hu-HU" sz="1600" b="1" kern="1200" baseline="-25000" smtClean="0"/>
            <a:t>HC</a:t>
          </a:r>
          <a:r>
            <a:rPr lang="hu-HU" sz="1600" b="1" kern="1200" smtClean="0"/>
            <a:t>, S</a:t>
          </a:r>
          <a:r>
            <a:rPr lang="hu-HU" sz="1600" b="1" kern="1200" baseline="-25000" smtClean="0"/>
            <a:t>w</a:t>
          </a:r>
          <a:r>
            <a:rPr lang="hu-HU" sz="1600" b="1" kern="1200" smtClean="0"/>
            <a:t>)</a:t>
          </a:r>
          <a:endParaRPr lang="hu-HU" sz="1600" b="1" kern="1200"/>
        </a:p>
      </dsp:txBody>
      <dsp:txXfrm>
        <a:off x="6201444" y="1812763"/>
        <a:ext cx="1810494" cy="1086296"/>
      </dsp:txXfrm>
    </dsp:sp>
    <dsp:sp modelId="{18338D4C-F5B5-49AB-8E6F-FFB5B2E9FEA1}">
      <dsp:nvSpPr>
        <dsp:cNvPr id="0" name=""/>
        <dsp:cNvSpPr/>
      </dsp:nvSpPr>
      <dsp:spPr>
        <a:xfrm rot="10800000">
          <a:off x="5658296" y="2131410"/>
          <a:ext cx="383824" cy="4490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 rot="10800000">
        <a:off x="5658296" y="2131410"/>
        <a:ext cx="383824" cy="449002"/>
      </dsp:txXfrm>
    </dsp:sp>
    <dsp:sp modelId="{CCC45914-1E6D-4012-82BA-C2DDBEAC1507}">
      <dsp:nvSpPr>
        <dsp:cNvPr id="0" name=""/>
        <dsp:cNvSpPr/>
      </dsp:nvSpPr>
      <dsp:spPr>
        <a:xfrm>
          <a:off x="3666752" y="1812763"/>
          <a:ext cx="1810494" cy="10862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K</a:t>
          </a:r>
          <a:r>
            <a:rPr lang="hu-HU" sz="1600" b="1" kern="1200" baseline="-25000" smtClean="0"/>
            <a:t>sat </a:t>
          </a:r>
          <a:r>
            <a:rPr lang="hu-HU" sz="1600" b="1" kern="1200" smtClean="0"/>
            <a:t>= f(K</a:t>
          </a:r>
          <a:r>
            <a:rPr lang="hu-HU" sz="1600" b="1" kern="1200" baseline="-25000" smtClean="0"/>
            <a:t>dry</a:t>
          </a:r>
          <a:r>
            <a:rPr lang="hu-HU" sz="1600" b="1" kern="1200" smtClean="0"/>
            <a:t>, K</a:t>
          </a:r>
          <a:r>
            <a:rPr lang="hu-HU" sz="1600" b="1" kern="1200" baseline="-25000" smtClean="0"/>
            <a:t>0</a:t>
          </a:r>
          <a:r>
            <a:rPr lang="hu-HU" sz="1600" b="1" kern="1200" smtClean="0"/>
            <a:t>, K</a:t>
          </a:r>
          <a:r>
            <a:rPr lang="hu-HU" sz="1600" b="1" kern="1200" baseline="-25000" smtClean="0"/>
            <a:t>fl</a:t>
          </a:r>
          <a:r>
            <a:rPr lang="hu-HU" sz="1600" b="1" kern="1200" smtClean="0"/>
            <a:t>, </a:t>
          </a:r>
          <a:r>
            <a:rPr lang="el-GR" sz="1600" b="1" kern="1200" smtClean="0">
              <a:latin typeface="Cambria Math"/>
              <a:ea typeface="Cambria Math"/>
            </a:rPr>
            <a:t>ϕ</a:t>
          </a:r>
          <a:r>
            <a:rPr lang="hu-HU" sz="1600" b="1" kern="1200" smtClean="0"/>
            <a:t>)</a:t>
          </a:r>
          <a:br>
            <a:rPr lang="hu-HU" sz="1600" b="1" kern="1200" smtClean="0"/>
          </a:br>
          <a:r>
            <a:rPr lang="el-GR" sz="1600" b="1" kern="1200" smtClean="0"/>
            <a:t>μ</a:t>
          </a:r>
          <a:r>
            <a:rPr lang="hu-HU" sz="1600" b="1" kern="1200" baseline="-25000" smtClean="0"/>
            <a:t>sat </a:t>
          </a:r>
          <a:r>
            <a:rPr lang="hu-HU" sz="1600" b="1" kern="1200" smtClean="0"/>
            <a:t>= </a:t>
          </a:r>
          <a:r>
            <a:rPr lang="el-GR" sz="1600" b="1" kern="1200" smtClean="0"/>
            <a:t>μ</a:t>
          </a:r>
          <a:r>
            <a:rPr lang="hu-HU" sz="1600" b="1" kern="1200" baseline="-25000" smtClean="0"/>
            <a:t>dry</a:t>
          </a:r>
          <a:endParaRPr lang="hu-HU" sz="1600" b="1" kern="1200" baseline="-25000"/>
        </a:p>
      </dsp:txBody>
      <dsp:txXfrm>
        <a:off x="3666752" y="1812763"/>
        <a:ext cx="1810494" cy="1086296"/>
      </dsp:txXfrm>
    </dsp:sp>
    <dsp:sp modelId="{B498D20B-277B-4272-B5ED-19F0A52406E8}">
      <dsp:nvSpPr>
        <dsp:cNvPr id="0" name=""/>
        <dsp:cNvSpPr/>
      </dsp:nvSpPr>
      <dsp:spPr>
        <a:xfrm rot="10800000">
          <a:off x="3123604" y="2131410"/>
          <a:ext cx="383824" cy="4490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 rot="10800000">
        <a:off x="3123604" y="2131410"/>
        <a:ext cx="383824" cy="449002"/>
      </dsp:txXfrm>
    </dsp:sp>
    <dsp:sp modelId="{31432913-0F5B-41FB-9A38-753F276B655A}">
      <dsp:nvSpPr>
        <dsp:cNvPr id="0" name=""/>
        <dsp:cNvSpPr/>
      </dsp:nvSpPr>
      <dsp:spPr>
        <a:xfrm>
          <a:off x="1132061" y="1812763"/>
          <a:ext cx="1810494" cy="10862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smtClean="0">
              <a:latin typeface="Calibri"/>
            </a:rPr>
            <a:t>ρ</a:t>
          </a:r>
          <a:r>
            <a:rPr lang="hu-HU" sz="1600" b="1" kern="1200" smtClean="0">
              <a:latin typeface="Calibri"/>
            </a:rPr>
            <a:t>fl</a:t>
          </a:r>
          <a:r>
            <a:rPr lang="hu-HU" sz="1600" b="1" kern="1200" baseline="-25000" smtClean="0"/>
            <a:t> </a:t>
          </a:r>
          <a:r>
            <a:rPr lang="hu-HU" sz="1600" b="1" kern="1200" smtClean="0"/>
            <a:t>= f(</a:t>
          </a:r>
          <a:r>
            <a:rPr lang="el-GR" sz="1600" b="1" kern="1200" smtClean="0">
              <a:latin typeface="Calibri"/>
            </a:rPr>
            <a:t>ρ</a:t>
          </a:r>
          <a:r>
            <a:rPr lang="hu-HU" sz="1600" b="1" kern="1200" baseline="-25000" smtClean="0"/>
            <a:t>w</a:t>
          </a:r>
          <a:r>
            <a:rPr lang="hu-HU" sz="1600" b="1" kern="1200" smtClean="0"/>
            <a:t>, </a:t>
          </a:r>
          <a:r>
            <a:rPr lang="el-GR" sz="1600" b="1" kern="1200" smtClean="0">
              <a:latin typeface="Calibri"/>
            </a:rPr>
            <a:t>ρ</a:t>
          </a:r>
          <a:r>
            <a:rPr lang="hu-HU" sz="1600" b="1" kern="1200" baseline="-25000" smtClean="0"/>
            <a:t>HC</a:t>
          </a:r>
          <a:r>
            <a:rPr lang="hu-HU" sz="1600" b="1" kern="1200" smtClean="0"/>
            <a:t>, S</a:t>
          </a:r>
          <a:r>
            <a:rPr lang="hu-HU" sz="1600" b="1" kern="1200" baseline="-25000" smtClean="0"/>
            <a:t>w</a:t>
          </a:r>
          <a:r>
            <a:rPr lang="hu-HU" sz="1600" b="1" kern="1200" smtClean="0"/>
            <a:t>)</a:t>
          </a:r>
          <a:br>
            <a:rPr lang="hu-HU" sz="1600" b="1" kern="1200" smtClean="0"/>
          </a:br>
          <a:r>
            <a:rPr lang="el-GR" sz="1600" b="1" kern="1200" smtClean="0">
              <a:latin typeface="Calibri"/>
            </a:rPr>
            <a:t>ρ</a:t>
          </a:r>
          <a:r>
            <a:rPr lang="hu-HU" sz="1600" b="1" kern="1200" baseline="-25000" smtClean="0"/>
            <a:t>b </a:t>
          </a:r>
          <a:r>
            <a:rPr lang="hu-HU" sz="1600" b="1" kern="1200" smtClean="0"/>
            <a:t>= f(</a:t>
          </a:r>
          <a:r>
            <a:rPr lang="el-GR" sz="1600" b="1" kern="1200" smtClean="0">
              <a:latin typeface="Cambria Math"/>
              <a:ea typeface="Cambria Math"/>
            </a:rPr>
            <a:t>ϕ</a:t>
          </a:r>
          <a:r>
            <a:rPr lang="hu-HU" sz="1600" b="1" kern="1200" smtClean="0"/>
            <a:t>, </a:t>
          </a:r>
          <a:r>
            <a:rPr lang="el-GR" sz="1600" b="1" kern="1200" smtClean="0">
              <a:latin typeface="Calibri"/>
            </a:rPr>
            <a:t>ρ</a:t>
          </a:r>
          <a:r>
            <a:rPr lang="hu-HU" sz="1600" b="1" kern="1200" baseline="-25000" smtClean="0"/>
            <a:t>ma</a:t>
          </a:r>
          <a:r>
            <a:rPr lang="hu-HU" sz="1600" b="1" kern="1200" smtClean="0"/>
            <a:t>, </a:t>
          </a:r>
          <a:r>
            <a:rPr lang="el-GR" sz="1600" b="1" kern="1200" smtClean="0">
              <a:latin typeface="Calibri"/>
            </a:rPr>
            <a:t>ρ</a:t>
          </a:r>
          <a:r>
            <a:rPr lang="hu-HU" sz="1600" b="1" kern="1200" baseline="-25000" smtClean="0"/>
            <a:t>fl</a:t>
          </a:r>
          <a:r>
            <a:rPr lang="hu-HU" sz="1600" b="1" kern="1200" smtClean="0"/>
            <a:t>)</a:t>
          </a:r>
          <a:endParaRPr lang="hu-HU" sz="1600" b="1" kern="1200"/>
        </a:p>
      </dsp:txBody>
      <dsp:txXfrm>
        <a:off x="1132061" y="1812763"/>
        <a:ext cx="1810494" cy="1086296"/>
      </dsp:txXfrm>
    </dsp:sp>
    <dsp:sp modelId="{51EF90C0-6B6E-4251-9D65-A2B13FE73839}">
      <dsp:nvSpPr>
        <dsp:cNvPr id="0" name=""/>
        <dsp:cNvSpPr/>
      </dsp:nvSpPr>
      <dsp:spPr>
        <a:xfrm rot="5400000">
          <a:off x="1845395" y="3025794"/>
          <a:ext cx="383824" cy="4490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 rot="5400000">
        <a:off x="1845395" y="3025794"/>
        <a:ext cx="383824" cy="449002"/>
      </dsp:txXfrm>
    </dsp:sp>
    <dsp:sp modelId="{8EB4B56E-46E6-4A96-97D0-631F58EC05B4}">
      <dsp:nvSpPr>
        <dsp:cNvPr id="0" name=""/>
        <dsp:cNvSpPr/>
      </dsp:nvSpPr>
      <dsp:spPr>
        <a:xfrm>
          <a:off x="1132061" y="3623257"/>
          <a:ext cx="1810494" cy="108629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>
              <a:solidFill>
                <a:schemeClr val="bg1"/>
              </a:solidFill>
            </a:rPr>
            <a:t>V</a:t>
          </a:r>
          <a:r>
            <a:rPr lang="hu-HU" sz="1600" b="1" kern="1200" baseline="-25000" smtClean="0">
              <a:solidFill>
                <a:schemeClr val="bg1"/>
              </a:solidFill>
            </a:rPr>
            <a:t>p </a:t>
          </a:r>
          <a:r>
            <a:rPr lang="hu-HU" sz="1600" b="1" kern="1200" smtClean="0">
              <a:solidFill>
                <a:schemeClr val="bg1"/>
              </a:solidFill>
            </a:rPr>
            <a:t>= f(K</a:t>
          </a:r>
          <a:r>
            <a:rPr lang="hu-HU" sz="1600" b="1" kern="1200" baseline="-25000" smtClean="0">
              <a:solidFill>
                <a:schemeClr val="bg1"/>
              </a:solidFill>
            </a:rPr>
            <a:t>sat</a:t>
          </a:r>
          <a:r>
            <a:rPr lang="hu-HU" sz="1600" b="1" kern="1200" smtClean="0">
              <a:solidFill>
                <a:schemeClr val="bg1"/>
              </a:solidFill>
            </a:rPr>
            <a:t>, </a:t>
          </a:r>
          <a:r>
            <a:rPr lang="el-GR" sz="1600" b="1" kern="1200" smtClean="0">
              <a:solidFill>
                <a:schemeClr val="bg1"/>
              </a:solidFill>
            </a:rPr>
            <a:t>μ</a:t>
          </a:r>
          <a:r>
            <a:rPr lang="hu-HU" sz="1600" b="1" kern="1200" baseline="-25000" smtClean="0">
              <a:solidFill>
                <a:schemeClr val="bg1"/>
              </a:solidFill>
            </a:rPr>
            <a:t>sat</a:t>
          </a:r>
          <a:r>
            <a:rPr lang="hu-HU" sz="1600" b="1" kern="1200" smtClean="0">
              <a:solidFill>
                <a:schemeClr val="bg1"/>
              </a:solidFill>
            </a:rPr>
            <a:t>, </a:t>
          </a:r>
          <a:r>
            <a:rPr lang="el-GR" sz="1600" b="1" kern="1200" smtClean="0">
              <a:solidFill>
                <a:schemeClr val="bg1"/>
              </a:solidFill>
              <a:latin typeface="Calibri"/>
            </a:rPr>
            <a:t>ρ</a:t>
          </a:r>
          <a:r>
            <a:rPr lang="hu-HU" sz="1600" b="1" kern="1200" baseline="-25000" smtClean="0">
              <a:solidFill>
                <a:schemeClr val="bg1"/>
              </a:solidFill>
            </a:rPr>
            <a:t>b</a:t>
          </a:r>
          <a:r>
            <a:rPr lang="hu-HU" sz="1600" b="1" kern="1200" smtClean="0">
              <a:solidFill>
                <a:schemeClr val="bg1"/>
              </a:solidFill>
            </a:rPr>
            <a:t>)</a:t>
          </a:r>
          <a:br>
            <a:rPr lang="hu-HU" sz="1600" b="1" kern="1200" smtClean="0">
              <a:solidFill>
                <a:schemeClr val="bg1"/>
              </a:solidFill>
            </a:rPr>
          </a:br>
          <a:r>
            <a:rPr lang="hu-HU" sz="1600" b="1" kern="1200" smtClean="0">
              <a:solidFill>
                <a:schemeClr val="bg1"/>
              </a:solidFill>
            </a:rPr>
            <a:t>V</a:t>
          </a:r>
          <a:r>
            <a:rPr lang="hu-HU" sz="1600" b="1" kern="1200" baseline="-25000" smtClean="0">
              <a:solidFill>
                <a:schemeClr val="bg1"/>
              </a:solidFill>
            </a:rPr>
            <a:t>s </a:t>
          </a:r>
          <a:r>
            <a:rPr lang="hu-HU" sz="1600" b="1" kern="1200" smtClean="0">
              <a:solidFill>
                <a:schemeClr val="bg1"/>
              </a:solidFill>
            </a:rPr>
            <a:t>= f(</a:t>
          </a:r>
          <a:r>
            <a:rPr lang="el-GR" sz="1600" b="1" kern="1200" smtClean="0">
              <a:solidFill>
                <a:schemeClr val="bg1"/>
              </a:solidFill>
            </a:rPr>
            <a:t>μ</a:t>
          </a:r>
          <a:r>
            <a:rPr lang="hu-HU" sz="1600" b="1" kern="1200" baseline="-25000" smtClean="0">
              <a:solidFill>
                <a:schemeClr val="bg1"/>
              </a:solidFill>
            </a:rPr>
            <a:t>sat</a:t>
          </a:r>
          <a:r>
            <a:rPr lang="hu-HU" sz="1600" b="1" kern="1200" smtClean="0">
              <a:solidFill>
                <a:schemeClr val="bg1"/>
              </a:solidFill>
            </a:rPr>
            <a:t>, </a:t>
          </a:r>
          <a:r>
            <a:rPr lang="el-GR" sz="1600" b="1" kern="1200" smtClean="0">
              <a:solidFill>
                <a:schemeClr val="bg1"/>
              </a:solidFill>
              <a:latin typeface="Calibri"/>
            </a:rPr>
            <a:t>ρ</a:t>
          </a:r>
          <a:r>
            <a:rPr lang="hu-HU" sz="1600" b="1" kern="1200" baseline="-25000" smtClean="0">
              <a:solidFill>
                <a:schemeClr val="bg1"/>
              </a:solidFill>
            </a:rPr>
            <a:t>b</a:t>
          </a:r>
          <a:r>
            <a:rPr lang="hu-HU" sz="1600" b="1" kern="1200" smtClean="0">
              <a:solidFill>
                <a:schemeClr val="bg1"/>
              </a:solidFill>
            </a:rPr>
            <a:t>)</a:t>
          </a:r>
          <a:endParaRPr lang="hu-HU" sz="1600" kern="1200">
            <a:solidFill>
              <a:schemeClr val="bg1"/>
            </a:solidFill>
          </a:endParaRPr>
        </a:p>
      </dsp:txBody>
      <dsp:txXfrm>
        <a:off x="1132061" y="3623257"/>
        <a:ext cx="1810494" cy="1086296"/>
      </dsp:txXfrm>
    </dsp:sp>
    <dsp:sp modelId="{363CE7C4-5FC3-41A9-8C8F-DD323F46F71B}">
      <dsp:nvSpPr>
        <dsp:cNvPr id="0" name=""/>
        <dsp:cNvSpPr/>
      </dsp:nvSpPr>
      <dsp:spPr>
        <a:xfrm>
          <a:off x="3101878" y="3941904"/>
          <a:ext cx="383824" cy="4490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>
        <a:off x="3101878" y="3941904"/>
        <a:ext cx="383824" cy="449002"/>
      </dsp:txXfrm>
    </dsp:sp>
    <dsp:sp modelId="{27C79603-A414-42C6-B021-D2B2FBA8EAA4}">
      <dsp:nvSpPr>
        <dsp:cNvPr id="0" name=""/>
        <dsp:cNvSpPr/>
      </dsp:nvSpPr>
      <dsp:spPr>
        <a:xfrm>
          <a:off x="3666752" y="3623257"/>
          <a:ext cx="1810494" cy="10862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>
              <a:solidFill>
                <a:schemeClr val="bg1"/>
              </a:solidFill>
            </a:rPr>
            <a:t>Monte-Carlo Simulation</a:t>
          </a:r>
        </a:p>
      </dsp:txBody>
      <dsp:txXfrm>
        <a:off x="3666752" y="3623257"/>
        <a:ext cx="1810494" cy="1086296"/>
      </dsp:txXfrm>
    </dsp:sp>
    <dsp:sp modelId="{48A6347E-6569-4BF7-B65E-13CF3F6AC081}">
      <dsp:nvSpPr>
        <dsp:cNvPr id="0" name=""/>
        <dsp:cNvSpPr/>
      </dsp:nvSpPr>
      <dsp:spPr>
        <a:xfrm>
          <a:off x="5636570" y="3941904"/>
          <a:ext cx="383824" cy="4490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>
        <a:off x="5636570" y="3941904"/>
        <a:ext cx="383824" cy="449002"/>
      </dsp:txXfrm>
    </dsp:sp>
    <dsp:sp modelId="{D5278E40-C6D9-4C08-AFD3-B2F7BF87522A}">
      <dsp:nvSpPr>
        <dsp:cNvPr id="0" name=""/>
        <dsp:cNvSpPr/>
      </dsp:nvSpPr>
      <dsp:spPr>
        <a:xfrm>
          <a:off x="6201444" y="3623257"/>
          <a:ext cx="1810494" cy="108629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>
              <a:solidFill>
                <a:schemeClr val="bg1"/>
              </a:solidFill>
            </a:rPr>
            <a:t>AVO</a:t>
          </a:r>
        </a:p>
      </dsp:txBody>
      <dsp:txXfrm>
        <a:off x="6201444" y="3623257"/>
        <a:ext cx="1810494" cy="1086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0.33776</cdr:y>
    </cdr:from>
    <cdr:to>
      <cdr:x>0.09788</cdr:x>
      <cdr:y>0.65276</cdr:y>
    </cdr:to>
    <cdr:sp macro="" textlink="">
      <cdr:nvSpPr>
        <cdr:cNvPr id="2" name="Szövegdoboz 1"/>
        <cdr:cNvSpPr txBox="1"/>
      </cdr:nvSpPr>
      <cdr:spPr>
        <a:xfrm xmlns:a="http://schemas.openxmlformats.org/drawingml/2006/main" rot="10800000">
          <a:off x="0" y="1544238"/>
          <a:ext cx="542020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hu-HU" sz="1800" b="1" smtClean="0">
              <a:solidFill>
                <a:schemeClr val="tx1"/>
              </a:solidFill>
            </a:rPr>
            <a:t>Frequency</a:t>
          </a:r>
          <a:endParaRPr lang="hu-HU" sz="1800" b="1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0.30513</cdr:x>
      <cdr:y>0.14181</cdr:y>
    </cdr:from>
    <cdr:to>
      <cdr:x>0.54982</cdr:x>
      <cdr:y>0.85809</cdr:y>
    </cdr:to>
    <cdr:sp macro="" textlink="">
      <cdr:nvSpPr>
        <cdr:cNvPr id="3" name="Ellipszis 2"/>
        <cdr:cNvSpPr/>
      </cdr:nvSpPr>
      <cdr:spPr>
        <a:xfrm xmlns:a="http://schemas.openxmlformats.org/drawingml/2006/main" rot="3016089">
          <a:off x="411184" y="1305771"/>
          <a:ext cx="2565285" cy="96952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254B1-4B1E-40D0-BC98-11DD238E0223}" type="datetimeFigureOut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D7F18-72F7-47C8-A441-3ED4C285854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7F18-72F7-47C8-A441-3ED4C285854C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7F18-72F7-47C8-A441-3ED4C285854C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B261B8-E7C5-4335-866B-38E9DC16BB3E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518E-DDB0-40B0-8642-E99A834AA5C0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9F8B7AE-8698-4E90-9276-BEB7234072CB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7AA6-0A3D-4DA4-B9FB-481E0E64F094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BA4-4F15-4B37-B1E6-35FB7E56D002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DBC01F-F7F0-4534-A6BE-20AB40A0F1E3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D25E67-1CC9-4E41-91D4-58D25776B866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4543-3F83-47C8-8865-79E84C445DF3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9E8-B118-4A63-ADE9-65DE72ACB330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7BA0-DD01-472A-8CB8-5CBFAD0D386C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09411E-E669-4275-B9C5-503D3C6FFB60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2C9E71-10D7-4948-BFEB-06FA3C48DF90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4262BC-51DF-488E-9911-425616834A0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i="1">
                <a:solidFill>
                  <a:schemeClr val="tx1"/>
                </a:solidFill>
              </a:rPr>
              <a:t>AVO </a:t>
            </a:r>
            <a:r>
              <a:rPr lang="hu-HU" b="1" i="1" err="1">
                <a:solidFill>
                  <a:schemeClr val="tx1"/>
                </a:solidFill>
              </a:rPr>
              <a:t>depth</a:t>
            </a:r>
            <a:r>
              <a:rPr lang="hu-HU" b="1" i="1">
                <a:solidFill>
                  <a:schemeClr val="tx1"/>
                </a:solidFill>
              </a:rPr>
              <a:t> </a:t>
            </a:r>
            <a:r>
              <a:rPr lang="hu-HU" b="1" i="1" err="1">
                <a:solidFill>
                  <a:schemeClr val="tx1"/>
                </a:solidFill>
              </a:rPr>
              <a:t>trends</a:t>
            </a:r>
            <a:r>
              <a:rPr lang="hu-HU" b="1" i="1">
                <a:solidFill>
                  <a:schemeClr val="tx1"/>
                </a:solidFill>
              </a:rPr>
              <a:t> </a:t>
            </a:r>
            <a:r>
              <a:rPr lang="hu-HU" b="1" i="1" err="1">
                <a:solidFill>
                  <a:schemeClr val="tx1"/>
                </a:solidFill>
              </a:rPr>
              <a:t>for</a:t>
            </a:r>
            <a:r>
              <a:rPr lang="hu-HU" b="1" i="1">
                <a:solidFill>
                  <a:schemeClr val="tx1"/>
                </a:solidFill>
              </a:rPr>
              <a:t> </a:t>
            </a:r>
            <a:r>
              <a:rPr lang="hu-HU" b="1" i="1" err="1">
                <a:solidFill>
                  <a:schemeClr val="tx1"/>
                </a:solidFill>
              </a:rPr>
              <a:t>lithology</a:t>
            </a:r>
            <a:r>
              <a:rPr lang="hu-HU" b="1" i="1">
                <a:solidFill>
                  <a:schemeClr val="tx1"/>
                </a:solidFill>
              </a:rPr>
              <a:t> and </a:t>
            </a:r>
            <a:r>
              <a:rPr lang="hu-HU" b="1" i="1" err="1">
                <a:solidFill>
                  <a:schemeClr val="tx1"/>
                </a:solidFill>
              </a:rPr>
              <a:t>pore</a:t>
            </a:r>
            <a:r>
              <a:rPr lang="hu-HU" b="1" i="1">
                <a:solidFill>
                  <a:schemeClr val="tx1"/>
                </a:solidFill>
              </a:rPr>
              <a:t> fluid </a:t>
            </a:r>
            <a:r>
              <a:rPr lang="hu-HU" b="1" i="1" err="1">
                <a:solidFill>
                  <a:schemeClr val="tx1"/>
                </a:solidFill>
              </a:rPr>
              <a:t>classification</a:t>
            </a:r>
            <a:endParaRPr lang="hu-HU" i="1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43608" y="2276872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smtClean="0"/>
              <a:t>Koncz Melinda</a:t>
            </a:r>
          </a:p>
          <a:p>
            <a:pPr algn="ctr"/>
            <a:r>
              <a:rPr lang="hu-HU" err="1" smtClean="0"/>
              <a:t>Dept</a:t>
            </a:r>
            <a:r>
              <a:rPr lang="hu-HU"/>
              <a:t>.</a:t>
            </a:r>
            <a:r>
              <a:rPr lang="hu-HU" smtClean="0"/>
              <a:t> </a:t>
            </a:r>
            <a:r>
              <a:rPr lang="hu-HU"/>
              <a:t>of </a:t>
            </a:r>
            <a:r>
              <a:rPr lang="hu-HU" err="1"/>
              <a:t>Geophysics</a:t>
            </a:r>
            <a:r>
              <a:rPr lang="hu-HU"/>
              <a:t> &amp; </a:t>
            </a:r>
            <a:r>
              <a:rPr lang="hu-HU" err="1"/>
              <a:t>Space</a:t>
            </a:r>
            <a:r>
              <a:rPr lang="hu-HU"/>
              <a:t> </a:t>
            </a:r>
            <a:r>
              <a:rPr lang="hu-HU" err="1"/>
              <a:t>Sciences</a:t>
            </a:r>
            <a:r>
              <a:rPr lang="hu-HU"/>
              <a:t>, Eötvös University, Budapest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32849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err="1" smtClean="0"/>
              <a:t>Consultants</a:t>
            </a:r>
            <a:r>
              <a:rPr lang="hu-HU" smtClean="0"/>
              <a:t>:</a:t>
            </a:r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3861049"/>
            <a:ext cx="91440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hu-HU" b="1" smtClean="0"/>
              <a:t>Kocsis Gábor</a:t>
            </a:r>
          </a:p>
          <a:p>
            <a:pPr algn="ctr"/>
            <a:r>
              <a:rPr lang="hu-HU" b="1" smtClean="0"/>
              <a:t>Drahos Dezső</a:t>
            </a:r>
            <a:endParaRPr lang="hu-HU" b="1"/>
          </a:p>
        </p:txBody>
      </p:sp>
      <p:pic>
        <p:nvPicPr>
          <p:cNvPr id="17410" name="Picture 2" descr="http://m.cdn.blog.hu/ko/kozgaz/image/mol_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1650" y="4221088"/>
            <a:ext cx="1926421" cy="1800000"/>
          </a:xfrm>
          <a:prstGeom prst="rect">
            <a:avLst/>
          </a:prstGeom>
          <a:noFill/>
        </p:spPr>
      </p:pic>
      <p:pic>
        <p:nvPicPr>
          <p:cNvPr id="9" name="Kép 8" descr="ELTE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7145" y="4230381"/>
            <a:ext cx="1800000" cy="1800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0" y="623731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</a:rPr>
              <a:t>Békéscsaba</a:t>
            </a:r>
            <a:endParaRPr lang="hu-HU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427096" y="6237312"/>
            <a:ext cx="281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/>
              <a:t>ISZA 2013.04.05.</a:t>
            </a:r>
            <a:endParaRPr lang="hu-H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Porosity depth trends</a:t>
            </a:r>
            <a:endParaRPr lang="hu-HU" sz="30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10" name="Tartalom helye 9" descr="po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91580" y="1589567"/>
            <a:ext cx="2381489" cy="50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zövegdoboz 10"/>
          <p:cNvSpPr txBox="1"/>
          <p:nvPr/>
        </p:nvSpPr>
        <p:spPr>
          <a:xfrm>
            <a:off x="3446875" y="1808820"/>
            <a:ext cx="5085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Porosity trends need to be calibrated to the local conditions</a:t>
            </a:r>
          </a:p>
          <a:p>
            <a:pPr algn="ctr"/>
            <a:endParaRPr lang="hu-HU" smtClean="0"/>
          </a:p>
          <a:p>
            <a:pPr algn="ctr"/>
            <a:endParaRPr lang="hu-HU" smtClean="0"/>
          </a:p>
          <a:p>
            <a:pPr algn="ctr"/>
            <a:r>
              <a:rPr lang="hu-HU" smtClean="0"/>
              <a:t>Apply to the „Test Well”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Porosity depth trends</a:t>
            </a:r>
            <a:endParaRPr lang="hu-HU" sz="30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10" name="Tartalom helye 9" descr="po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91580" y="1589567"/>
            <a:ext cx="2381489" cy="50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Kép 13" descr="poro7w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4185" y="1589567"/>
            <a:ext cx="1803220" cy="50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llipszis 14"/>
          <p:cNvSpPr/>
          <p:nvPr/>
        </p:nvSpPr>
        <p:spPr>
          <a:xfrm>
            <a:off x="7542330" y="4509120"/>
            <a:ext cx="450050" cy="405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4151875" y="5454225"/>
            <a:ext cx="202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chemeClr val="bg1"/>
                </a:solidFill>
              </a:rPr>
              <a:t>„Unknown” well</a:t>
            </a:r>
            <a:endParaRPr lang="hu-H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Lithology models</a:t>
            </a:r>
            <a:endParaRPr lang="hu-HU" sz="3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206515" y="1600200"/>
            <a:ext cx="3825426" cy="1603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500" b="1" u="sng" smtClean="0"/>
              <a:t>Shale - Sand - Shale</a:t>
            </a:r>
          </a:p>
          <a:p>
            <a:pPr>
              <a:buNone/>
            </a:pPr>
            <a:r>
              <a:rPr lang="hu-HU" sz="1500" smtClean="0"/>
              <a:t>Sandy Shale - Sand - Sandy Shale</a:t>
            </a:r>
          </a:p>
          <a:p>
            <a:pPr>
              <a:buNone/>
            </a:pPr>
            <a:r>
              <a:rPr lang="hu-HU" sz="1500" smtClean="0"/>
              <a:t>Shale - Shaly Sand - Shale</a:t>
            </a:r>
          </a:p>
          <a:p>
            <a:pPr>
              <a:buNone/>
            </a:pPr>
            <a:r>
              <a:rPr lang="hu-HU" sz="1500" smtClean="0"/>
              <a:t>Sandy Shale - Shaly Sand - Sandy Shale</a:t>
            </a:r>
            <a:endParaRPr lang="hu-HU" sz="1500"/>
          </a:p>
        </p:txBody>
      </p:sp>
      <p:pic>
        <p:nvPicPr>
          <p:cNvPr id="5" name="Kép 4" descr="den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190" y="1600200"/>
            <a:ext cx="2289689" cy="50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 descr="poro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941" y="1600200"/>
            <a:ext cx="1968336" cy="50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Lithology models</a:t>
            </a:r>
            <a:endParaRPr lang="hu-HU" sz="3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206515" y="1600200"/>
            <a:ext cx="3915434" cy="1603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500" b="1" u="sng" smtClean="0"/>
              <a:t>Shale - Sand - Shale</a:t>
            </a:r>
          </a:p>
          <a:p>
            <a:pPr>
              <a:buNone/>
            </a:pPr>
            <a:r>
              <a:rPr lang="hu-HU" sz="1500" smtClean="0"/>
              <a:t>Sandy Shale - Sand - Sandy Shale</a:t>
            </a:r>
          </a:p>
          <a:p>
            <a:pPr>
              <a:buNone/>
            </a:pPr>
            <a:r>
              <a:rPr lang="hu-HU" sz="1500" smtClean="0"/>
              <a:t>Shale - Shaly Sand - Shale</a:t>
            </a:r>
          </a:p>
          <a:p>
            <a:pPr>
              <a:buNone/>
            </a:pPr>
            <a:r>
              <a:rPr lang="hu-HU" sz="1500" smtClean="0"/>
              <a:t>Sandy Shale - Shaly Sand - Sandy Shale</a:t>
            </a:r>
            <a:endParaRPr lang="hu-HU" sz="1500"/>
          </a:p>
        </p:txBody>
      </p:sp>
      <p:pic>
        <p:nvPicPr>
          <p:cNvPr id="8" name="Kép 7" descr="p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1930" y="1600200"/>
            <a:ext cx="2388308" cy="50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ép 8" descr="sw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220" y="1600200"/>
            <a:ext cx="2403624" cy="50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hu-HU" sz="3000" smtClean="0"/>
              <a:t>6. Results – Fluid Replacement Modeling</a:t>
            </a:r>
            <a:endParaRPr lang="hu-HU" sz="30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1"/>
          </p:nvPr>
        </p:nvSpPr>
        <p:spPr>
          <a:xfrm>
            <a:off x="161510" y="1600200"/>
            <a:ext cx="898249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1800" smtClean="0"/>
              <a:t>Hampson-Russell software</a:t>
            </a:r>
          </a:p>
          <a:p>
            <a:pPr algn="ctr">
              <a:buNone/>
            </a:pPr>
            <a:r>
              <a:rPr lang="hu-HU" sz="1800" smtClean="0"/>
              <a:t>We can define:</a:t>
            </a:r>
          </a:p>
          <a:p>
            <a:pPr algn="ctr"/>
            <a:r>
              <a:rPr lang="hu-HU" sz="1800" smtClean="0"/>
              <a:t>Volume fraction of the constituents - different lithologies</a:t>
            </a:r>
          </a:p>
          <a:p>
            <a:pPr algn="ctr"/>
            <a:r>
              <a:rPr lang="hu-HU" sz="1800" smtClean="0"/>
              <a:t>Fluid parameters (type, temperature, salinity, saturation) - different fluid saturation</a:t>
            </a:r>
            <a:endParaRPr lang="hu-HU" sz="1800"/>
          </a:p>
        </p:txBody>
      </p:sp>
      <p:sp>
        <p:nvSpPr>
          <p:cNvPr id="8" name="Szövegdoboz 7"/>
          <p:cNvSpPr txBox="1"/>
          <p:nvPr/>
        </p:nvSpPr>
        <p:spPr>
          <a:xfrm>
            <a:off x="1183378" y="6096000"/>
            <a:ext cx="677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/>
              <a:t>Average Vp, Vs, Density values (above and below the reservoir + in the reservoir)  </a:t>
            </a:r>
            <a:endParaRPr lang="hu-HU" b="1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1032569" y="3609020"/>
            <a:ext cx="7078863" cy="2160000"/>
            <a:chOff x="881760" y="3609020"/>
            <a:chExt cx="7078863" cy="2160000"/>
          </a:xfrm>
        </p:grpSpPr>
        <p:pic>
          <p:nvPicPr>
            <p:cNvPr id="10" name="Kép 9" descr="density.tiff"/>
            <p:cNvPicPr>
              <a:picLocks noChangeAspect="1"/>
            </p:cNvPicPr>
            <p:nvPr/>
          </p:nvPicPr>
          <p:blipFill>
            <a:blip r:embed="rId2" cstate="print"/>
            <a:srcRect l="24800" t="39500" r="9344" b="11111"/>
            <a:stretch>
              <a:fillRect/>
            </a:stretch>
          </p:blipFill>
          <p:spPr>
            <a:xfrm>
              <a:off x="881760" y="3609020"/>
              <a:ext cx="3600230" cy="2160000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Kép 10" descr="pwave.tiff"/>
            <p:cNvPicPr>
              <a:picLocks noChangeAspect="1"/>
            </p:cNvPicPr>
            <p:nvPr/>
          </p:nvPicPr>
          <p:blipFill>
            <a:blip r:embed="rId3" cstate="print"/>
            <a:srcRect l="42125" t="38844" r="9604" b="13907"/>
            <a:stretch>
              <a:fillRect/>
            </a:stretch>
          </p:blipFill>
          <p:spPr>
            <a:xfrm>
              <a:off x="5202240" y="3609020"/>
              <a:ext cx="2758383" cy="2160000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Monte-Carlo simulation</a:t>
            </a:r>
            <a:endParaRPr lang="hu-HU" sz="300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>
          <a:xfrm>
            <a:off x="4932040" y="2258870"/>
            <a:ext cx="4005445" cy="3902695"/>
          </a:xfrm>
        </p:spPr>
        <p:txBody>
          <a:bodyPr>
            <a:normAutofit/>
          </a:bodyPr>
          <a:lstStyle/>
          <a:p>
            <a:r>
              <a:rPr lang="hu-HU" sz="1800" smtClean="0"/>
              <a:t>Calculate normal distribution all of the average Vp, Vs and Density values</a:t>
            </a:r>
          </a:p>
          <a:p>
            <a:r>
              <a:rPr lang="hu-HU" sz="1800" smtClean="0"/>
              <a:t>Run Monte-Carlo Simulation (500 random value)</a:t>
            </a:r>
          </a:p>
          <a:p>
            <a:r>
              <a:rPr lang="hu-HU" sz="1800" smtClean="0"/>
              <a:t>500 possible variation of the Vp - Vs - Density combination</a:t>
            </a:r>
          </a:p>
          <a:p>
            <a:endParaRPr lang="hu-HU" sz="16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15</a:t>
            </a:fld>
            <a:endParaRPr lang="hu-HU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quarter" idx="1"/>
          </p:nvPr>
        </p:nvGraphicFramePr>
        <p:xfrm>
          <a:off x="84406" y="1794752"/>
          <a:ext cx="55375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2321751" y="6161567"/>
            <a:ext cx="1170130" cy="372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/>
              <a:t>Values</a:t>
            </a:r>
            <a:endParaRPr lang="hu-H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Statistical AVO modeling</a:t>
            </a:r>
            <a:endParaRPr lang="hu-HU" sz="300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9144000" cy="7424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mtClean="0"/>
              <a:t>Shuey approximation</a:t>
            </a:r>
          </a:p>
          <a:p>
            <a:endParaRPr lang="hu-HU" sz="1800" smtClean="0"/>
          </a:p>
          <a:p>
            <a:endParaRPr lang="hu-HU" sz="1800"/>
          </a:p>
        </p:txBody>
      </p:sp>
      <p:pic>
        <p:nvPicPr>
          <p:cNvPr id="6" name="Tartalom helye 5" descr="intercep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889020"/>
            <a:ext cx="2080000" cy="72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a számának hely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7" name="Kép 6" descr="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779110"/>
            <a:ext cx="2860714" cy="72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609600" y="2332038"/>
            <a:ext cx="130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Intercept</a:t>
            </a:r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33400" y="4194085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Gradient</a:t>
            </a:r>
            <a:endParaRPr lang="hu-HU"/>
          </a:p>
        </p:txBody>
      </p:sp>
      <p:pic>
        <p:nvPicPr>
          <p:cNvPr id="11" name="Kép 10" descr="avo cl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6935" y="2701370"/>
            <a:ext cx="4480000" cy="288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zövegdoboz 11"/>
          <p:cNvSpPr txBox="1"/>
          <p:nvPr/>
        </p:nvSpPr>
        <p:spPr>
          <a:xfrm>
            <a:off x="643333" y="5769260"/>
            <a:ext cx="785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For each type of interface category, the expected AVO response at a target depth is calculated using Shuey’s approximation to the Zoeppritz equation.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Statistical AVO modeling</a:t>
            </a:r>
            <a:endParaRPr lang="hu-HU" sz="3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"/>
          </p:nvPr>
        </p:nvSpPr>
        <p:spPr>
          <a:xfrm>
            <a:off x="609600" y="2338870"/>
            <a:ext cx="3886200" cy="640080"/>
          </a:xfrm>
        </p:spPr>
        <p:txBody>
          <a:bodyPr/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Upper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4800600" y="2338870"/>
            <a:ext cx="3886200" cy="640080"/>
          </a:xfrm>
        </p:spPr>
        <p:txBody>
          <a:bodyPr/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Lower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1516698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900" smtClean="0"/>
              <a:t>Shale - Sand - Shale lithology</a:t>
            </a:r>
            <a:endParaRPr lang="hu-HU" sz="2900"/>
          </a:p>
        </p:txBody>
      </p:sp>
      <p:graphicFrame>
        <p:nvGraphicFramePr>
          <p:cNvPr id="14" name="Tartalom helye 13"/>
          <p:cNvGraphicFramePr>
            <a:graphicFrameLocks noGrp="1"/>
          </p:cNvGraphicFramePr>
          <p:nvPr>
            <p:ph sz="quarter" idx="2"/>
          </p:nvPr>
        </p:nvGraphicFramePr>
        <p:xfrm>
          <a:off x="533400" y="2979738"/>
          <a:ext cx="3962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rtalom helye 14"/>
          <p:cNvGraphicFramePr>
            <a:graphicFrameLocks noGrp="1"/>
          </p:cNvGraphicFramePr>
          <p:nvPr>
            <p:ph sz="quarter" idx="4"/>
          </p:nvPr>
        </p:nvGraphicFramePr>
        <p:xfrm>
          <a:off x="4800600" y="2979738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llipszis 9"/>
          <p:cNvSpPr/>
          <p:nvPr/>
        </p:nvSpPr>
        <p:spPr>
          <a:xfrm rot="2442082">
            <a:off x="2035606" y="3566857"/>
            <a:ext cx="2080262" cy="1066317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 rot="2452297">
            <a:off x="2429465" y="38265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WATER</a:t>
            </a: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 rot="2973770">
            <a:off x="1391280" y="4514368"/>
            <a:ext cx="14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GAS</a:t>
            </a:r>
            <a:endParaRPr lang="hu-H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Statistical AVO modeling</a:t>
            </a:r>
            <a:endParaRPr lang="hu-HU" sz="3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"/>
          </p:nvPr>
        </p:nvSpPr>
        <p:spPr>
          <a:xfrm>
            <a:off x="609600" y="2338870"/>
            <a:ext cx="3886200" cy="640080"/>
          </a:xfrm>
        </p:spPr>
        <p:txBody>
          <a:bodyPr/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Upper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4800600" y="2338870"/>
            <a:ext cx="3886200" cy="640080"/>
          </a:xfrm>
        </p:spPr>
        <p:txBody>
          <a:bodyPr/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Lower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1516698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900" smtClean="0"/>
              <a:t>Sandy Shale - Sand - Sandy Shale lithology</a:t>
            </a:r>
            <a:endParaRPr lang="hu-HU" sz="2900"/>
          </a:p>
        </p:txBody>
      </p:sp>
      <p:graphicFrame>
        <p:nvGraphicFramePr>
          <p:cNvPr id="14" name="Tartalom helye 13"/>
          <p:cNvGraphicFramePr>
            <a:graphicFrameLocks noGrp="1"/>
          </p:cNvGraphicFramePr>
          <p:nvPr>
            <p:ph sz="quarter" idx="2"/>
          </p:nvPr>
        </p:nvGraphicFramePr>
        <p:xfrm>
          <a:off x="609600" y="2979738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rtalom helye 14"/>
          <p:cNvGraphicFramePr>
            <a:graphicFrameLocks noGrp="1"/>
          </p:cNvGraphicFramePr>
          <p:nvPr>
            <p:ph sz="quarter" idx="4"/>
          </p:nvPr>
        </p:nvGraphicFramePr>
        <p:xfrm>
          <a:off x="4800600" y="2979738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Statistical AVO modeling</a:t>
            </a:r>
            <a:endParaRPr lang="hu-HU" sz="3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"/>
          </p:nvPr>
        </p:nvSpPr>
        <p:spPr>
          <a:xfrm>
            <a:off x="609600" y="2338870"/>
            <a:ext cx="3886200" cy="640080"/>
          </a:xfrm>
        </p:spPr>
        <p:txBody>
          <a:bodyPr/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Upper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4800600" y="2338870"/>
            <a:ext cx="3886200" cy="640080"/>
          </a:xfrm>
        </p:spPr>
        <p:txBody>
          <a:bodyPr/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Lower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1516698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900" smtClean="0"/>
              <a:t>Shale - Shaly Sand - Shale lithology</a:t>
            </a:r>
            <a:endParaRPr lang="hu-HU" sz="2900"/>
          </a:p>
        </p:txBody>
      </p:sp>
      <p:graphicFrame>
        <p:nvGraphicFramePr>
          <p:cNvPr id="14" name="Tartalom helye 13"/>
          <p:cNvGraphicFramePr>
            <a:graphicFrameLocks noGrp="1"/>
          </p:cNvGraphicFramePr>
          <p:nvPr>
            <p:ph sz="quarter" idx="2"/>
          </p:nvPr>
        </p:nvGraphicFramePr>
        <p:xfrm>
          <a:off x="609600" y="2979738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rtalom helye 9"/>
          <p:cNvGraphicFramePr>
            <a:graphicFrameLocks noGrp="1"/>
          </p:cNvGraphicFramePr>
          <p:nvPr>
            <p:ph sz="quarter" idx="4"/>
          </p:nvPr>
        </p:nvGraphicFramePr>
        <p:xfrm>
          <a:off x="4800600" y="2979738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1. Introduction and aims</a:t>
            </a:r>
            <a:endParaRPr lang="hu-HU" sz="3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sz="1800" smtClean="0"/>
          </a:p>
          <a:p>
            <a:pPr>
              <a:buNone/>
            </a:pPr>
            <a:endParaRPr lang="hu-HU" sz="1800" smtClean="0"/>
          </a:p>
          <a:p>
            <a:r>
              <a:rPr lang="en-US" sz="1800" smtClean="0"/>
              <a:t>Quantitative seismic interpretation is becoming more and more important in exploration and characterization of </a:t>
            </a:r>
            <a:r>
              <a:rPr lang="en-US" sz="1800" smtClean="0"/>
              <a:t>petroleum </a:t>
            </a:r>
            <a:r>
              <a:rPr lang="en-US" sz="1800" smtClean="0"/>
              <a:t>reservoirs</a:t>
            </a:r>
            <a:r>
              <a:rPr lang="hu-HU" sz="1800" smtClean="0"/>
              <a:t>.</a:t>
            </a:r>
            <a:endParaRPr lang="en-US" sz="1800" smtClean="0"/>
          </a:p>
          <a:p>
            <a:r>
              <a:rPr lang="en-US" sz="1800" smtClean="0"/>
              <a:t>Nature creates inhomogeneous anisotropic rocks where the rock physics properties vary at different positions and directions. It is important to analyze and quantify the property changes as a </a:t>
            </a:r>
            <a:r>
              <a:rPr lang="en-US" sz="1800" smtClean="0"/>
              <a:t>function </a:t>
            </a:r>
            <a:r>
              <a:rPr lang="en-US" sz="1800" smtClean="0"/>
              <a:t>of</a:t>
            </a:r>
            <a:r>
              <a:rPr lang="hu-HU" sz="1800" smtClean="0"/>
              <a:t> depth.</a:t>
            </a:r>
            <a:endParaRPr lang="hu-HU" sz="1800" smtClean="0"/>
          </a:p>
          <a:p>
            <a:r>
              <a:rPr lang="hu-HU" sz="1800" smtClean="0"/>
              <a:t>Combining rock physics depth trends with AVO technique, we can obtain a more exact interpretation</a:t>
            </a:r>
            <a:r>
              <a:rPr lang="hu-HU" sz="1800" smtClean="0"/>
              <a:t>.</a:t>
            </a:r>
            <a:endParaRPr lang="hu-HU" sz="1800" smtClean="0"/>
          </a:p>
          <a:p>
            <a:r>
              <a:rPr lang="hu-HU" sz="1800" smtClean="0"/>
              <a:t>The depth-dependent AVO technique enables us to predict the most likely lithology and pore fluid from seismic data, even in areas with sparse local well-log information.</a:t>
            </a:r>
          </a:p>
          <a:p>
            <a:endParaRPr lang="hu-H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6. Results – Statistical AVO modeling</a:t>
            </a:r>
            <a:endParaRPr lang="hu-HU" sz="3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"/>
          </p:nvPr>
        </p:nvSpPr>
        <p:spPr>
          <a:xfrm>
            <a:off x="609600" y="233887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Upper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4800600" y="233887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Lower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1516698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900" smtClean="0"/>
              <a:t>Sandy Shale - Shaly Sand - Sandy Shale lithology</a:t>
            </a:r>
            <a:endParaRPr lang="hu-HU" sz="2900"/>
          </a:p>
        </p:txBody>
      </p:sp>
      <p:graphicFrame>
        <p:nvGraphicFramePr>
          <p:cNvPr id="14" name="Tartalom helye 13"/>
          <p:cNvGraphicFramePr>
            <a:graphicFrameLocks noGrp="1"/>
          </p:cNvGraphicFramePr>
          <p:nvPr>
            <p:ph sz="quarter" idx="2"/>
          </p:nvPr>
        </p:nvGraphicFramePr>
        <p:xfrm>
          <a:off x="609600" y="2979738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rtalom helye 14"/>
          <p:cNvGraphicFramePr>
            <a:graphicFrameLocks noGrp="1"/>
          </p:cNvGraphicFramePr>
          <p:nvPr>
            <p:ph sz="quarter" idx="4"/>
          </p:nvPr>
        </p:nvGraphicFramePr>
        <p:xfrm>
          <a:off x="4800600" y="2979738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900" smtClean="0"/>
              <a:t>6. Results - Probability Density Functions</a:t>
            </a:r>
            <a:endParaRPr lang="hu-HU" sz="29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Shale - Sand - Shale Upper bound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Shale - Sand - Shale Lower bound</a:t>
            </a:r>
            <a:endParaRPr lang="hu-HU">
              <a:solidFill>
                <a:schemeClr val="bg1"/>
              </a:solidFill>
            </a:endParaRPr>
          </a:p>
        </p:txBody>
      </p:sp>
      <p:pic>
        <p:nvPicPr>
          <p:cNvPr id="13" name="Tartalom helye 12" descr="Sh-S-Sh LB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43537" y="3019500"/>
            <a:ext cx="2600325" cy="24479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Tartalom helye 11" descr="Sh-S-Sh U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243011" y="3019425"/>
            <a:ext cx="2650394" cy="244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0" y="590427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100 % water saturation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7. Summary and future plans</a:t>
            </a:r>
            <a:endParaRPr lang="hu-HU" sz="300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2739533"/>
          </a:xfrm>
        </p:spPr>
        <p:txBody>
          <a:bodyPr/>
          <a:lstStyle/>
          <a:p>
            <a:pPr>
              <a:buNone/>
            </a:pPr>
            <a:r>
              <a:rPr lang="hu-HU" smtClean="0"/>
              <a:t>Advantages</a:t>
            </a:r>
          </a:p>
          <a:p>
            <a:r>
              <a:rPr lang="hu-HU" sz="1800" smtClean="0"/>
              <a:t>We can determine the most likely lithology and pore fluid</a:t>
            </a:r>
          </a:p>
          <a:p>
            <a:r>
              <a:rPr lang="hu-HU" sz="1800" smtClean="0"/>
              <a:t>Reduce the drilling’s </a:t>
            </a:r>
            <a:r>
              <a:rPr lang="hu-HU" sz="1800" smtClean="0"/>
              <a:t>uncertainty</a:t>
            </a:r>
            <a:endParaRPr lang="hu-HU" sz="180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2739533"/>
          </a:xfrm>
        </p:spPr>
        <p:txBody>
          <a:bodyPr/>
          <a:lstStyle/>
          <a:p>
            <a:pPr>
              <a:buNone/>
            </a:pPr>
            <a:r>
              <a:rPr lang="hu-HU" smtClean="0"/>
              <a:t>Pitfalls</a:t>
            </a:r>
          </a:p>
          <a:p>
            <a:r>
              <a:rPr lang="hu-HU" sz="1800" smtClean="0"/>
              <a:t>H-M Theory overpredicts the velocities in unconsolidated sands</a:t>
            </a:r>
          </a:p>
          <a:p>
            <a:r>
              <a:rPr lang="hu-HU" sz="1800" smtClean="0">
                <a:sym typeface="Wingdings" pitchFamily="2" charset="2"/>
              </a:rPr>
              <a:t>We can’t separate the different gas contents</a:t>
            </a:r>
            <a:endParaRPr lang="hu-HU" sz="18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57200" y="4644136"/>
            <a:ext cx="82296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900" smtClean="0"/>
              <a:t>Future plans</a:t>
            </a:r>
          </a:p>
          <a:p>
            <a:endParaRPr lang="hu-HU" smtClean="0"/>
          </a:p>
          <a:p>
            <a:pPr algn="ctr"/>
            <a:r>
              <a:rPr lang="hu-HU" smtClean="0"/>
              <a:t>Calibrate Intercept and Gradient estimated from pre-stack seismic sections to the modeled AVO </a:t>
            </a:r>
            <a:r>
              <a:rPr lang="hu-HU" smtClean="0"/>
              <a:t>pdfs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smtClean="0"/>
              <a:t>Acknowledgement</a:t>
            </a:r>
            <a:endParaRPr lang="hu-HU" sz="29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320480"/>
          </a:xfrm>
        </p:spPr>
        <p:txBody>
          <a:bodyPr/>
          <a:lstStyle/>
          <a:p>
            <a:pPr algn="ctr">
              <a:buNone/>
            </a:pPr>
            <a:r>
              <a:rPr lang="hu-HU" smtClean="0"/>
              <a:t>Kocsis Gábor</a:t>
            </a:r>
          </a:p>
          <a:p>
            <a:pPr algn="ctr">
              <a:buNone/>
            </a:pPr>
            <a:r>
              <a:rPr lang="hu-HU" smtClean="0"/>
              <a:t>Drahos Dezső</a:t>
            </a:r>
          </a:p>
          <a:p>
            <a:pPr algn="ctr">
              <a:buNone/>
            </a:pPr>
            <a:endParaRPr lang="hu-HU" smtClean="0"/>
          </a:p>
          <a:p>
            <a:pPr algn="ctr">
              <a:buNone/>
            </a:pPr>
            <a:r>
              <a:rPr lang="hu-HU" smtClean="0"/>
              <a:t>Thank you for your kind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>
                <a:solidFill>
                  <a:schemeClr val="tx1"/>
                </a:solidFill>
              </a:rPr>
              <a:t>2. Compaction of sands and shales</a:t>
            </a:r>
            <a:endParaRPr lang="hu-HU" sz="300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98954" cy="6152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mtClean="0"/>
              <a:t>Porosity depth trends (Ramm &amp; Bjørlykke)</a:t>
            </a:r>
          </a:p>
          <a:p>
            <a:endParaRPr lang="hu-HU"/>
          </a:p>
        </p:txBody>
      </p:sp>
      <p:pic>
        <p:nvPicPr>
          <p:cNvPr id="6" name="Tartalom helye 5" descr="ram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3068960"/>
            <a:ext cx="2543175" cy="11144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945" y="2383385"/>
            <a:ext cx="2880000" cy="36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zövegdoboz 11"/>
          <p:cNvSpPr txBox="1"/>
          <p:nvPr/>
        </p:nvSpPr>
        <p:spPr>
          <a:xfrm>
            <a:off x="609600" y="5049181"/>
            <a:ext cx="37823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smtClean="0"/>
              <a:t>A – Critical porosity</a:t>
            </a:r>
          </a:p>
          <a:p>
            <a:r>
              <a:rPr lang="hu-HU" sz="1400" b="1" smtClean="0"/>
              <a:t>α, </a:t>
            </a:r>
            <a:r>
              <a:rPr lang="el-GR" sz="1400" b="1" smtClean="0"/>
              <a:t>β</a:t>
            </a:r>
            <a:r>
              <a:rPr lang="hu-HU" sz="1400" b="1" smtClean="0"/>
              <a:t> – Regression coefficient</a:t>
            </a:r>
          </a:p>
          <a:p>
            <a:r>
              <a:rPr lang="hu-HU" sz="1400" b="1" smtClean="0"/>
              <a:t>CI – Clay Index</a:t>
            </a:r>
          </a:p>
          <a:p>
            <a:r>
              <a:rPr lang="hu-HU" sz="1400" b="1" smtClean="0"/>
              <a:t>Z – Depth</a:t>
            </a:r>
          </a:p>
          <a:p>
            <a:endParaRPr lang="hu-HU" sz="1400" b="1" smtClean="0"/>
          </a:p>
          <a:p>
            <a:endParaRPr lang="hu-HU" sz="1400" b="1" smtClean="0"/>
          </a:p>
          <a:p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7182290" y="2483895"/>
            <a:ext cx="1961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1400" b="1" smtClean="0"/>
              <a:t>Deposition</a:t>
            </a:r>
          </a:p>
          <a:p>
            <a:pPr marL="342900" indent="-342900">
              <a:buAutoNum type="arabicPeriod"/>
            </a:pPr>
            <a:endParaRPr lang="hu-HU" sz="1400" b="1" smtClean="0"/>
          </a:p>
          <a:p>
            <a:pPr marL="342900" indent="-342900">
              <a:buAutoNum type="arabicPeriod"/>
            </a:pPr>
            <a:r>
              <a:rPr lang="hu-HU" sz="1400" b="1" smtClean="0"/>
              <a:t>Mechanical compaction</a:t>
            </a:r>
          </a:p>
          <a:p>
            <a:pPr marL="342900" indent="-342900">
              <a:buAutoNum type="arabicPeriod"/>
            </a:pPr>
            <a:endParaRPr lang="hu-HU" sz="1400" b="1" smtClean="0"/>
          </a:p>
          <a:p>
            <a:pPr marL="342900" indent="-342900">
              <a:buAutoNum type="arabicPeriod"/>
            </a:pPr>
            <a:r>
              <a:rPr lang="hu-HU" sz="1400" b="1" smtClean="0"/>
              <a:t>Cementation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44352"/>
          </a:xfrm>
        </p:spPr>
        <p:txBody>
          <a:bodyPr>
            <a:normAutofit/>
          </a:bodyPr>
          <a:lstStyle/>
          <a:p>
            <a:pPr algn="ctr"/>
            <a:r>
              <a:rPr lang="hu-HU" sz="2800" smtClean="0">
                <a:solidFill>
                  <a:schemeClr val="tx1"/>
                </a:solidFill>
              </a:rPr>
              <a:t>3. Rock physics properties as a function of compaction</a:t>
            </a:r>
            <a:endParaRPr lang="hu-HU" sz="280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0" y="1556792"/>
            <a:ext cx="9144000" cy="4572000"/>
          </a:xfrm>
        </p:spPr>
        <p:txBody>
          <a:bodyPr/>
          <a:lstStyle/>
          <a:p>
            <a:pPr algn="ctr">
              <a:buNone/>
            </a:pPr>
            <a:r>
              <a:rPr lang="hu-HU" smtClean="0"/>
              <a:t>The friable-sand model (Dvorkin &amp; Nur)</a:t>
            </a: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6" name="Tartalom helye 5" descr="F7.small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6515" y="3110225"/>
            <a:ext cx="2736000" cy="288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3266855" y="2573905"/>
            <a:ext cx="5715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2 theoretical models for high-porosity sands:</a:t>
            </a:r>
          </a:p>
          <a:p>
            <a:endParaRPr lang="hu-HU" smtClean="0"/>
          </a:p>
          <a:p>
            <a:r>
              <a:rPr lang="hu-HU" b="1" u="sng" smtClean="0"/>
              <a:t>Well-sorted end member</a:t>
            </a:r>
            <a:r>
              <a:rPr lang="hu-HU" smtClean="0"/>
              <a:t>: well-sorted packing of similar grains whose elastic properties are determined by the elasticity at the grain contact</a:t>
            </a:r>
          </a:p>
          <a:p>
            <a:endParaRPr lang="hu-HU" smtClean="0"/>
          </a:p>
          <a:p>
            <a:r>
              <a:rPr lang="hu-HU" b="1" u="sng" smtClean="0"/>
              <a:t>Friable-sand model:</a:t>
            </a:r>
            <a:r>
              <a:rPr lang="hu-HU" b="1" smtClean="0"/>
              <a:t> </a:t>
            </a:r>
            <a:r>
              <a:rPr lang="hu-HU" smtClean="0"/>
              <a:t>the well-sorted end member modified with additional smaller grains deposited in the pore space</a:t>
            </a:r>
          </a:p>
          <a:p>
            <a:r>
              <a:rPr lang="hu-HU" smtClean="0"/>
              <a:t>These additional grains deteriorate sorting, decrease the porosity, and only slightly increase the stiffness of the rock.  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44352"/>
          </a:xfrm>
        </p:spPr>
        <p:txBody>
          <a:bodyPr>
            <a:normAutofit/>
          </a:bodyPr>
          <a:lstStyle/>
          <a:p>
            <a:pPr algn="ctr"/>
            <a:r>
              <a:rPr lang="hu-HU" sz="2800" smtClean="0">
                <a:solidFill>
                  <a:schemeClr val="tx1"/>
                </a:solidFill>
              </a:rPr>
              <a:t>3. Rock physics properties as a function of compaction</a:t>
            </a:r>
            <a:endParaRPr lang="hu-HU" sz="2800">
              <a:solidFill>
                <a:schemeClr val="tx1"/>
              </a:solidFill>
            </a:endParaRPr>
          </a:p>
        </p:txBody>
      </p:sp>
      <p:pic>
        <p:nvPicPr>
          <p:cNvPr id="5" name="Tartalom helye 4" descr="Kh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3232394" cy="108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0" y="1516698"/>
            <a:ext cx="9144000" cy="4612094"/>
          </a:xfrm>
        </p:spPr>
        <p:txBody>
          <a:bodyPr/>
          <a:lstStyle/>
          <a:p>
            <a:pPr algn="ctr">
              <a:buNone/>
            </a:pPr>
            <a:r>
              <a:rPr lang="hu-HU" smtClean="0"/>
              <a:t>Hertz-Mindlin theory</a:t>
            </a:r>
            <a:endParaRPr lang="hu-HU"/>
          </a:p>
        </p:txBody>
      </p:sp>
      <p:pic>
        <p:nvPicPr>
          <p:cNvPr id="6" name="Kép 5" descr="mu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204864"/>
            <a:ext cx="5418783" cy="108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 descr="H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2595789" cy="216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6946" y="4725144"/>
            <a:ext cx="2690108" cy="72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ép 8" descr="pef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1241" y="5589240"/>
            <a:ext cx="3381518" cy="108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ép 9" descr="poissonegyenl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7173" y="3501008"/>
            <a:ext cx="2029655" cy="108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Kép 10" descr="HM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0663" y="3429000"/>
            <a:ext cx="2570000" cy="216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96144"/>
          </a:xfrm>
        </p:spPr>
        <p:txBody>
          <a:bodyPr>
            <a:normAutofit/>
          </a:bodyPr>
          <a:lstStyle/>
          <a:p>
            <a:pPr algn="ctr"/>
            <a:r>
              <a:rPr lang="hu-HU" sz="2800" smtClean="0">
                <a:solidFill>
                  <a:schemeClr val="tx1"/>
                </a:solidFill>
              </a:rPr>
              <a:t>3. Rock physics properties as a function of compaction</a:t>
            </a:r>
            <a:endParaRPr lang="hu-HU" sz="280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83796"/>
            <a:ext cx="9144000" cy="9001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smtClean="0"/>
              <a:t>Hashin-Shtrikman bounds</a:t>
            </a:r>
          </a:p>
          <a:p>
            <a:pPr algn="ctr">
              <a:buNone/>
            </a:pPr>
            <a:r>
              <a:rPr lang="hu-HU" sz="2000" smtClean="0"/>
              <a:t>Lower H-S bound</a:t>
            </a:r>
          </a:p>
        </p:txBody>
      </p:sp>
      <p:pic>
        <p:nvPicPr>
          <p:cNvPr id="6" name="Kép 5" descr="kd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573" y="3834045"/>
            <a:ext cx="4897461" cy="14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 descr="mud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110" y="3834045"/>
            <a:ext cx="3387827" cy="14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3428" y="5544235"/>
            <a:ext cx="3017144" cy="108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27573" y="2443536"/>
            <a:ext cx="854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/>
              <a:t>The upper bound is usually used for cemented, and the lower bound for unconsolidated sands. For the modeling purposes in this work a modified Hashin-Shtrikman</a:t>
            </a:r>
            <a:r>
              <a:rPr lang="hu-HU" smtClean="0"/>
              <a:t> </a:t>
            </a:r>
            <a:r>
              <a:rPr lang="en-US" smtClean="0"/>
              <a:t>lower bound has been used. It connects two end members (high porosity and zero</a:t>
            </a:r>
            <a:r>
              <a:rPr lang="hu-HU" smtClean="0"/>
              <a:t> </a:t>
            </a:r>
            <a:r>
              <a:rPr lang="en-US" smtClean="0"/>
              <a:t>porosity) in the porosity-moduli plane</a:t>
            </a:r>
            <a:r>
              <a:rPr lang="hu-HU" smtClean="0"/>
              <a:t>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96144"/>
          </a:xfrm>
        </p:spPr>
        <p:txBody>
          <a:bodyPr>
            <a:normAutofit/>
          </a:bodyPr>
          <a:lstStyle/>
          <a:p>
            <a:pPr algn="ctr"/>
            <a:r>
              <a:rPr lang="hu-HU" sz="2800" smtClean="0">
                <a:solidFill>
                  <a:schemeClr val="tx1"/>
                </a:solidFill>
              </a:rPr>
              <a:t>3. Rock physics properties as a function of compaction</a:t>
            </a:r>
            <a:endParaRPr lang="hu-HU" sz="280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516698"/>
            <a:ext cx="9144000" cy="4579302"/>
          </a:xfrm>
        </p:spPr>
        <p:txBody>
          <a:bodyPr/>
          <a:lstStyle/>
          <a:p>
            <a:pPr algn="ctr">
              <a:buNone/>
            </a:pPr>
            <a:r>
              <a:rPr lang="hu-HU" smtClean="0"/>
              <a:t>Gassmann’s fluid substitution</a:t>
            </a:r>
            <a:endParaRPr lang="hu-HU"/>
          </a:p>
        </p:txBody>
      </p:sp>
      <p:pic>
        <p:nvPicPr>
          <p:cNvPr id="4" name="Kép 3" descr="k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633" y="2978950"/>
            <a:ext cx="4066734" cy="144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mu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200" y="5016000"/>
            <a:ext cx="1929600" cy="72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20788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Fill the pore space with different fluids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>
                <a:solidFill>
                  <a:schemeClr val="tx1"/>
                </a:solidFill>
              </a:rPr>
              <a:t>4. Workflow</a:t>
            </a:r>
            <a:endParaRPr lang="hu-HU" sz="3000">
              <a:solidFill>
                <a:schemeClr val="tx1"/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</p:nvPr>
        </p:nvGraphicFramePr>
        <p:xfrm>
          <a:off x="0" y="1700808"/>
          <a:ext cx="9144000" cy="47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78ADFA-2799-497D-AA48-844ED7B1D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A78ADFA-2799-497D-AA48-844ED7B1D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009B3B-2571-41EE-B20D-AEF2667E9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B3009B3B-2571-41EE-B20D-AEF2667E9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74B36A-B1A5-449C-8841-E44C8C6B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B874B36A-B1A5-449C-8841-E44C8C6B3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237246-4EAC-4B37-AFBE-D42A45F57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8B237246-4EAC-4B37-AFBE-D42A45F57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0B471E-FF12-4FD8-916F-EEA640F98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2E0B471E-FF12-4FD8-916F-EEA640F98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5E81E8-0429-40C2-AF25-8DC5A195E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FF5E81E8-0429-40C2-AF25-8DC5A195E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A356D-AD2E-43EA-A8CC-EA1879162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6EFA356D-AD2E-43EA-A8CC-EA1879162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338D4C-F5B5-49AB-8E6F-FFB5B2E9F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18338D4C-F5B5-49AB-8E6F-FFB5B2E9F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45914-1E6D-4012-82BA-C2DDBEAC1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CCC45914-1E6D-4012-82BA-C2DDBEAC1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98D20B-277B-4272-B5ED-19F0A5240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B498D20B-277B-4272-B5ED-19F0A5240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432913-0F5B-41FB-9A38-753F276B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31432913-0F5B-41FB-9A38-753F276B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EF90C0-6B6E-4251-9D65-A2B13FE73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51EF90C0-6B6E-4251-9D65-A2B13FE73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B4B56E-46E6-4A96-97D0-631F58EC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8EB4B56E-46E6-4A96-97D0-631F58EC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3CE7C4-5FC3-41A9-8C8F-DD323F46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363CE7C4-5FC3-41A9-8C8F-DD323F46F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C79603-A414-42C6-B021-D2B2FBA8E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27C79603-A414-42C6-B021-D2B2FBA8E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A6347E-6569-4BF7-B65E-13CF3F6AC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48A6347E-6569-4BF7-B65E-13CF3F6AC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78E40-C6D9-4C08-AFD3-B2F7BF875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D5278E40-C6D9-4C08-AFD3-B2F7BF875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smtClean="0"/>
              <a:t>5. Dataset</a:t>
            </a:r>
            <a:endParaRPr lang="hu-HU" sz="3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4262BC-51DF-488E-9911-425616834A0A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2000" smtClean="0"/>
              <a:t>Pre-stack seismic sections</a:t>
            </a:r>
          </a:p>
          <a:p>
            <a:r>
              <a:rPr lang="hu-HU" sz="2000" smtClean="0"/>
              <a:t>Well logs (DT, DTS, Density, Porosity, Vsh, Sw)</a:t>
            </a:r>
            <a:endParaRPr lang="hu-HU" sz="2000"/>
          </a:p>
        </p:txBody>
      </p:sp>
      <p:pic>
        <p:nvPicPr>
          <p:cNvPr id="8" name="Kép 7" descr="arbline.tiff"/>
          <p:cNvPicPr>
            <a:picLocks noChangeAspect="1"/>
          </p:cNvPicPr>
          <p:nvPr/>
        </p:nvPicPr>
        <p:blipFill>
          <a:blip r:embed="rId2" cstate="print"/>
          <a:srcRect l="5901" t="12594" r="3489" b="38844"/>
          <a:stretch>
            <a:fillRect/>
          </a:stretch>
        </p:blipFill>
        <p:spPr>
          <a:xfrm>
            <a:off x="688173" y="2765630"/>
            <a:ext cx="7767654" cy="33303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4707015" y="4369459"/>
            <a:ext cx="103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WELL-1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61810" y="436945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„Unknown”</a:t>
            </a:r>
          </a:p>
          <a:p>
            <a:pPr algn="ctr"/>
            <a:r>
              <a:rPr lang="hu-HU" smtClean="0">
                <a:solidFill>
                  <a:schemeClr val="bg1"/>
                </a:solidFill>
              </a:rPr>
              <a:t>Test Well</a:t>
            </a:r>
            <a:endParaRPr lang="hu-H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1627</TotalTime>
  <Words>887</Words>
  <Application>Microsoft Office PowerPoint</Application>
  <PresentationFormat>Diavetítés a képernyőre (4:3 oldalarány)</PresentationFormat>
  <Paragraphs>156</Paragraphs>
  <Slides>23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Medián</vt:lpstr>
      <vt:lpstr>AVO depth trends for lithology and pore fluid classification</vt:lpstr>
      <vt:lpstr>1. Introduction and aims</vt:lpstr>
      <vt:lpstr>2. Compaction of sands and shales</vt:lpstr>
      <vt:lpstr>3. Rock physics properties as a function of compaction</vt:lpstr>
      <vt:lpstr>3. Rock physics properties as a function of compaction</vt:lpstr>
      <vt:lpstr>3. Rock physics properties as a function of compaction</vt:lpstr>
      <vt:lpstr>3. Rock physics properties as a function of compaction</vt:lpstr>
      <vt:lpstr>4. Workflow</vt:lpstr>
      <vt:lpstr>5. Dataset</vt:lpstr>
      <vt:lpstr>6. Results – Porosity depth trends</vt:lpstr>
      <vt:lpstr>6. Results – Porosity depth trends</vt:lpstr>
      <vt:lpstr>6. Results – Lithology models</vt:lpstr>
      <vt:lpstr>6. Results – Lithology models</vt:lpstr>
      <vt:lpstr>6. Results – Fluid Replacement Modeling</vt:lpstr>
      <vt:lpstr>6. Results – Monte-Carlo simulation</vt:lpstr>
      <vt:lpstr>6. Results – Statistical AVO modeling</vt:lpstr>
      <vt:lpstr>6. Results – Statistical AVO modeling</vt:lpstr>
      <vt:lpstr>6. Results – Statistical AVO modeling</vt:lpstr>
      <vt:lpstr>6. Results – Statistical AVO modeling</vt:lpstr>
      <vt:lpstr>6. Results – Statistical AVO modeling</vt:lpstr>
      <vt:lpstr>6. Results - Probability Density Functions</vt:lpstr>
      <vt:lpstr>7. Summary and future plans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 depth trends for lithology and pore fluid classification</dc:title>
  <dc:creator>Melinda</dc:creator>
  <cp:lastModifiedBy>Melinda</cp:lastModifiedBy>
  <cp:revision>171</cp:revision>
  <dcterms:created xsi:type="dcterms:W3CDTF">2013-03-18T10:30:13Z</dcterms:created>
  <dcterms:modified xsi:type="dcterms:W3CDTF">2013-04-05T14:19:34Z</dcterms:modified>
</cp:coreProperties>
</file>